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37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38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39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40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41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62"/>
  </p:notesMasterIdLst>
  <p:sldIdLst>
    <p:sldId id="256" r:id="rId2"/>
    <p:sldId id="337" r:id="rId3"/>
    <p:sldId id="338" r:id="rId4"/>
    <p:sldId id="262" r:id="rId5"/>
    <p:sldId id="339" r:id="rId6"/>
    <p:sldId id="282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266" r:id="rId29"/>
    <p:sldId id="311" r:id="rId30"/>
    <p:sldId id="312" r:id="rId31"/>
    <p:sldId id="318" r:id="rId32"/>
    <p:sldId id="264" r:id="rId33"/>
    <p:sldId id="274" r:id="rId34"/>
    <p:sldId id="323" r:id="rId35"/>
    <p:sldId id="324" r:id="rId36"/>
    <p:sldId id="265" r:id="rId37"/>
    <p:sldId id="284" r:id="rId38"/>
    <p:sldId id="260" r:id="rId39"/>
    <p:sldId id="332" r:id="rId40"/>
    <p:sldId id="326" r:id="rId41"/>
    <p:sldId id="333" r:id="rId42"/>
    <p:sldId id="334" r:id="rId43"/>
    <p:sldId id="361" r:id="rId44"/>
    <p:sldId id="376" r:id="rId45"/>
    <p:sldId id="363" r:id="rId46"/>
    <p:sldId id="364" r:id="rId47"/>
    <p:sldId id="365" r:id="rId48"/>
    <p:sldId id="366" r:id="rId49"/>
    <p:sldId id="367" r:id="rId50"/>
    <p:sldId id="368" r:id="rId51"/>
    <p:sldId id="369" r:id="rId52"/>
    <p:sldId id="370" r:id="rId53"/>
    <p:sldId id="371" r:id="rId54"/>
    <p:sldId id="372" r:id="rId55"/>
    <p:sldId id="373" r:id="rId56"/>
    <p:sldId id="374" r:id="rId57"/>
    <p:sldId id="375" r:id="rId58"/>
    <p:sldId id="377" r:id="rId59"/>
    <p:sldId id="378" r:id="rId60"/>
    <p:sldId id="288" r:id="rId61"/>
  </p:sldIdLst>
  <p:sldSz cx="9144000" cy="5143500" type="screen16x9"/>
  <p:notesSz cx="6858000" cy="9144000"/>
  <p:embeddedFontLst>
    <p:embeddedFont>
      <p:font typeface="Jua" panose="020B0604020202020204" charset="-127"/>
      <p:regular r:id="rId63"/>
    </p:embeddedFont>
    <p:embeddedFont>
      <p:font typeface="Century Gothic" panose="020B0502020202020204" pitchFamily="34" charset="0"/>
      <p:regular r:id="rId64"/>
      <p:bold r:id="rId65"/>
      <p:italic r:id="rId66"/>
      <p:boldItalic r:id="rId67"/>
    </p:embeddedFont>
    <p:embeddedFont>
      <p:font typeface="Fredoka One" panose="02000000000000000000" pitchFamily="2" charset="0"/>
      <p:regular r:id="rId68"/>
    </p:embeddedFont>
    <p:embeddedFont>
      <p:font typeface="Montserrat" panose="00000500000000000000" pitchFamily="2" charset="0"/>
      <p:regular r:id="rId69"/>
      <p:bold r:id="rId70"/>
      <p:italic r:id="rId71"/>
      <p:boldItalic r:id="rId72"/>
    </p:embeddedFont>
    <p:embeddedFont>
      <p:font typeface="Montserrat Light" panose="00000400000000000000" pitchFamily="2" charset="0"/>
      <p:regular r:id="rId73"/>
      <p:italic r:id="rId74"/>
    </p:embeddedFont>
    <p:embeddedFont>
      <p:font typeface="Montserrat SemiBold" panose="00000700000000000000" pitchFamily="2" charset="0"/>
      <p:bold r:id="rId75"/>
      <p:boldItalic r:id="rId76"/>
    </p:embeddedFont>
    <p:embeddedFont>
      <p:font typeface="Roboto" panose="02000000000000000000" pitchFamily="2" charset="0"/>
      <p:regular r:id="rId77"/>
      <p:bold r:id="rId78"/>
      <p:italic r:id="rId79"/>
      <p:boldItalic r:id="rId80"/>
    </p:embeddedFont>
    <p:embeddedFont>
      <p:font typeface="Sansita" panose="020B060402020202020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BBCB5"/>
    <a:srgbClr val="F5E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86D417-312B-4CF1-851C-CAE7A1633D27}">
  <a:tblStyle styleId="{E686D417-312B-4CF1-851C-CAE7A1633D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91" autoAdjust="0"/>
  </p:normalViewPr>
  <p:slideViewPr>
    <p:cSldViewPr snapToGrid="0">
      <p:cViewPr>
        <p:scale>
          <a:sx n="66" d="100"/>
          <a:sy n="66" d="100"/>
        </p:scale>
        <p:origin x="390" y="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font" Target="fonts/font2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font" Target="fonts/font21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20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48:57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0 615 24575,'1'-23'0,"1"1"0,0-1 0,2 0 0,1 1 0,1 0 0,0 0 0,2 1 0,1 0 0,0 0 0,1 0 0,2 2 0,0-1 0,1 2 0,1-1 0,0 2 0,1 0 0,1 1 0,19-15 0,-7 8 0,2 1 0,0 2 0,1 1 0,1 1 0,1 2 0,1 1 0,0 2 0,0 1 0,2 1 0,55-8 0,11 5 0,1 5 0,1 4 0,172 13 0,-201 3 0,0 2 0,133 43 0,-189-49 0,0 1 0,0 1 0,-1 1 0,0 0 0,-1 2 0,0 0 0,25 23 0,-14-7 0,-1 1 0,-1 1 0,22 34 0,-37-47 0,-1 0 0,-1 0 0,0 1 0,-1 0 0,-1 1 0,8 33 0,-5 1 0,4 66 0,-1-33 0,4 0 0,45 139 0,10 41 0,-9 133 0,-18-101 0,5 219 0,-20-141 0,-10-73 0,-1-16 0,-13-241 0,2 0 0,19 62 0,-19-84 0,0-1 0,2 0 0,1-1 0,0 0 0,2 0 0,17 23 0,26 16 0,-38-43 0,-1 1 0,21 28 0,-35-43 0,0-1 0,0 1 0,0-1 0,0 0 0,0 0 0,1 0 0,-1-1 0,1 1 0,0-1 0,0 0 0,0 0 0,6 3 0,57 10 0,-10-2 0,126 35 0,-152-40 0,0-1 0,0-1 0,0-1 0,0-2 0,41-2 0,-46-1-1365,-15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6:02:24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6:02:25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0 24575,'-5'0'0,"-7"0"0,-6 0 0,-10 0 0,-6 0 0,3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6:02:26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 24575,'-5'0'0,"0"1"0,1-1 0,-1 1 0,0 1 0,0-1 0,1 0 0,-1 1 0,1 0 0,-1 0 0,1 1 0,0-1 0,0 1 0,0 0 0,0 0 0,0 0 0,1 0 0,-1 1 0,1 0 0,-3 4 0,-7 11 0,0 0 0,-19 42 0,2-4 0,22-45 0,1-2 0,1 0 0,0 0 0,1 0 0,0 1 0,-6 17 0,11-25 0,-1 0 0,1-1 0,0 1 0,-1-1 0,1 1 0,0 0 0,0-1 0,1 1 0,-1-1 0,1 1 0,-1 0 0,1-1 0,0 1 0,0-1 0,0 0 0,0 1 0,0-1 0,1 0 0,-1 1 0,1-1 0,-1 0 0,1 0 0,0 0 0,0-1 0,0 1 0,0 0 0,0-1 0,0 1 0,0-1 0,4 2 0,25 14-455,1-1 0,62 21 0,-68-30-6371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6:02:28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7562 24575,'0'1'0,"0"0"0,0 0 0,0 0 0,1-1 0,-1 1 0,0 0 0,1 0 0,-1 0 0,1-1 0,-1 1 0,1 0 0,-1-1 0,1 1 0,0 0 0,-1-1 0,1 1 0,0-1 0,-1 1 0,1-1 0,0 1 0,0-1 0,0 1 0,-1-1 0,1 0 0,0 0 0,0 1 0,1-1 0,29 5 0,-26-4 0,44 3 0,0-3 0,0-1 0,0-2 0,0-3 0,0-2 0,-1-2 0,60-19 0,322-137 0,-288 104 0,4-1 0,197-76 0,-276 113 0,-1-3 0,-2-3 0,86-55 0,164-143 0,40-84 0,-299 260 0,-1-2 0,-4-3 0,-1-2 0,48-80 0,-11 2 0,-41 71 0,69-144 0,-77 117 0,-3 0 0,-4-3 0,17-101 0,98-373 0,-71 307 0,-14 39 0,56-424 0,-81-192 0,-35 636 0,-41-319 0,30 446 0,2 15 0,-2 0 0,-27-88 0,-219-437 0,175 453 0,56 95 0,23 34 0,-199-281 0,176 256 0,-1 2 0,-1 0 0,-1 2 0,-2 2 0,-1 1 0,-61-37 0,-210-70 0,231 103 0,30 14 0,0 2 0,-1 1 0,-68-6 0,5 11-1365,75 5-5461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6:02:29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0 24575,'-8'2'0,"-1"1"0,1 0 0,-1 0 0,1 1 0,0 0 0,0 0 0,0 1 0,1 0 0,0 0 0,0 1 0,-8 8 0,-8 4 0,-20 11 0,29-22 0,2 2 0,-1 0 0,-20 19 0,29-24 0,1 0 0,-1 1 0,1-1 0,0 1 0,0 0 0,1 0 0,0 0 0,-1 0 0,2 0 0,-1 0 0,0 1 0,1-1 0,0 0 0,0 10 0,1-1 0,0-1 0,2 1 0,-1-1 0,2 1 0,0-1 0,0 0 0,1 0 0,1 0 0,11 22 0,8 8 0,40 54 0,-38-58 0,87 144-1365,-93-154-5461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52:52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0 355 24575,'31'0'0,"441"-8"0,-344-1 0,213-42 0,-35 7 0,-14 4 0,-213 28 0,1 4 0,-1 3 0,85 7 0,63-4 0,-85-16 0,-94 10 0,72-2 0,-98 8 0,-1-1 0,0 0 0,0-2 0,-1 0 0,28-11 0,-23 7 0,-1 1 0,2 2 0,25-4 0,51-8 0,-68 11 0,2 1 0,40-1 0,-36 4 62,63-12-1,-62 7-805,57-2 0,-68 9-6082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52:53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24575,'6'-1'0,"0"2"0,1-1 0,-1 1 0,0-1 0,0 2 0,0-1 0,0 1 0,0 0 0,0 0 0,8 5 0,-6-2 0,0 1 0,0 1 0,0 0 0,-1 0 0,11 12 0,36 39 0,3-2 0,75 55 0,-128-108 5,-1 0-1,1 0 1,-1 0-1,0 0 0,0 0 1,0 1-1,0-1 1,-1 1-1,1 0 1,-1 0-1,0 0 0,0 0 1,-1 0-1,1 1 1,-1-1-1,0 0 1,0 1-1,0-1 1,-1 1-1,1-1 0,-1 1 1,0-1-1,-1 1 1,1-1-1,-1 1 1,-2 8-1,-2 0-190,0 0 1,-1 0-1,0-1 0,-1 1 1,-1-1-1,0-1 1,-12 15-1,5-8-6640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52:56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8515 1275 24575,'-1'-9'0,"-1"0"0,0 0 0,0 1 0,-1-1 0,0 0 0,-1 1 0,-9-16 0,-10-27 0,-7-86 0,-3-11 0,27 131 0,0-1 0,-1 1 0,0 0 0,-2 0 0,-18-27 0,18 34 0,-1 1 0,0 1 0,0 0 0,-1 0 0,0 1 0,-1 0 0,1 1 0,-1 0 0,0 1 0,-26-7 0,-4-4 0,-99-45 0,-159-60 0,252 106 0,-94-18 0,89 22 0,0-2 0,-61-23 0,-26-8 0,-61 1 0,-21-5 0,-92-10 0,86 21 0,-42-3 0,98 18 0,-317-18 0,-7 41 0,186 3 0,303-4 0,-868 34 0,437 32 0,151-19 0,-377 102 0,351-39 0,-33 9 0,303-106 0,-63 29 0,-25 8 0,92-36 0,0 2 0,-53 29 0,21-8 0,-451 223 0,244-113 0,248-127 67,-44 35 0,-7 6-1566,62-49-5327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52:57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0 24575,'-2'1'0,"1"0"0,-1 0 0,0 0 0,1 0 0,-1 0 0,1 1 0,0-1 0,-1 0 0,1 1 0,0-1 0,0 1 0,0-1 0,0 1 0,0 0 0,0-1 0,-1 4 0,-3 4 0,-44 73 0,-69 163 0,69-137 0,30-72 0,-13 28 0,30-60 0,1 0 0,-1 1 0,1-1 0,0 0 0,0 1 0,0-1 0,0 0 0,1 1 0,0-1 0,0 1 0,1 8 0,0-11 0,1 1 0,-1 0 0,1-1 0,-1 1 0,1-1 0,0 0 0,0 0 0,0 1 0,0-1 0,0 0 0,1-1 0,-1 1 0,1 0 0,-1-1 0,1 1 0,-1-1 0,1 0 0,4 2 0,58 16 0,-50-16 0,273 60 0,-146-35 0,246 82 0,-351-94-7,-2 1 0,40 27 0,-21-13-1337,-34-19-5482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54:35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1077 24575,'1'-2'0,"0"1"0,0-1 0,0 0 0,0 0 0,0 1 0,1-1 0,-1 1 0,0-1 0,1 1 0,0 0 0,-1-1 0,1 1 0,1-1 0,6-5 0,18-18 0,18-16 0,-1-2 0,-2-2 0,44-61 0,-56 62 0,13-20 0,60-69 0,-81 110 0,166-205 0,-159 170 0,-27 52 0,0 0 0,1 0 0,-1 0 0,1 0 0,0 1 0,0-1 0,1 1 0,0 0 0,0 0 0,0 0 0,1 1 0,-1-1 0,1 1 0,0 0 0,8-5 0,16-5 0,1 0 0,0 2 0,49-12 0,100-15 0,-142 32 0,28-7-28,-29 5-640,71-7-1,-83 15-6157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48:58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24575,'1'10'0,"1"0"0,-1 1 0,2-1 0,0 0 0,0 0 0,1-1 0,0 1 0,0-1 0,1 1 0,9 11 0,16 38 0,-28-54 0,-1 0 0,1-1 0,-1 1 0,-1 0 0,1 0 0,-1 0 0,0 0 0,0 0 0,0 0 0,0-1 0,-1 1 0,0 0 0,0 0 0,-1 0 0,1-1 0,-1 1 0,0-1 0,0 1 0,0-1 0,-1 0 0,0 1 0,-6 6 0,-6 7 0,-2-1 0,0 0 0,-31 22 0,6-4 0,24-18-1365,3-4-5461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54:36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24575,'87'-1'0,"96"3"0,-181-2 0,1 1 0,-1-1 0,1 1 0,0-1 0,-1 1 0,1 0 0,-1 0 0,0 0 0,1 0 0,-1 0 0,0 1 0,0-1 0,0 1 0,1-1 0,-2 1 0,1 0 0,0 0 0,0 0 0,-1 0 0,1 0 0,-1 0 0,1 0 0,-1 1 0,0-1 0,0 0 0,0 1 0,0-1 0,0 1 0,-1-1 0,1 1 0,-1-1 0,1 1 0,-1 3 0,0 11 0,0-1 0,-1 0 0,-1 0 0,-5 22 0,1-9 0,6-26-40,-16 79 205,14-76-289,1 0 0,-1-1 0,0 0-1,-1 1 1,1-1 0,-1 0 0,0 0 0,0 0 0,-1-1-1,0 1 1,-7 7 0,-5-2-6702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54:39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3798 24575,'60'1'0,"-15"0"0,1-2 0,69-9 0,-100 7 0,0-1 0,0 0 0,-1-1 0,0 0 0,1-1 0,-2-1 0,1 0 0,-1-1 0,0 0 0,-1-1 0,19-16 0,-11 2 0,0 0 0,-2-1 0,0-1 0,17-34 0,13-17 0,-33 52 0,-1-1 0,-2-1 0,0 0 0,-2-1 0,0 0 0,-2 0 0,-1-1 0,6-56 0,-6-14 0,-5-126 0,-4 115 0,0-74 0,5-230 0,11 269 0,2-67 0,-15 119 0,15-97 0,49-236 0,-63 414 0,12-47 0,2 1 0,3 0 0,33-69 0,-27 67 0,8-16 0,3 1 0,3 2 0,4 1 0,2 3 0,98-113 0,-126 164 0,1 1 0,1 1 0,0 1 0,1 0 0,1 1 0,0 2 0,0 0 0,1 1 0,1 1 0,0 1 0,0 1 0,0 1 0,35-4 0,31 0 0,1 4 0,115 7 0,-90 1 0,4170-1 0,-2116-2 0,-2159 2 0,-1 0 0,1 1 0,0 0 0,-1 0 0,1 1 0,-1 0 0,0 1 0,0 0 0,0 0 0,0 1 0,-1 0 0,0 1 0,0-1 0,0 2 0,-1-1 0,0 1 0,0 0 0,-1 1 0,1-1 0,-2 1 0,1 1 0,-1-1 0,-1 1 0,1-1 0,-1 2 0,-1-1 0,0 0 0,3 13 0,15 55-51,-11-47-212,-2 1 0,-1 0 1,-1 1-1,1 34 0,-7-41-6563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54:40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24575,'2'8'0,"0"0"0,1 0 0,0 0 0,0-1 0,1 1 0,0-1 0,0 0 0,0 0 0,1 0 0,1 0 0,6 6 0,-2 0 0,34 40 0,58 56 0,-100-107 0,0 0 0,0-1 0,0 1 0,0 0 0,0-1 0,0 0 0,0 1 0,0-1 0,0 0 0,1 0 0,-1 0 0,0 0 0,1-1 0,-1 1 0,1-1 0,-1 1 0,1-1 0,-1 0 0,1 0 0,-1 0 0,4 0 0,-2-2 0,-1 1 0,1 0 0,-1-1 0,1 0 0,-1 0 0,0 0 0,0 0 0,0 0 0,0 0 0,0-1 0,0 0 0,4-5 0,5-8 0,-1-1 0,0-1 0,-1 0 0,9-23 0,-14 29 0,52-145-1365,-49 137-5461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54:45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24575,'1'3'0,"-1"-1"0,1 1 0,-1 0 0,1 0 0,0-1 0,0 1 0,0 0 0,1-1 0,-1 1 0,0-1 0,1 1 0,0-1 0,0 0 0,3 4 0,37 30 0,-26-23 0,47 33 0,3-2 0,1-3 0,123 54 0,-81-42 0,-79-36 0,36 26 0,-41-26 0,0 0 0,34 15 0,-16-14 0,1-2 0,1-2 0,0-1 0,82 10 0,48 5 0,-51-7 0,208 9 0,-130-33 0,132 5 0,-235 12 0,-68-8 0,56 3 0,772-7 0,-418-5 0,-398 5 0,67 12 0,-64-7 0,51 2 0,37-9 0,-49-1 0,163 19 0,-34 8 0,42 8 0,-104-18 0,-16-3 0,-14 6 0,245 5 0,3849-28 0,-2194 7 0,-1489-3 0,-510-1 0,0 0 0,0-2 0,0 0 0,0-2 0,-1-1 0,0 0 0,0-2 0,33-15 0,-23 5 0,0 0 0,-2-2 0,0-2 0,44-41 0,88-76 0,-72 73 131,-25 20-1627,-50 34-5330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54:46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24575,'136'-2'0,"147"5"0,-280-3 0,0 1 0,0-1 0,0 1 0,0-1 0,0 1 0,-1 0 0,1 0 0,0 0 0,-1 1 0,1-1 0,-1 1 0,1-1 0,-1 1 0,0 0 0,0 0 0,0 0 0,0 0 0,0 0 0,0 0 0,0 0 0,-1 1 0,1-1 0,-1 1 0,1-1 0,-1 1 0,0 0 0,0-1 0,0 1 0,0 4 0,2 8 0,-2-1 0,1 1 0,-2 0 0,-2 24 0,1-15 0,-7 333-1365,8-327-5461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57:21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24575,'5418'0'0,"-5158"-15"0,-21 0 0,1274 13 0,-735 5 0,-109-3-1365,-642 0-5461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57:22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 24575,'0'6'0,"1"0"0,0 0 0,0 0 0,0 0 0,1-1 0,0 1 0,0 0 0,0-1 0,1 1 0,0-1 0,0 0 0,0 0 0,1 0 0,6 7 0,7 5 0,0 0 0,29 20 0,16 18 0,-59-53 0,0 1 0,-1 0 0,1 0 0,-1 0 0,0 0 0,0 0 0,0 0 0,0 0 0,0 1 0,1 4 0,-3-6 0,0 0 0,-1-1 0,1 1 0,0 0 0,-1-1 0,1 1 0,-1 0 0,0-1 0,1 1 0,-1-1 0,0 1 0,0-1 0,0 1 0,0-1 0,0 0 0,0 1 0,-1-1 0,1 0 0,0 0 0,-1 0 0,1 0 0,0 0 0,-1 0 0,-2 1 0,-93 52 0,69-40 0,1 1 0,1 1 0,-41 33 0,59-41-97,0 1-1,0 1 1,0-1-1,1 1 1,1 1-1,0-1 1,0 1-1,1 0 1,1 0-1,-1 1 1,2-1-1,0 1 0,-3 18 1,3-8-6729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57:24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4537 1 24575,'-3'0'0,"-1"1"0,0 0 0,1 0 0,-1 0 0,1 1 0,0-1 0,0 1 0,-1 0 0,1 0 0,0 0 0,0 0 0,1 0 0,-1 1 0,0-1 0,1 1 0,-1 0 0,1 0 0,0 0 0,-3 6 0,-7 10 0,1 1 0,-8 22 0,12-27 0,-62 149 0,43-93 0,-4-1 0,-3-2 0,-59 90 0,84-148 0,0 0 0,0 0 0,-1-1 0,0 0 0,-1 0 0,0-1 0,-1-1 0,1 1 0,-1-2 0,-24 11 0,8-7 0,-1-1 0,0-2 0,-50 7 0,-165 28 0,98-15 0,-261 16 0,-882-41 0,616-5 0,495 5 0,-194-5 0,98-25 0,252 28 0,-1-2 0,1 0 0,0-1 0,-38-11 0,52 11 0,1 1 0,0-1 0,-1 0 0,1 0 0,0 0 0,1-1 0,-1 0 0,1-1 0,0 1 0,0-1 0,0 0 0,0 0 0,1 0 0,0-1 0,0 1 0,0-1 0,1 0 0,0 0 0,-3-9 0,-5-25 29,1 0 0,2 0 0,-4-63 0,-7-36-1510,14 113-5345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57:2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0 326 24575,'1'-10'0,"0"0"0,0 0 0,1 0 0,1 0 0,0 0 0,0 1 0,8-16 0,38-64 0,-35 65 0,-4 7 0,-4 5 0,1 1 0,0 0 0,0 0 0,1 0 0,17-16 0,-22 25 0,-1 0 0,1 0 0,0 0 0,-1 1 0,1-1 0,0 1 0,0 0 0,0 0 0,0 0 0,0 0 0,0 0 0,0 0 0,0 1 0,0 0 0,0 0 0,1-1 0,-1 2 0,0-1 0,0 0 0,0 1 0,0-1 0,0 1 0,0 0 0,0 0 0,0 0 0,0 1 0,0-1 0,0 1 0,-1-1 0,3 3 0,25 18 0,-2 2 0,-1 1 0,-1 1 0,-2 1 0,38 52 0,-14-17 0,-11-18-116,13 21-196,4-3-1,2-2 1,83 68 0,-119-113-6514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58:57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24575,'27'0'0,"642"-19"0,-505 10 0,105-12 0,-193 13-101,138 4 0,-139 5-1062,-49-1-5663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48:54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0 267 24575,'431'-14'0,"-371"10"0,0-2 0,-1-3 0,0-3 0,0-2 0,77-29 0,-75 27 0,1 2 0,111-8 0,2-1 0,-79 7 0,101-5 0,-91 9 0,-72 6 0,64-2 0,-60 9 0,-13 0 0,0 0 0,-1-2 0,1-1 0,0-1 0,38-10 0,-49 10-227,1 0-1,-1 1 1,1 1-1,-1 0 1,19 1-1,-21 1-6598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58:57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24575,'0'2'0,"1"1"0,0-1 0,0 0 0,0 0 0,1 0 0,-1 0 0,0 0 0,1 0 0,-1 0 0,1-1 0,0 1 0,0 0 0,-1-1 0,1 0 0,0 1 0,4 1 0,6 6 0,67 67 0,100 128 0,-177-202 0,0 0 0,0 0 0,0 0 0,0 1 0,-1-1 0,1 1 0,-1-1 0,0 1 0,0 0 0,0-1 0,0 1 0,0 0 0,0 0 0,-1 0 0,1 0 0,-1-1 0,0 1 0,0 0 0,-1 6 0,0-7 0,0 0 0,-1 1 0,1-1 0,-1 0 0,0 0 0,0 0 0,1 0 0,-1 0 0,0-1 0,-1 1 0,1-1 0,0 1 0,0-1 0,-1 0 0,1 0 0,-1 0 0,1 0 0,-1 0 0,1 0 0,-1-1 0,1 1 0,-4-1 0,-21 7-455,0 1 0,-42 19 0,46-17-6371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59:07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9236 1 24575,'-1'8'0,"0"0"0,0 0 0,-1 1 0,-1-1 0,1 0 0,-1-1 0,-1 1 0,-5 9 0,0 2 0,-45 98 0,-118 184 0,130-240 0,-2-1 0,-4-3 0,-1-1 0,-80 68 0,63-71 0,-2-3 0,-3-3 0,-1-3 0,-2-3 0,-83 33 0,8-17 0,-269 66 0,143-58 0,-656 191 0,656-163 0,-3-13 0,-418 66 0,321-107 0,87-11 0,55-10 0,-280-14 0,258-7 0,76 4 0,-378-14 0,325-5 0,-124-14 0,-277-53 0,367 29 0,155 28 0,29 10 0,-21-5 0,-122-43 0,195 54 0,1-2 0,1-2 0,1 0 0,0-1 0,1-2 0,-39-36 0,-126-148 0,162 169 0,-6-8 0,3-1 0,-45-78 0,64 93 0,1-1 0,-16-53 0,7 14 0,10 31 0,-10-62 0,11 46 0,4 11-34,2-1 1,1 1-1,5-54 0,-1 30-1196,-1 41-5596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59:08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1 409 24575,'0'-9'0,"1"-1"0,1 1 0,0-1 0,0 1 0,1 0 0,0-1 0,0 1 0,6-8 0,41-70 0,-37 67 0,1-4 0,3-5 0,1 1 0,2 0 0,1 1 0,27-27 0,-45 51 0,-1 2 0,1-1 0,-1 0 0,1 0 0,0 1 0,-1-1 0,1 1 0,0 0 0,0 0 0,0 0 0,0 1 0,0-1 0,0 0 0,0 1 0,1 0 0,-1 0 0,0 0 0,0 0 0,0 1 0,0-1 0,0 1 0,0-1 0,0 1 0,0 0 0,0 0 0,0 1 0,0-1 0,-1 1 0,4 1 0,8 6 0,-1 1 0,0 0 0,0 1 0,13 15 0,-14-15 0,68 69-44,116 107-1277,-165-160-5505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59:17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469 1 24575,'-5'0'0,"-7"0"0,-11 0 0,-8 0 0,-2 0 0,-2 0 0,1 0 0,0 0 0,2 0 0,-5 0 0,0 0 0,-5 0 0,0 0 0,3 0 0,6 0-8191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59:18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1 24575,'-12'0'0,"0"2"0,0-1 0,0 2 0,0 0 0,0 0 0,1 1 0,-1 0 0,1 1 0,0 1 0,1 0 0,-1 0 0,1 1 0,0 0 0,1 0 0,0 1 0,0 1 0,0 0 0,1 0 0,1 0 0,-1 1 0,2 0 0,-1 1 0,1-1 0,1 1 0,0 0 0,1 1 0,-4 13 0,7-19 1,0 1 0,0-1 0,1 1 0,0 0 0,1-1 0,-1 1 0,1 0 0,0-1 0,1 1-1,0-1 1,4 12 0,4 5-8,25 40 0,0-1-1355,-24-34-5464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59:20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539 1 24575,'-5'0'0,"-7"0"0,-12 0 0,-16 0 0,-13 0 0,-6 0 0,1 0 0,5 0 0,8 0 0,5 0 0,5 0 0,3 0 0,2 0 0,1 0 0,5 0-8191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59:21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356 2 24575,'-15'-1'0,"1"1"0,0 0 0,-1 2 0,1-1 0,0 2 0,0 0 0,0 0 0,0 2 0,1-1 0,0 2 0,0 0 0,0 0 0,0 1 0,1 1 0,0 0 0,-11 10 0,10-7 0,1 0 0,-1 1 0,2 1 0,0 0 0,0 0 0,-10 19 0,17-25 0,1 0 0,0 0 0,0 1 0,0-1 0,1 1 0,0-1 0,1 1 0,0 0 0,0-1 0,1 1 0,0 0 0,0 0 0,0 0 0,1-1 0,4 15 0,0-3 0,2 1 0,0-1 0,1-1 0,1 0 0,20 32 0,67 73 0,-78-102 0,2 4-1365,-4-2-5461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6:01:14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3512 24575,'832'-64'0,"-709"49"0,1211-192 0,-1080 145 0,-201 46 0,-1-2 0,79-40 0,-115 49 0,-1-1 0,-1 0 0,1-1 0,-2 0 0,0-1 0,0-1 0,-1 0 0,18-26 0,1-8 0,34-73 0,-8 14 0,32-31 0,-58 95 0,-3-1 0,-1-1 0,-3-2 0,23-57 0,101-324 0,-51 81 0,-59 195 0,-29 116 0,9-26 0,-2-1 0,-4 0 0,-2-1 0,2-88 0,-9 94 0,2-1 0,18-81 0,5-39 0,1-67 0,-25 227-124,0 1 0,2 0 0,0 0 0,1 1 0,0 0 0,2 0-1,-1 1 1,2 0 0,0 0 0,21-22 0,-11 16-6702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6:01:14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24575,'15'0'0,"21"0"0,13 0 0,5 0 0,2 0 0,-2 0 0,-1 0 0,-5 0 0,-4 0 0,-5 0 0,-5 0 0,-7 5 0,-9 13 0,-7 12 0,-6 11 0,-8 10 0,-4 5 0,-1-6-8191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6:01:16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4242 0 24575,'-4216'0'-1365,"4190"0"-5461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48:54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24575,'10'0'0,"25"0"0,0 1 0,40 7 0,-67-7 0,0 1 0,0-1 0,0 2 0,0-1 0,0 1 0,-1 0 0,1 0 0,-1 1 0,0 0 0,0 1 0,0-1 0,-1 1 0,0 1 0,0-1 0,7 8 0,-12-10 0,0-1 0,-1 0 0,1 0 0,0 1 0,-1-1 0,1 0 0,-1 1 0,0-1 0,0 0 0,0 1 0,0-1 0,0 0 0,0 1 0,-1-1 0,1 0 0,-1 1 0,0-1 0,0 0 0,0 0 0,0 0 0,-2 4 0,-30 49 0,25-43 0,-20 29-86,11-17-234,2-1 1,0 2-1,-17 40 0,28-53-6506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6:01:17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538 0 24575,'-25'2'0,"1"0"0,0 1 0,1 2 0,-1 0 0,1 2 0,0 0 0,0 2 0,1 0 0,-36 22 0,4 2 0,1 3 0,-69 60 0,119-93 0,-1 0 0,1 1 0,0-1 0,0 0 0,0 1 0,0 0 0,1-1 0,0 1 0,-1 0 0,1 0 0,1 1 0,-1-1 0,1 0 0,-1 1 0,1-1 0,0 1 0,1-1 0,-1 6 0,1-3 0,1 1 0,0 0 0,0-1 0,1 1 0,0-1 0,0 1 0,1-1 0,0 0 0,7 13 0,8 8 0,1-1 0,2-1 0,45 46 0,-55-61 0,70 65-291,4-4 0,100 66 0,-158-119-201,7 6-6334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6:01:18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 24575,'-4'54'0,"-2"1"0,-3-1 0,-2 0 0,-30 89 0,3-12 0,17-52 0,4 1 0,3 1 0,4 0 0,-1 128 0,14-122 0,-4 241 0,-13-235 0,0 17 0,12 42-1365,2-123-5461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6:01:19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24575,'0'3'0,"0"1"0,1-1 0,0 1 0,0-1 0,0 1 0,0-1 0,0 1 0,1-1 0,0 0 0,-1 0 0,1 0 0,0 0 0,1 0 0,1 2 0,44 40 0,-10-9 0,-20-14 0,-9-11 0,0 0 0,0 0 0,1-1 0,11 9 0,-15-16 0,-1 1 0,1-1 0,-1 0 0,1-1 0,0 1 0,0-1 0,0 0 0,0-1 0,1 0 0,-1 0 0,0 0 0,8 0 0,-1-1 0,0-1 0,0 0 0,0-1 0,0 0 0,0-1 0,0-1 0,0 0 0,-1-1 0,0 0 0,0 0 0,17-12 0,10-9 0,68-60 0,-58 44 0,5-1-53,-13 10-603,48-48 0,-75 66-6170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49:03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10289 1357 24575,'-5'2'0,"1"1"0,-1-1 0,0 0 0,0 0 0,0-1 0,-1 1 0,1-1 0,0 0 0,0-1 0,-1 1 0,1-1 0,0 0 0,-7-1 0,-7 1 0,-102 3 0,-1-5 0,1-5 0,1-6 0,-156-37 0,-510-152 0,488 111 0,-19-4 0,-642-183 0,926 269 0,-452-124 0,88 46 0,254 60 0,-160-32 0,-333-72 0,-19 12 0,577 107 0,-113-16 0,-349-4 0,324 31 0,-180 4 0,125 24 0,148-11 0,-297 50 0,-103 79 0,279-69 0,102-35 0,-6-1 0,3 7 0,-144 67 0,253-95 0,1 2 0,2 1 0,0 2 0,1 2 0,2 0 0,0 2 0,2 1 0,1 2 0,2 0 0,1 2 0,-21 36 0,-12 7 0,41-58 0,2 1 0,0 0 0,-12 23 0,-25 42 0,35-59 0,1 0 0,1 1 0,-17 42 0,17-27 0,4-17 0,1 0 0,2 1 0,1 0 0,0 1 0,2-1 0,-1 39 0,5-43-1365,0-3-5461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49:04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24575,'-1'42'0,"1"0"0,3 0 0,1-1 0,2 1 0,15 50 0,-13-66 0,1 7 0,2-2 0,1 1 0,26 48 0,-35-76 0,0-1 0,1 0 0,-1 0 0,0 0 0,1 0 0,0-1 0,-1 1 0,1-1 0,0 0 0,0 0 0,0 0 0,1-1 0,-1 0 0,0 0 0,1 0 0,-1 0 0,1 0 0,-1-1 0,0 0 0,1 0 0,-1 0 0,1 0 0,-1-1 0,7-1 0,9-2 0,0 0 0,0-1 0,37-16 0,-23 4 0,-2-1 0,0-2 0,-1-1 0,42-38 0,-35 27 0,71-44 0,-56 47-1365,-31 18-5461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49:10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7470 1377 24575,'-116'0'0,"-388"-6"0,-1-37 0,-216-72 0,-16-3 0,631 98 0,-193-64 0,157 40 0,-184-64 0,-49-13 0,46 15 0,51 15 0,205 72 0,-101-11 0,-49-12 0,71-6 0,-40-9 0,26 22 0,-114-27 0,42 16 0,-74-12 0,127 27 0,145 25 0,-40 0 0,46 5 0,0-2 0,-39-9 0,32 5 0,-1 1 0,0 2 0,-55 1 0,-15 0 0,-37-18 0,93 13 0,28 3 0,0 1 0,-29 1 0,-49 3-1365,88 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5:49:11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403 3 24575,'-50'-1'0,"30"0"0,0 0 0,1 1 0,-1 2 0,1 0 0,-1 0 0,1 2 0,-20 6 0,-21 8 0,42-14 0,1 1 0,0 1 0,-25 12 0,40-17 0,0 1 0,0 0 0,1 0 0,-1 0 0,0 0 0,1 0 0,-1 0 0,1 0 0,0 0 0,0 1 0,0-1 0,0 1 0,0-1 0,0 0 0,1 1 0,-1 0 0,1-1 0,-1 1 0,1-1 0,0 1 0,0-1 0,1 1 0,-1 0 0,0-1 0,1 1 0,0 3 0,4 12 0,-1 1 0,12 26 0,-8-24 0,17 46 0,63 119 0,-79-171 36,1 0-1,18 21 1,1 0-1508,-16-18-5354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06:02:24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24575,'136'-2'0,"148"5"0,-271-1 0,0 1 0,0 0 0,0 0 0,0 2 0,-1-1 0,1 2 0,-1 0 0,-1 0 0,20 14 0,7 9 0,47 47 0,-20-17 0,40 33 0,81 65 0,-73-62 0,127 137 0,-29-25 0,34 2 0,-145-117 0,-5 4 0,128 166 0,-196-224 0,35 61 0,-18-26 0,-17-26 0,-2 0 0,28 74 0,26 108 0,-61-172 0,-4-12 0,-2 2 0,-2 0 0,-2 0 0,-2 1 0,0 82 0,-7-60 0,-7 157 0,5-192 0,-3-1 0,-1 0 0,-1-1 0,-20 53 0,4-27 0,-2-1 0,-3-1 0,-2-2 0,-2-1 0,-3-1 0,-2-2 0,-3-2 0,-1-2 0,-62 54 0,90-89 0,0 0 0,0-1 0,-1-1 0,0-1 0,-1 0 0,0-1 0,-1 0 0,0-1 0,-33 8 0,-32 3-1365,48-11-5461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>
          <a:extLst>
            <a:ext uri="{FF2B5EF4-FFF2-40B4-BE49-F238E27FC236}">
              <a16:creationId xmlns:a16="http://schemas.microsoft.com/office/drawing/2014/main" id="{50EA4FA4-FC93-EBB0-8F2F-BA1B9DF84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941f27e7d2_0_178:notes">
            <a:extLst>
              <a:ext uri="{FF2B5EF4-FFF2-40B4-BE49-F238E27FC236}">
                <a16:creationId xmlns:a16="http://schemas.microsoft.com/office/drawing/2014/main" id="{F2F30326-F9A8-5A55-D909-BF155551ED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941f27e7d2_0_178:notes">
            <a:extLst>
              <a:ext uri="{FF2B5EF4-FFF2-40B4-BE49-F238E27FC236}">
                <a16:creationId xmlns:a16="http://schemas.microsoft.com/office/drawing/2014/main" id="{D5AEF1C3-2A35-C30E-ACE8-3DC7438347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636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>
          <a:extLst>
            <a:ext uri="{FF2B5EF4-FFF2-40B4-BE49-F238E27FC236}">
              <a16:creationId xmlns:a16="http://schemas.microsoft.com/office/drawing/2014/main" id="{9E4258D1-5AB0-10A5-9965-E55630ED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95a9c4bbe7_0_236:notes">
            <a:extLst>
              <a:ext uri="{FF2B5EF4-FFF2-40B4-BE49-F238E27FC236}">
                <a16:creationId xmlns:a16="http://schemas.microsoft.com/office/drawing/2014/main" id="{A0EA6D51-272F-429B-3229-B5D2423352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95a9c4bbe7_0_236:notes">
            <a:extLst>
              <a:ext uri="{FF2B5EF4-FFF2-40B4-BE49-F238E27FC236}">
                <a16:creationId xmlns:a16="http://schemas.microsoft.com/office/drawing/2014/main" id="{979590FF-AC8C-0342-7DF4-11A7D5EC48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739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95a9c4bbe7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95a9c4bbe7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95a9c4bbe7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95a9c4bbe7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305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95a9c4bbe7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95a9c4bbe7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240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9414509433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9414509433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488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9414509433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9414509433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5a9c4bbe7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5a9c4bbe7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5a9c4bbe7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5a9c4bbe7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887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5a9c4bbe7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5a9c4bbe7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864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>
          <a:extLst>
            <a:ext uri="{FF2B5EF4-FFF2-40B4-BE49-F238E27FC236}">
              <a16:creationId xmlns:a16="http://schemas.microsoft.com/office/drawing/2014/main" id="{A82BCF95-60FB-B981-60C7-40167262C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9669c8b86c_0_26212:notes">
            <a:extLst>
              <a:ext uri="{FF2B5EF4-FFF2-40B4-BE49-F238E27FC236}">
                <a16:creationId xmlns:a16="http://schemas.microsoft.com/office/drawing/2014/main" id="{E331C9B0-EDC2-F069-5B8A-7F0404FE6E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9669c8b86c_0_26212:notes">
            <a:extLst>
              <a:ext uri="{FF2B5EF4-FFF2-40B4-BE49-F238E27FC236}">
                <a16:creationId xmlns:a16="http://schemas.microsoft.com/office/drawing/2014/main" id="{FD41BC9E-12E7-F9D9-9D34-EFF0D80BEE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281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95a9c4bb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95a9c4bb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9669c8b86c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9669c8b86c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9414509433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9414509433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>
          <a:extLst>
            <a:ext uri="{FF2B5EF4-FFF2-40B4-BE49-F238E27FC236}">
              <a16:creationId xmlns:a16="http://schemas.microsoft.com/office/drawing/2014/main" id="{7FCFCD0B-7DC9-6F4C-6074-088A4F13F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9414509433_0_263:notes">
            <a:extLst>
              <a:ext uri="{FF2B5EF4-FFF2-40B4-BE49-F238E27FC236}">
                <a16:creationId xmlns:a16="http://schemas.microsoft.com/office/drawing/2014/main" id="{8E8CE8D4-C6A3-D5F7-5D5C-703F2A8931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9414509433_0_263:notes">
            <a:extLst>
              <a:ext uri="{FF2B5EF4-FFF2-40B4-BE49-F238E27FC236}">
                <a16:creationId xmlns:a16="http://schemas.microsoft.com/office/drawing/2014/main" id="{AB3194D2-211C-EF0F-77C3-F1C50CA8E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364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9414509433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9414509433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0796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>
          <a:extLst>
            <a:ext uri="{FF2B5EF4-FFF2-40B4-BE49-F238E27FC236}">
              <a16:creationId xmlns:a16="http://schemas.microsoft.com/office/drawing/2014/main" id="{4F9C3B12-7A09-BDF8-BB7A-A2EC655E5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9414509433_0_263:notes">
            <a:extLst>
              <a:ext uri="{FF2B5EF4-FFF2-40B4-BE49-F238E27FC236}">
                <a16:creationId xmlns:a16="http://schemas.microsoft.com/office/drawing/2014/main" id="{531CCAE2-74BD-2228-1EA7-91EB84B2F2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9414509433_0_263:notes">
            <a:extLst>
              <a:ext uri="{FF2B5EF4-FFF2-40B4-BE49-F238E27FC236}">
                <a16:creationId xmlns:a16="http://schemas.microsoft.com/office/drawing/2014/main" id="{6E29FEBE-1CB4-08D5-2502-8908E4FE94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850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>
          <a:extLst>
            <a:ext uri="{FF2B5EF4-FFF2-40B4-BE49-F238E27FC236}">
              <a16:creationId xmlns:a16="http://schemas.microsoft.com/office/drawing/2014/main" id="{13333A52-583C-8D9E-C0C9-7C2672531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9414509433_0_263:notes">
            <a:extLst>
              <a:ext uri="{FF2B5EF4-FFF2-40B4-BE49-F238E27FC236}">
                <a16:creationId xmlns:a16="http://schemas.microsoft.com/office/drawing/2014/main" id="{353A6E26-D9A0-75F7-CE32-A2A6B7ED29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9414509433_0_263:notes">
            <a:extLst>
              <a:ext uri="{FF2B5EF4-FFF2-40B4-BE49-F238E27FC236}">
                <a16:creationId xmlns:a16="http://schemas.microsoft.com/office/drawing/2014/main" id="{8B4FFE43-500C-9BEC-E21A-D8249DF909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464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>
          <a:extLst>
            <a:ext uri="{FF2B5EF4-FFF2-40B4-BE49-F238E27FC236}">
              <a16:creationId xmlns:a16="http://schemas.microsoft.com/office/drawing/2014/main" id="{27B7F939-7A7A-6030-18B4-9A848F708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941f27e7d2_0_178:notes">
            <a:extLst>
              <a:ext uri="{FF2B5EF4-FFF2-40B4-BE49-F238E27FC236}">
                <a16:creationId xmlns:a16="http://schemas.microsoft.com/office/drawing/2014/main" id="{2333FFA6-6E09-CA6A-652F-C6338F143F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941f27e7d2_0_178:notes">
            <a:extLst>
              <a:ext uri="{FF2B5EF4-FFF2-40B4-BE49-F238E27FC236}">
                <a16:creationId xmlns:a16="http://schemas.microsoft.com/office/drawing/2014/main" id="{F89F8735-30A4-B08E-77ED-310048886E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494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>
          <a:extLst>
            <a:ext uri="{FF2B5EF4-FFF2-40B4-BE49-F238E27FC236}">
              <a16:creationId xmlns:a16="http://schemas.microsoft.com/office/drawing/2014/main" id="{227C01F4-1E47-7BC2-2C18-FA0C9C2D3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95a9c4bbe7_0_0:notes">
            <a:extLst>
              <a:ext uri="{FF2B5EF4-FFF2-40B4-BE49-F238E27FC236}">
                <a16:creationId xmlns:a16="http://schemas.microsoft.com/office/drawing/2014/main" id="{AB6FBF7F-845D-9EE1-F913-68F062CB04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95a9c4bbe7_0_0:notes">
            <a:extLst>
              <a:ext uri="{FF2B5EF4-FFF2-40B4-BE49-F238E27FC236}">
                <a16:creationId xmlns:a16="http://schemas.microsoft.com/office/drawing/2014/main" id="{A01C751A-54FB-DC22-C8BB-57FC1EF900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594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5F02559D-237F-62A8-CE43-9357557C7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5a9c4bbe7_0_973:notes">
            <a:extLst>
              <a:ext uri="{FF2B5EF4-FFF2-40B4-BE49-F238E27FC236}">
                <a16:creationId xmlns:a16="http://schemas.microsoft.com/office/drawing/2014/main" id="{89F219A5-EB17-823D-C042-8408A3A691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5a9c4bbe7_0_973:notes">
            <a:extLst>
              <a:ext uri="{FF2B5EF4-FFF2-40B4-BE49-F238E27FC236}">
                <a16:creationId xmlns:a16="http://schemas.microsoft.com/office/drawing/2014/main" id="{B75F88CC-07E9-FC36-2EC9-2474FE4F94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245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941f27e7d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941f27e7d2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B55C784F-FB78-9F69-B4A5-9725AB865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5a9c4bbe7_0_973:notes">
            <a:extLst>
              <a:ext uri="{FF2B5EF4-FFF2-40B4-BE49-F238E27FC236}">
                <a16:creationId xmlns:a16="http://schemas.microsoft.com/office/drawing/2014/main" id="{A9515C4A-7E1F-ADCC-34D9-EAF3BBA49A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5a9c4bbe7_0_973:notes">
            <a:extLst>
              <a:ext uri="{FF2B5EF4-FFF2-40B4-BE49-F238E27FC236}">
                <a16:creationId xmlns:a16="http://schemas.microsoft.com/office/drawing/2014/main" id="{6F8831C7-99E3-63C2-E2F1-618A4B7791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1869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247E7793-2887-56A6-331A-A5B76956A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5a9c4bbe7_0_973:notes">
            <a:extLst>
              <a:ext uri="{FF2B5EF4-FFF2-40B4-BE49-F238E27FC236}">
                <a16:creationId xmlns:a16="http://schemas.microsoft.com/office/drawing/2014/main" id="{71EC19BD-8EDF-8565-71DB-0961D020B4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5a9c4bbe7_0_973:notes">
            <a:extLst>
              <a:ext uri="{FF2B5EF4-FFF2-40B4-BE49-F238E27FC236}">
                <a16:creationId xmlns:a16="http://schemas.microsoft.com/office/drawing/2014/main" id="{C3694734-8E95-FA85-1033-7D1525A00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581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BA72EFBC-03B4-AF7F-C53D-92C7CAF52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5a9c4bbe7_0_973:notes">
            <a:extLst>
              <a:ext uri="{FF2B5EF4-FFF2-40B4-BE49-F238E27FC236}">
                <a16:creationId xmlns:a16="http://schemas.microsoft.com/office/drawing/2014/main" id="{58F22F72-E20B-7CD5-36C3-A9EC2A5118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5a9c4bbe7_0_973:notes">
            <a:extLst>
              <a:ext uri="{FF2B5EF4-FFF2-40B4-BE49-F238E27FC236}">
                <a16:creationId xmlns:a16="http://schemas.microsoft.com/office/drawing/2014/main" id="{8EF2E516-8B1F-719F-BA0F-76F3803FB6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162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503595B1-2A95-31EA-C5A0-6AA1AB4E7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5a9c4bbe7_0_973:notes">
            <a:extLst>
              <a:ext uri="{FF2B5EF4-FFF2-40B4-BE49-F238E27FC236}">
                <a16:creationId xmlns:a16="http://schemas.microsoft.com/office/drawing/2014/main" id="{DF502A03-97D3-6491-D34D-ECEF2B5E81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5a9c4bbe7_0_973:notes">
            <a:extLst>
              <a:ext uri="{FF2B5EF4-FFF2-40B4-BE49-F238E27FC236}">
                <a16:creationId xmlns:a16="http://schemas.microsoft.com/office/drawing/2014/main" id="{059E77FF-0372-EE07-16BB-D5C9A27113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2504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7B584BAE-D501-AF0B-8A14-3756BB213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5a9c4bbe7_0_973:notes">
            <a:extLst>
              <a:ext uri="{FF2B5EF4-FFF2-40B4-BE49-F238E27FC236}">
                <a16:creationId xmlns:a16="http://schemas.microsoft.com/office/drawing/2014/main" id="{65C6538C-0E8C-0DE5-E5E0-F2CE7D040D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5a9c4bbe7_0_973:notes">
            <a:extLst>
              <a:ext uri="{FF2B5EF4-FFF2-40B4-BE49-F238E27FC236}">
                <a16:creationId xmlns:a16="http://schemas.microsoft.com/office/drawing/2014/main" id="{87CFBD8E-D4FC-C163-540B-A89042A965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8248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>
          <a:extLst>
            <a:ext uri="{FF2B5EF4-FFF2-40B4-BE49-F238E27FC236}">
              <a16:creationId xmlns:a16="http://schemas.microsoft.com/office/drawing/2014/main" id="{B1140226-91AE-5854-6D49-205D28968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941f27e7d2_0_178:notes">
            <a:extLst>
              <a:ext uri="{FF2B5EF4-FFF2-40B4-BE49-F238E27FC236}">
                <a16:creationId xmlns:a16="http://schemas.microsoft.com/office/drawing/2014/main" id="{6C16985C-FFC0-7308-9188-D629DBB016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941f27e7d2_0_178:notes">
            <a:extLst>
              <a:ext uri="{FF2B5EF4-FFF2-40B4-BE49-F238E27FC236}">
                <a16:creationId xmlns:a16="http://schemas.microsoft.com/office/drawing/2014/main" id="{FB1EE56C-FEC8-5119-C57D-F5DE2638EE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0391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B20DE42A-3402-812D-0734-A134EB5C8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5a9c4bbe7_0_973:notes">
            <a:extLst>
              <a:ext uri="{FF2B5EF4-FFF2-40B4-BE49-F238E27FC236}">
                <a16:creationId xmlns:a16="http://schemas.microsoft.com/office/drawing/2014/main" id="{13DBE06B-FD35-AD09-AA70-883D6C54C9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5a9c4bbe7_0_973:notes">
            <a:extLst>
              <a:ext uri="{FF2B5EF4-FFF2-40B4-BE49-F238E27FC236}">
                <a16:creationId xmlns:a16="http://schemas.microsoft.com/office/drawing/2014/main" id="{7031531B-FA4F-AD49-82E4-1689A91FA1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6854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4C081871-2562-EFFD-6169-A72A055B0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5a9c4bbe7_0_973:notes">
            <a:extLst>
              <a:ext uri="{FF2B5EF4-FFF2-40B4-BE49-F238E27FC236}">
                <a16:creationId xmlns:a16="http://schemas.microsoft.com/office/drawing/2014/main" id="{80735A44-74B7-1A54-4D7F-F3795D18CE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5a9c4bbe7_0_973:notes">
            <a:extLst>
              <a:ext uri="{FF2B5EF4-FFF2-40B4-BE49-F238E27FC236}">
                <a16:creationId xmlns:a16="http://schemas.microsoft.com/office/drawing/2014/main" id="{DBEA0D19-7BB9-02FF-40D6-BEB897CA69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822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A783ED21-C755-D217-6EA4-B6AAAA7AE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5a9c4bbe7_0_973:notes">
            <a:extLst>
              <a:ext uri="{FF2B5EF4-FFF2-40B4-BE49-F238E27FC236}">
                <a16:creationId xmlns:a16="http://schemas.microsoft.com/office/drawing/2014/main" id="{3AAAF08E-0F06-2973-30FD-1A625D22F1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5a9c4bbe7_0_973:notes">
            <a:extLst>
              <a:ext uri="{FF2B5EF4-FFF2-40B4-BE49-F238E27FC236}">
                <a16:creationId xmlns:a16="http://schemas.microsoft.com/office/drawing/2014/main" id="{7A688027-E42F-C487-0AE5-942ED08FDA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8907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CF4F3399-3589-1A1D-E494-2F3A577F7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5a9c4bbe7_0_973:notes">
            <a:extLst>
              <a:ext uri="{FF2B5EF4-FFF2-40B4-BE49-F238E27FC236}">
                <a16:creationId xmlns:a16="http://schemas.microsoft.com/office/drawing/2014/main" id="{48D2CAA0-62BD-DCF2-CC8E-5FA63FA989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5a9c4bbe7_0_973:notes">
            <a:extLst>
              <a:ext uri="{FF2B5EF4-FFF2-40B4-BE49-F238E27FC236}">
                <a16:creationId xmlns:a16="http://schemas.microsoft.com/office/drawing/2014/main" id="{3CD178E9-85A1-DF78-20F2-EE0887B87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685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9669c8b86c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9669c8b86c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AB7C8617-BA21-97BB-A5E2-2B75337BE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5a9c4bbe7_0_973:notes">
            <a:extLst>
              <a:ext uri="{FF2B5EF4-FFF2-40B4-BE49-F238E27FC236}">
                <a16:creationId xmlns:a16="http://schemas.microsoft.com/office/drawing/2014/main" id="{18670A8D-B7A3-3822-8B09-C2F0164A9F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5a9c4bbe7_0_973:notes">
            <a:extLst>
              <a:ext uri="{FF2B5EF4-FFF2-40B4-BE49-F238E27FC236}">
                <a16:creationId xmlns:a16="http://schemas.microsoft.com/office/drawing/2014/main" id="{B77FF3B4-43BE-9CDA-28A6-16EC5CF87C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313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B3E93814-240A-0091-5019-B62F6BE54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5a9c4bbe7_0_973:notes">
            <a:extLst>
              <a:ext uri="{FF2B5EF4-FFF2-40B4-BE49-F238E27FC236}">
                <a16:creationId xmlns:a16="http://schemas.microsoft.com/office/drawing/2014/main" id="{3079CE7A-5BAC-F942-8616-A59D7BB563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5a9c4bbe7_0_973:notes">
            <a:extLst>
              <a:ext uri="{FF2B5EF4-FFF2-40B4-BE49-F238E27FC236}">
                <a16:creationId xmlns:a16="http://schemas.microsoft.com/office/drawing/2014/main" id="{29017D37-E8E3-0756-64AE-98F02E76A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7928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g9669c8b86c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3" name="Google Shape;2303;g9669c8b86c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>
          <a:extLst>
            <a:ext uri="{FF2B5EF4-FFF2-40B4-BE49-F238E27FC236}">
              <a16:creationId xmlns:a16="http://schemas.microsoft.com/office/drawing/2014/main" id="{F7A0C77E-13C7-ADFA-268F-3A48E7DB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941f27e7d2_0_178:notes">
            <a:extLst>
              <a:ext uri="{FF2B5EF4-FFF2-40B4-BE49-F238E27FC236}">
                <a16:creationId xmlns:a16="http://schemas.microsoft.com/office/drawing/2014/main" id="{F0DE9CB3-F562-7BCF-F825-A3C1D0B4FF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941f27e7d2_0_178:notes">
            <a:extLst>
              <a:ext uri="{FF2B5EF4-FFF2-40B4-BE49-F238E27FC236}">
                <a16:creationId xmlns:a16="http://schemas.microsoft.com/office/drawing/2014/main" id="{C36A7CEE-08F1-AF34-59E8-13DCA67E6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10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>
          <a:extLst>
            <a:ext uri="{FF2B5EF4-FFF2-40B4-BE49-F238E27FC236}">
              <a16:creationId xmlns:a16="http://schemas.microsoft.com/office/drawing/2014/main" id="{C7CCFAE0-BC9D-3B29-03FF-92D7FDE9B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941f27e7d2_0_178:notes">
            <a:extLst>
              <a:ext uri="{FF2B5EF4-FFF2-40B4-BE49-F238E27FC236}">
                <a16:creationId xmlns:a16="http://schemas.microsoft.com/office/drawing/2014/main" id="{7D57C922-2014-EC84-BA73-4276901C85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941f27e7d2_0_178:notes">
            <a:extLst>
              <a:ext uri="{FF2B5EF4-FFF2-40B4-BE49-F238E27FC236}">
                <a16:creationId xmlns:a16="http://schemas.microsoft.com/office/drawing/2014/main" id="{E3D4B7E3-BE12-52FF-6EF0-8E71438A1D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455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>
          <a:extLst>
            <a:ext uri="{FF2B5EF4-FFF2-40B4-BE49-F238E27FC236}">
              <a16:creationId xmlns:a16="http://schemas.microsoft.com/office/drawing/2014/main" id="{21A8C67D-E4C0-67A6-4556-709A730CE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9669c8b86c_0_494:notes">
            <a:extLst>
              <a:ext uri="{FF2B5EF4-FFF2-40B4-BE49-F238E27FC236}">
                <a16:creationId xmlns:a16="http://schemas.microsoft.com/office/drawing/2014/main" id="{D181F975-90C2-F09F-FBAD-B9E1FF0475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9669c8b86c_0_494:notes">
            <a:extLst>
              <a:ext uri="{FF2B5EF4-FFF2-40B4-BE49-F238E27FC236}">
                <a16:creationId xmlns:a16="http://schemas.microsoft.com/office/drawing/2014/main" id="{2A872A28-B02C-BB03-FD8F-045578B323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222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>
          <a:extLst>
            <a:ext uri="{FF2B5EF4-FFF2-40B4-BE49-F238E27FC236}">
              <a16:creationId xmlns:a16="http://schemas.microsoft.com/office/drawing/2014/main" id="{E79633D6-679E-3DDD-1288-D027EBBCD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9669c8b86c_0_494:notes">
            <a:extLst>
              <a:ext uri="{FF2B5EF4-FFF2-40B4-BE49-F238E27FC236}">
                <a16:creationId xmlns:a16="http://schemas.microsoft.com/office/drawing/2014/main" id="{14FC6A4E-33B2-244D-EA76-037E4AE75F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9669c8b86c_0_494:notes">
            <a:extLst>
              <a:ext uri="{FF2B5EF4-FFF2-40B4-BE49-F238E27FC236}">
                <a16:creationId xmlns:a16="http://schemas.microsoft.com/office/drawing/2014/main" id="{808F28AA-AB8A-8C30-D44B-9032D15732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47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>
          <a:extLst>
            <a:ext uri="{FF2B5EF4-FFF2-40B4-BE49-F238E27FC236}">
              <a16:creationId xmlns:a16="http://schemas.microsoft.com/office/drawing/2014/main" id="{01F16D2C-9757-E54D-85B1-9158FC651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9669c8b86c_0_494:notes">
            <a:extLst>
              <a:ext uri="{FF2B5EF4-FFF2-40B4-BE49-F238E27FC236}">
                <a16:creationId xmlns:a16="http://schemas.microsoft.com/office/drawing/2014/main" id="{FF4F832D-F227-D6B6-A350-DA86DE798E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9669c8b86c_0_494:notes">
            <a:extLst>
              <a:ext uri="{FF2B5EF4-FFF2-40B4-BE49-F238E27FC236}">
                <a16:creationId xmlns:a16="http://schemas.microsoft.com/office/drawing/2014/main" id="{5E52D19C-4A09-B68C-9CB2-39AB28F198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812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871974">
            <a:off x="6927020" y="676935"/>
            <a:ext cx="1881892" cy="1143355"/>
            <a:chOff x="4422200" y="1605489"/>
            <a:chExt cx="3671784" cy="2230815"/>
          </a:xfrm>
        </p:grpSpPr>
        <p:sp>
          <p:nvSpPr>
            <p:cNvPr id="10" name="Google Shape;10;p2"/>
            <p:cNvSpPr/>
            <p:nvPr/>
          </p:nvSpPr>
          <p:spPr>
            <a:xfrm>
              <a:off x="4422200" y="1605489"/>
              <a:ext cx="1800986" cy="1664339"/>
            </a:xfrm>
            <a:custGeom>
              <a:avLst/>
              <a:gdLst/>
              <a:ahLst/>
              <a:cxnLst/>
              <a:rect l="l" t="t" r="r" b="b"/>
              <a:pathLst>
                <a:path w="33635" h="31083" extrusionOk="0">
                  <a:moveTo>
                    <a:pt x="4965" y="0"/>
                  </a:moveTo>
                  <a:cubicBezTo>
                    <a:pt x="3984" y="0"/>
                    <a:pt x="3162" y="351"/>
                    <a:pt x="2632" y="1160"/>
                  </a:cubicBezTo>
                  <a:cubicBezTo>
                    <a:pt x="0" y="5095"/>
                    <a:pt x="6592" y="9832"/>
                    <a:pt x="11003" y="12238"/>
                  </a:cubicBezTo>
                  <a:cubicBezTo>
                    <a:pt x="10357" y="12170"/>
                    <a:pt x="9768" y="12138"/>
                    <a:pt x="9233" y="12138"/>
                  </a:cubicBezTo>
                  <a:cubicBezTo>
                    <a:pt x="38" y="12138"/>
                    <a:pt x="6883" y="21641"/>
                    <a:pt x="15060" y="21641"/>
                  </a:cubicBezTo>
                  <a:cubicBezTo>
                    <a:pt x="15170" y="21641"/>
                    <a:pt x="15279" y="21640"/>
                    <a:pt x="15389" y="21636"/>
                  </a:cubicBezTo>
                  <a:lnTo>
                    <a:pt x="15389" y="21636"/>
                  </a:lnTo>
                  <a:cubicBezTo>
                    <a:pt x="3991" y="26299"/>
                    <a:pt x="14561" y="31082"/>
                    <a:pt x="25308" y="31082"/>
                  </a:cubicBezTo>
                  <a:cubicBezTo>
                    <a:pt x="27558" y="31082"/>
                    <a:pt x="29815" y="30872"/>
                    <a:pt x="31880" y="30408"/>
                  </a:cubicBezTo>
                  <a:lnTo>
                    <a:pt x="33108" y="29105"/>
                  </a:lnTo>
                  <a:cubicBezTo>
                    <a:pt x="33108" y="22213"/>
                    <a:pt x="33635" y="8228"/>
                    <a:pt x="28948" y="7626"/>
                  </a:cubicBezTo>
                  <a:cubicBezTo>
                    <a:pt x="28713" y="7570"/>
                    <a:pt x="28493" y="7544"/>
                    <a:pt x="28286" y="7544"/>
                  </a:cubicBezTo>
                  <a:cubicBezTo>
                    <a:pt x="26075" y="7544"/>
                    <a:pt x="25306" y="10519"/>
                    <a:pt x="24161" y="12238"/>
                  </a:cubicBezTo>
                  <a:cubicBezTo>
                    <a:pt x="24620" y="7630"/>
                    <a:pt x="21345" y="2528"/>
                    <a:pt x="18500" y="2528"/>
                  </a:cubicBezTo>
                  <a:cubicBezTo>
                    <a:pt x="16996" y="2528"/>
                    <a:pt x="15613" y="3952"/>
                    <a:pt x="14963" y="7626"/>
                  </a:cubicBezTo>
                  <a:cubicBezTo>
                    <a:pt x="13173" y="3835"/>
                    <a:pt x="8207" y="0"/>
                    <a:pt x="4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899939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1" y="0"/>
                  </a:moveTo>
                  <a:cubicBezTo>
                    <a:pt x="1" y="0"/>
                    <a:pt x="352" y="376"/>
                    <a:pt x="928" y="1028"/>
                  </a:cubicBezTo>
                  <a:cubicBezTo>
                    <a:pt x="1229" y="1354"/>
                    <a:pt x="1580" y="1730"/>
                    <a:pt x="2006" y="2181"/>
                  </a:cubicBezTo>
                  <a:cubicBezTo>
                    <a:pt x="2206" y="2431"/>
                    <a:pt x="2432" y="2657"/>
                    <a:pt x="2657" y="2907"/>
                  </a:cubicBezTo>
                  <a:cubicBezTo>
                    <a:pt x="2883" y="3158"/>
                    <a:pt x="3159" y="3409"/>
                    <a:pt x="3409" y="3684"/>
                  </a:cubicBezTo>
                  <a:cubicBezTo>
                    <a:pt x="4462" y="4762"/>
                    <a:pt x="5715" y="5990"/>
                    <a:pt x="7043" y="7319"/>
                  </a:cubicBezTo>
                  <a:cubicBezTo>
                    <a:pt x="7695" y="7970"/>
                    <a:pt x="8397" y="8647"/>
                    <a:pt x="9073" y="9374"/>
                  </a:cubicBezTo>
                  <a:cubicBezTo>
                    <a:pt x="9399" y="9725"/>
                    <a:pt x="9750" y="10075"/>
                    <a:pt x="10101" y="10451"/>
                  </a:cubicBezTo>
                  <a:lnTo>
                    <a:pt x="10602" y="11003"/>
                  </a:lnTo>
                  <a:lnTo>
                    <a:pt x="10878" y="11253"/>
                  </a:lnTo>
                  <a:lnTo>
                    <a:pt x="10928" y="11329"/>
                  </a:lnTo>
                  <a:lnTo>
                    <a:pt x="10953" y="11379"/>
                  </a:lnTo>
                  <a:lnTo>
                    <a:pt x="11078" y="11504"/>
                  </a:lnTo>
                  <a:cubicBezTo>
                    <a:pt x="12407" y="13058"/>
                    <a:pt x="13760" y="14537"/>
                    <a:pt x="14988" y="15940"/>
                  </a:cubicBezTo>
                  <a:cubicBezTo>
                    <a:pt x="15590" y="16642"/>
                    <a:pt x="16166" y="17319"/>
                    <a:pt x="16692" y="17970"/>
                  </a:cubicBezTo>
                  <a:cubicBezTo>
                    <a:pt x="17219" y="18622"/>
                    <a:pt x="17695" y="19248"/>
                    <a:pt x="18096" y="19850"/>
                  </a:cubicBezTo>
                  <a:cubicBezTo>
                    <a:pt x="18522" y="20426"/>
                    <a:pt x="18873" y="20978"/>
                    <a:pt x="19149" y="21454"/>
                  </a:cubicBezTo>
                  <a:cubicBezTo>
                    <a:pt x="19299" y="21705"/>
                    <a:pt x="19399" y="21930"/>
                    <a:pt x="19525" y="22156"/>
                  </a:cubicBezTo>
                  <a:cubicBezTo>
                    <a:pt x="19625" y="22356"/>
                    <a:pt x="19700" y="22532"/>
                    <a:pt x="19775" y="22707"/>
                  </a:cubicBezTo>
                  <a:cubicBezTo>
                    <a:pt x="19850" y="22857"/>
                    <a:pt x="19901" y="22983"/>
                    <a:pt x="19951" y="23133"/>
                  </a:cubicBezTo>
                  <a:cubicBezTo>
                    <a:pt x="20026" y="23284"/>
                    <a:pt x="20051" y="23434"/>
                    <a:pt x="20101" y="23534"/>
                  </a:cubicBezTo>
                  <a:cubicBezTo>
                    <a:pt x="20176" y="23760"/>
                    <a:pt x="20226" y="23885"/>
                    <a:pt x="20226" y="23885"/>
                  </a:cubicBezTo>
                  <a:lnTo>
                    <a:pt x="23309" y="22632"/>
                  </a:lnTo>
                  <a:cubicBezTo>
                    <a:pt x="23309" y="22632"/>
                    <a:pt x="23259" y="22507"/>
                    <a:pt x="23159" y="22306"/>
                  </a:cubicBezTo>
                  <a:cubicBezTo>
                    <a:pt x="23109" y="22206"/>
                    <a:pt x="23058" y="22055"/>
                    <a:pt x="22983" y="21905"/>
                  </a:cubicBezTo>
                  <a:cubicBezTo>
                    <a:pt x="22908" y="21755"/>
                    <a:pt x="22783" y="21529"/>
                    <a:pt x="22657" y="21304"/>
                  </a:cubicBezTo>
                  <a:cubicBezTo>
                    <a:pt x="22582" y="21178"/>
                    <a:pt x="22507" y="21053"/>
                    <a:pt x="22432" y="20928"/>
                  </a:cubicBezTo>
                  <a:cubicBezTo>
                    <a:pt x="22382" y="20802"/>
                    <a:pt x="22281" y="20702"/>
                    <a:pt x="22206" y="20577"/>
                  </a:cubicBezTo>
                  <a:cubicBezTo>
                    <a:pt x="22056" y="20351"/>
                    <a:pt x="21880" y="20075"/>
                    <a:pt x="21680" y="19800"/>
                  </a:cubicBezTo>
                  <a:cubicBezTo>
                    <a:pt x="21304" y="19273"/>
                    <a:pt x="20853" y="18697"/>
                    <a:pt x="20327" y="18096"/>
                  </a:cubicBezTo>
                  <a:cubicBezTo>
                    <a:pt x="19800" y="17519"/>
                    <a:pt x="19224" y="16892"/>
                    <a:pt x="18622" y="16266"/>
                  </a:cubicBezTo>
                  <a:cubicBezTo>
                    <a:pt x="17996" y="15639"/>
                    <a:pt x="17319" y="15013"/>
                    <a:pt x="16617" y="14361"/>
                  </a:cubicBezTo>
                  <a:cubicBezTo>
                    <a:pt x="15239" y="13058"/>
                    <a:pt x="13735" y="11730"/>
                    <a:pt x="12306" y="10376"/>
                  </a:cubicBezTo>
                  <a:lnTo>
                    <a:pt x="12156" y="10251"/>
                  </a:lnTo>
                  <a:lnTo>
                    <a:pt x="12056" y="10151"/>
                  </a:lnTo>
                  <a:lnTo>
                    <a:pt x="12006" y="10075"/>
                  </a:lnTo>
                  <a:lnTo>
                    <a:pt x="11705" y="9850"/>
                  </a:lnTo>
                  <a:lnTo>
                    <a:pt x="11129" y="9349"/>
                  </a:lnTo>
                  <a:cubicBezTo>
                    <a:pt x="10753" y="9023"/>
                    <a:pt x="10377" y="8697"/>
                    <a:pt x="10001" y="8396"/>
                  </a:cubicBezTo>
                  <a:cubicBezTo>
                    <a:pt x="9249" y="7745"/>
                    <a:pt x="8497" y="7118"/>
                    <a:pt x="7770" y="6542"/>
                  </a:cubicBezTo>
                  <a:cubicBezTo>
                    <a:pt x="6291" y="5364"/>
                    <a:pt x="4938" y="4236"/>
                    <a:pt x="3760" y="3308"/>
                  </a:cubicBezTo>
                  <a:cubicBezTo>
                    <a:pt x="3484" y="3058"/>
                    <a:pt x="3184" y="2832"/>
                    <a:pt x="2933" y="2607"/>
                  </a:cubicBezTo>
                  <a:cubicBezTo>
                    <a:pt x="2682" y="2381"/>
                    <a:pt x="2432" y="2181"/>
                    <a:pt x="2206" y="1980"/>
                  </a:cubicBezTo>
                  <a:cubicBezTo>
                    <a:pt x="1755" y="1554"/>
                    <a:pt x="1354" y="1203"/>
                    <a:pt x="1028" y="928"/>
                  </a:cubicBezTo>
                  <a:cubicBezTo>
                    <a:pt x="377" y="32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458212" y="2008421"/>
              <a:ext cx="77908" cy="495291"/>
            </a:xfrm>
            <a:custGeom>
              <a:avLst/>
              <a:gdLst/>
              <a:ahLst/>
              <a:cxnLst/>
              <a:rect l="l" t="t" r="r" b="b"/>
              <a:pathLst>
                <a:path w="1455" h="9250" extrusionOk="0">
                  <a:moveTo>
                    <a:pt x="176" y="1"/>
                  </a:moveTo>
                  <a:cubicBezTo>
                    <a:pt x="176" y="1"/>
                    <a:pt x="151" y="577"/>
                    <a:pt x="101" y="1429"/>
                  </a:cubicBezTo>
                  <a:cubicBezTo>
                    <a:pt x="76" y="1881"/>
                    <a:pt x="51" y="2382"/>
                    <a:pt x="26" y="2933"/>
                  </a:cubicBezTo>
                  <a:cubicBezTo>
                    <a:pt x="26" y="3460"/>
                    <a:pt x="26" y="4036"/>
                    <a:pt x="1" y="4612"/>
                  </a:cubicBezTo>
                  <a:cubicBezTo>
                    <a:pt x="26" y="5214"/>
                    <a:pt x="26" y="5790"/>
                    <a:pt x="51" y="6342"/>
                  </a:cubicBezTo>
                  <a:cubicBezTo>
                    <a:pt x="51" y="6617"/>
                    <a:pt x="51" y="6868"/>
                    <a:pt x="76" y="7119"/>
                  </a:cubicBezTo>
                  <a:cubicBezTo>
                    <a:pt x="76" y="7369"/>
                    <a:pt x="101" y="7595"/>
                    <a:pt x="126" y="7820"/>
                  </a:cubicBezTo>
                  <a:cubicBezTo>
                    <a:pt x="176" y="8673"/>
                    <a:pt x="226" y="9249"/>
                    <a:pt x="226" y="9249"/>
                  </a:cubicBezTo>
                  <a:lnTo>
                    <a:pt x="1454" y="9099"/>
                  </a:lnTo>
                  <a:cubicBezTo>
                    <a:pt x="1454" y="9099"/>
                    <a:pt x="1329" y="8522"/>
                    <a:pt x="1154" y="7670"/>
                  </a:cubicBezTo>
                  <a:cubicBezTo>
                    <a:pt x="1129" y="7470"/>
                    <a:pt x="1078" y="7244"/>
                    <a:pt x="1028" y="6993"/>
                  </a:cubicBezTo>
                  <a:cubicBezTo>
                    <a:pt x="953" y="6743"/>
                    <a:pt x="928" y="6492"/>
                    <a:pt x="903" y="6242"/>
                  </a:cubicBezTo>
                  <a:cubicBezTo>
                    <a:pt x="803" y="5715"/>
                    <a:pt x="728" y="5139"/>
                    <a:pt x="627" y="4587"/>
                  </a:cubicBezTo>
                  <a:cubicBezTo>
                    <a:pt x="552" y="4011"/>
                    <a:pt x="502" y="3434"/>
                    <a:pt x="427" y="2908"/>
                  </a:cubicBezTo>
                  <a:cubicBezTo>
                    <a:pt x="352" y="2382"/>
                    <a:pt x="327" y="1881"/>
                    <a:pt x="302" y="1429"/>
                  </a:cubicBezTo>
                  <a:cubicBezTo>
                    <a:pt x="226" y="577"/>
                    <a:pt x="176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834000" y="2378851"/>
              <a:ext cx="100718" cy="463004"/>
            </a:xfrm>
            <a:custGeom>
              <a:avLst/>
              <a:gdLst/>
              <a:ahLst/>
              <a:cxnLst/>
              <a:rect l="l" t="t" r="r" b="b"/>
              <a:pathLst>
                <a:path w="1881" h="8647" extrusionOk="0">
                  <a:moveTo>
                    <a:pt x="1830" y="0"/>
                  </a:moveTo>
                  <a:cubicBezTo>
                    <a:pt x="1830" y="0"/>
                    <a:pt x="1730" y="527"/>
                    <a:pt x="1579" y="1329"/>
                  </a:cubicBezTo>
                  <a:cubicBezTo>
                    <a:pt x="1504" y="1730"/>
                    <a:pt x="1429" y="2181"/>
                    <a:pt x="1329" y="2682"/>
                  </a:cubicBezTo>
                  <a:cubicBezTo>
                    <a:pt x="1253" y="3183"/>
                    <a:pt x="1153" y="3710"/>
                    <a:pt x="1028" y="4211"/>
                  </a:cubicBezTo>
                  <a:cubicBezTo>
                    <a:pt x="903" y="4737"/>
                    <a:pt x="802" y="5263"/>
                    <a:pt x="677" y="5740"/>
                  </a:cubicBezTo>
                  <a:cubicBezTo>
                    <a:pt x="552" y="6241"/>
                    <a:pt x="426" y="6692"/>
                    <a:pt x="326" y="7068"/>
                  </a:cubicBezTo>
                  <a:cubicBezTo>
                    <a:pt x="126" y="7845"/>
                    <a:pt x="0" y="8371"/>
                    <a:pt x="0" y="8371"/>
                  </a:cubicBezTo>
                  <a:lnTo>
                    <a:pt x="1654" y="8647"/>
                  </a:lnTo>
                  <a:cubicBezTo>
                    <a:pt x="1654" y="8647"/>
                    <a:pt x="1680" y="8095"/>
                    <a:pt x="1730" y="7293"/>
                  </a:cubicBezTo>
                  <a:cubicBezTo>
                    <a:pt x="1755" y="6892"/>
                    <a:pt x="1780" y="6416"/>
                    <a:pt x="1805" y="5915"/>
                  </a:cubicBezTo>
                  <a:cubicBezTo>
                    <a:pt x="1830" y="5414"/>
                    <a:pt x="1830" y="4862"/>
                    <a:pt x="1855" y="4311"/>
                  </a:cubicBezTo>
                  <a:cubicBezTo>
                    <a:pt x="1880" y="3785"/>
                    <a:pt x="1880" y="3233"/>
                    <a:pt x="1855" y="2732"/>
                  </a:cubicBezTo>
                  <a:cubicBezTo>
                    <a:pt x="1855" y="2231"/>
                    <a:pt x="1855" y="1755"/>
                    <a:pt x="1855" y="1354"/>
                  </a:cubicBezTo>
                  <a:cubicBezTo>
                    <a:pt x="1830" y="552"/>
                    <a:pt x="1830" y="0"/>
                    <a:pt x="1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917395" y="2432504"/>
              <a:ext cx="586478" cy="127544"/>
            </a:xfrm>
            <a:custGeom>
              <a:avLst/>
              <a:gdLst/>
              <a:ahLst/>
              <a:cxnLst/>
              <a:rect l="l" t="t" r="r" b="b"/>
              <a:pathLst>
                <a:path w="10953" h="2382" extrusionOk="0">
                  <a:moveTo>
                    <a:pt x="0" y="1"/>
                  </a:moveTo>
                  <a:cubicBezTo>
                    <a:pt x="1" y="1"/>
                    <a:pt x="677" y="151"/>
                    <a:pt x="1680" y="402"/>
                  </a:cubicBezTo>
                  <a:cubicBezTo>
                    <a:pt x="2181" y="502"/>
                    <a:pt x="2782" y="652"/>
                    <a:pt x="3409" y="803"/>
                  </a:cubicBezTo>
                  <a:cubicBezTo>
                    <a:pt x="4036" y="928"/>
                    <a:pt x="4712" y="1103"/>
                    <a:pt x="5389" y="1254"/>
                  </a:cubicBezTo>
                  <a:cubicBezTo>
                    <a:pt x="8071" y="1805"/>
                    <a:pt x="10752" y="2382"/>
                    <a:pt x="10752" y="2382"/>
                  </a:cubicBezTo>
                  <a:lnTo>
                    <a:pt x="10953" y="1129"/>
                  </a:lnTo>
                  <a:cubicBezTo>
                    <a:pt x="10953" y="1129"/>
                    <a:pt x="8196" y="878"/>
                    <a:pt x="5464" y="627"/>
                  </a:cubicBezTo>
                  <a:cubicBezTo>
                    <a:pt x="4787" y="552"/>
                    <a:pt x="4111" y="477"/>
                    <a:pt x="3459" y="402"/>
                  </a:cubicBezTo>
                  <a:cubicBezTo>
                    <a:pt x="2833" y="327"/>
                    <a:pt x="2231" y="251"/>
                    <a:pt x="1730" y="201"/>
                  </a:cubicBezTo>
                  <a:cubicBezTo>
                    <a:pt x="702" y="76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252916" y="2829760"/>
              <a:ext cx="603934" cy="107411"/>
            </a:xfrm>
            <a:custGeom>
              <a:avLst/>
              <a:gdLst/>
              <a:ahLst/>
              <a:cxnLst/>
              <a:rect l="l" t="t" r="r" b="b"/>
              <a:pathLst>
                <a:path w="11279" h="2006" extrusionOk="0">
                  <a:moveTo>
                    <a:pt x="11053" y="0"/>
                  </a:moveTo>
                  <a:cubicBezTo>
                    <a:pt x="11053" y="0"/>
                    <a:pt x="10376" y="151"/>
                    <a:pt x="9324" y="376"/>
                  </a:cubicBezTo>
                  <a:cubicBezTo>
                    <a:pt x="8822" y="502"/>
                    <a:pt x="8221" y="627"/>
                    <a:pt x="7569" y="752"/>
                  </a:cubicBezTo>
                  <a:cubicBezTo>
                    <a:pt x="6943" y="878"/>
                    <a:pt x="6241" y="1003"/>
                    <a:pt x="5564" y="1128"/>
                  </a:cubicBezTo>
                  <a:cubicBezTo>
                    <a:pt x="4862" y="1253"/>
                    <a:pt x="4186" y="1379"/>
                    <a:pt x="3534" y="1479"/>
                  </a:cubicBezTo>
                  <a:cubicBezTo>
                    <a:pt x="3208" y="1529"/>
                    <a:pt x="2882" y="1579"/>
                    <a:pt x="2582" y="1629"/>
                  </a:cubicBezTo>
                  <a:cubicBezTo>
                    <a:pt x="2281" y="1654"/>
                    <a:pt x="2005" y="1705"/>
                    <a:pt x="1755" y="1730"/>
                  </a:cubicBezTo>
                  <a:cubicBezTo>
                    <a:pt x="702" y="1855"/>
                    <a:pt x="0" y="1930"/>
                    <a:pt x="0" y="1930"/>
                  </a:cubicBezTo>
                  <a:cubicBezTo>
                    <a:pt x="0" y="1930"/>
                    <a:pt x="702" y="1955"/>
                    <a:pt x="1755" y="1980"/>
                  </a:cubicBezTo>
                  <a:cubicBezTo>
                    <a:pt x="2030" y="2005"/>
                    <a:pt x="2306" y="2005"/>
                    <a:pt x="2607" y="2005"/>
                  </a:cubicBezTo>
                  <a:lnTo>
                    <a:pt x="3559" y="2005"/>
                  </a:lnTo>
                  <a:cubicBezTo>
                    <a:pt x="4236" y="1980"/>
                    <a:pt x="4938" y="1980"/>
                    <a:pt x="5639" y="1980"/>
                  </a:cubicBezTo>
                  <a:cubicBezTo>
                    <a:pt x="6341" y="1930"/>
                    <a:pt x="7068" y="1905"/>
                    <a:pt x="7720" y="1880"/>
                  </a:cubicBezTo>
                  <a:cubicBezTo>
                    <a:pt x="8396" y="1855"/>
                    <a:pt x="8998" y="1830"/>
                    <a:pt x="9524" y="1780"/>
                  </a:cubicBezTo>
                  <a:cubicBezTo>
                    <a:pt x="10577" y="1705"/>
                    <a:pt x="11278" y="1654"/>
                    <a:pt x="11278" y="1654"/>
                  </a:cubicBezTo>
                  <a:lnTo>
                    <a:pt x="1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292944" y="1605489"/>
              <a:ext cx="1801040" cy="1664339"/>
            </a:xfrm>
            <a:custGeom>
              <a:avLst/>
              <a:gdLst/>
              <a:ahLst/>
              <a:cxnLst/>
              <a:rect l="l" t="t" r="r" b="b"/>
              <a:pathLst>
                <a:path w="33636" h="31083" extrusionOk="0">
                  <a:moveTo>
                    <a:pt x="28670" y="0"/>
                  </a:moveTo>
                  <a:cubicBezTo>
                    <a:pt x="25428" y="0"/>
                    <a:pt x="20462" y="3835"/>
                    <a:pt x="18673" y="7626"/>
                  </a:cubicBezTo>
                  <a:cubicBezTo>
                    <a:pt x="18023" y="3952"/>
                    <a:pt x="16642" y="2528"/>
                    <a:pt x="15143" y="2528"/>
                  </a:cubicBezTo>
                  <a:cubicBezTo>
                    <a:pt x="12304" y="2528"/>
                    <a:pt x="9040" y="7630"/>
                    <a:pt x="9500" y="12238"/>
                  </a:cubicBezTo>
                  <a:cubicBezTo>
                    <a:pt x="8354" y="10519"/>
                    <a:pt x="7564" y="7544"/>
                    <a:pt x="5350" y="7544"/>
                  </a:cubicBezTo>
                  <a:cubicBezTo>
                    <a:pt x="5142" y="7544"/>
                    <a:pt x="4922" y="7570"/>
                    <a:pt x="4688" y="7626"/>
                  </a:cubicBezTo>
                  <a:cubicBezTo>
                    <a:pt x="1" y="8228"/>
                    <a:pt x="527" y="22213"/>
                    <a:pt x="527" y="29105"/>
                  </a:cubicBezTo>
                  <a:lnTo>
                    <a:pt x="1755" y="30408"/>
                  </a:lnTo>
                  <a:cubicBezTo>
                    <a:pt x="3820" y="30872"/>
                    <a:pt x="6079" y="31082"/>
                    <a:pt x="8330" y="31082"/>
                  </a:cubicBezTo>
                  <a:cubicBezTo>
                    <a:pt x="19082" y="31082"/>
                    <a:pt x="29670" y="26299"/>
                    <a:pt x="18272" y="21636"/>
                  </a:cubicBezTo>
                  <a:lnTo>
                    <a:pt x="18272" y="21636"/>
                  </a:lnTo>
                  <a:cubicBezTo>
                    <a:pt x="18376" y="21639"/>
                    <a:pt x="18480" y="21641"/>
                    <a:pt x="18584" y="21641"/>
                  </a:cubicBezTo>
                  <a:cubicBezTo>
                    <a:pt x="22675" y="21641"/>
                    <a:pt x="26432" y="19270"/>
                    <a:pt x="28021" y="16874"/>
                  </a:cubicBezTo>
                  <a:cubicBezTo>
                    <a:pt x="29593" y="14516"/>
                    <a:pt x="29012" y="12138"/>
                    <a:pt x="24420" y="12138"/>
                  </a:cubicBezTo>
                  <a:cubicBezTo>
                    <a:pt x="23887" y="12138"/>
                    <a:pt x="23301" y="12170"/>
                    <a:pt x="22658" y="12238"/>
                  </a:cubicBezTo>
                  <a:cubicBezTo>
                    <a:pt x="27044" y="9832"/>
                    <a:pt x="33635" y="5095"/>
                    <a:pt x="31003" y="1160"/>
                  </a:cubicBezTo>
                  <a:cubicBezTo>
                    <a:pt x="30474" y="351"/>
                    <a:pt x="29651" y="0"/>
                    <a:pt x="28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360038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23309" y="0"/>
                  </a:moveTo>
                  <a:cubicBezTo>
                    <a:pt x="23309" y="0"/>
                    <a:pt x="22958" y="326"/>
                    <a:pt x="22282" y="928"/>
                  </a:cubicBezTo>
                  <a:cubicBezTo>
                    <a:pt x="21956" y="1203"/>
                    <a:pt x="21580" y="1554"/>
                    <a:pt x="21129" y="1980"/>
                  </a:cubicBezTo>
                  <a:cubicBezTo>
                    <a:pt x="20903" y="2181"/>
                    <a:pt x="20653" y="2381"/>
                    <a:pt x="20402" y="2607"/>
                  </a:cubicBezTo>
                  <a:cubicBezTo>
                    <a:pt x="20126" y="2832"/>
                    <a:pt x="19851" y="3058"/>
                    <a:pt x="19550" y="3308"/>
                  </a:cubicBezTo>
                  <a:cubicBezTo>
                    <a:pt x="18397" y="4236"/>
                    <a:pt x="17044" y="5364"/>
                    <a:pt x="15565" y="6542"/>
                  </a:cubicBezTo>
                  <a:cubicBezTo>
                    <a:pt x="14838" y="7118"/>
                    <a:pt x="14061" y="7745"/>
                    <a:pt x="13334" y="8396"/>
                  </a:cubicBezTo>
                  <a:cubicBezTo>
                    <a:pt x="12958" y="8697"/>
                    <a:pt x="12582" y="9023"/>
                    <a:pt x="12181" y="9349"/>
                  </a:cubicBezTo>
                  <a:lnTo>
                    <a:pt x="11630" y="9850"/>
                  </a:lnTo>
                  <a:lnTo>
                    <a:pt x="11329" y="10075"/>
                  </a:lnTo>
                  <a:lnTo>
                    <a:pt x="11254" y="10151"/>
                  </a:lnTo>
                  <a:lnTo>
                    <a:pt x="11154" y="10251"/>
                  </a:lnTo>
                  <a:lnTo>
                    <a:pt x="11029" y="10376"/>
                  </a:lnTo>
                  <a:cubicBezTo>
                    <a:pt x="9600" y="11730"/>
                    <a:pt x="8096" y="13058"/>
                    <a:pt x="6693" y="14361"/>
                  </a:cubicBezTo>
                  <a:cubicBezTo>
                    <a:pt x="6016" y="15013"/>
                    <a:pt x="5339" y="15639"/>
                    <a:pt x="4713" y="16266"/>
                  </a:cubicBezTo>
                  <a:cubicBezTo>
                    <a:pt x="4086" y="16892"/>
                    <a:pt x="3510" y="17519"/>
                    <a:pt x="3008" y="18096"/>
                  </a:cubicBezTo>
                  <a:cubicBezTo>
                    <a:pt x="2482" y="18697"/>
                    <a:pt x="2031" y="19273"/>
                    <a:pt x="1630" y="19800"/>
                  </a:cubicBezTo>
                  <a:cubicBezTo>
                    <a:pt x="1430" y="20075"/>
                    <a:pt x="1279" y="20351"/>
                    <a:pt x="1104" y="20577"/>
                  </a:cubicBezTo>
                  <a:cubicBezTo>
                    <a:pt x="1029" y="20702"/>
                    <a:pt x="953" y="20802"/>
                    <a:pt x="878" y="20928"/>
                  </a:cubicBezTo>
                  <a:cubicBezTo>
                    <a:pt x="803" y="21053"/>
                    <a:pt x="753" y="21178"/>
                    <a:pt x="678" y="21304"/>
                  </a:cubicBezTo>
                  <a:cubicBezTo>
                    <a:pt x="552" y="21529"/>
                    <a:pt x="427" y="21755"/>
                    <a:pt x="352" y="21905"/>
                  </a:cubicBezTo>
                  <a:cubicBezTo>
                    <a:pt x="277" y="22055"/>
                    <a:pt x="201" y="22206"/>
                    <a:pt x="176" y="22306"/>
                  </a:cubicBezTo>
                  <a:cubicBezTo>
                    <a:pt x="76" y="22507"/>
                    <a:pt x="1" y="22632"/>
                    <a:pt x="1" y="22632"/>
                  </a:cubicBezTo>
                  <a:lnTo>
                    <a:pt x="3109" y="23885"/>
                  </a:lnTo>
                  <a:cubicBezTo>
                    <a:pt x="3109" y="23885"/>
                    <a:pt x="3159" y="23760"/>
                    <a:pt x="3234" y="23534"/>
                  </a:cubicBezTo>
                  <a:cubicBezTo>
                    <a:pt x="3259" y="23434"/>
                    <a:pt x="3309" y="23284"/>
                    <a:pt x="3359" y="23133"/>
                  </a:cubicBezTo>
                  <a:cubicBezTo>
                    <a:pt x="3435" y="22983"/>
                    <a:pt x="3485" y="22857"/>
                    <a:pt x="3560" y="22707"/>
                  </a:cubicBezTo>
                  <a:cubicBezTo>
                    <a:pt x="3610" y="22532"/>
                    <a:pt x="3685" y="22356"/>
                    <a:pt x="3811" y="22156"/>
                  </a:cubicBezTo>
                  <a:cubicBezTo>
                    <a:pt x="3936" y="21930"/>
                    <a:pt x="4036" y="21705"/>
                    <a:pt x="4186" y="21454"/>
                  </a:cubicBezTo>
                  <a:cubicBezTo>
                    <a:pt x="4462" y="20978"/>
                    <a:pt x="4813" y="20426"/>
                    <a:pt x="5214" y="19850"/>
                  </a:cubicBezTo>
                  <a:cubicBezTo>
                    <a:pt x="5640" y="19248"/>
                    <a:pt x="6091" y="18622"/>
                    <a:pt x="6643" y="17970"/>
                  </a:cubicBezTo>
                  <a:cubicBezTo>
                    <a:pt x="7144" y="17319"/>
                    <a:pt x="7745" y="16642"/>
                    <a:pt x="8347" y="15940"/>
                  </a:cubicBezTo>
                  <a:cubicBezTo>
                    <a:pt x="9550" y="14537"/>
                    <a:pt x="10928" y="13058"/>
                    <a:pt x="12232" y="11504"/>
                  </a:cubicBezTo>
                  <a:lnTo>
                    <a:pt x="12357" y="11379"/>
                  </a:lnTo>
                  <a:lnTo>
                    <a:pt x="12407" y="11329"/>
                  </a:lnTo>
                  <a:lnTo>
                    <a:pt x="12457" y="11253"/>
                  </a:lnTo>
                  <a:lnTo>
                    <a:pt x="12708" y="11003"/>
                  </a:lnTo>
                  <a:lnTo>
                    <a:pt x="13234" y="10451"/>
                  </a:lnTo>
                  <a:cubicBezTo>
                    <a:pt x="13585" y="10075"/>
                    <a:pt x="13911" y="9725"/>
                    <a:pt x="14262" y="9374"/>
                  </a:cubicBezTo>
                  <a:cubicBezTo>
                    <a:pt x="14938" y="8647"/>
                    <a:pt x="15615" y="7970"/>
                    <a:pt x="16292" y="7319"/>
                  </a:cubicBezTo>
                  <a:cubicBezTo>
                    <a:pt x="17620" y="5990"/>
                    <a:pt x="18848" y="4762"/>
                    <a:pt x="19926" y="3684"/>
                  </a:cubicBezTo>
                  <a:cubicBezTo>
                    <a:pt x="20177" y="3409"/>
                    <a:pt x="20427" y="3158"/>
                    <a:pt x="20678" y="2907"/>
                  </a:cubicBezTo>
                  <a:cubicBezTo>
                    <a:pt x="20903" y="2657"/>
                    <a:pt x="21129" y="2431"/>
                    <a:pt x="21329" y="2181"/>
                  </a:cubicBezTo>
                  <a:cubicBezTo>
                    <a:pt x="21755" y="1730"/>
                    <a:pt x="22106" y="1354"/>
                    <a:pt x="22407" y="1028"/>
                  </a:cubicBezTo>
                  <a:cubicBezTo>
                    <a:pt x="22983" y="376"/>
                    <a:pt x="23309" y="0"/>
                    <a:pt x="23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973356" y="2008421"/>
              <a:ext cx="94025" cy="496630"/>
            </a:xfrm>
            <a:custGeom>
              <a:avLst/>
              <a:gdLst/>
              <a:ahLst/>
              <a:cxnLst/>
              <a:rect l="l" t="t" r="r" b="b"/>
              <a:pathLst>
                <a:path w="1756" h="9275" extrusionOk="0">
                  <a:moveTo>
                    <a:pt x="1705" y="1"/>
                  </a:moveTo>
                  <a:cubicBezTo>
                    <a:pt x="1705" y="1"/>
                    <a:pt x="1630" y="577"/>
                    <a:pt x="1529" y="1429"/>
                  </a:cubicBezTo>
                  <a:cubicBezTo>
                    <a:pt x="1504" y="1655"/>
                    <a:pt x="1479" y="1881"/>
                    <a:pt x="1454" y="2131"/>
                  </a:cubicBezTo>
                  <a:cubicBezTo>
                    <a:pt x="1429" y="2382"/>
                    <a:pt x="1379" y="2632"/>
                    <a:pt x="1329" y="2908"/>
                  </a:cubicBezTo>
                  <a:cubicBezTo>
                    <a:pt x="1229" y="3434"/>
                    <a:pt x="1128" y="4011"/>
                    <a:pt x="1028" y="4562"/>
                  </a:cubicBezTo>
                  <a:cubicBezTo>
                    <a:pt x="778" y="5690"/>
                    <a:pt x="527" y="6818"/>
                    <a:pt x="326" y="7670"/>
                  </a:cubicBezTo>
                  <a:cubicBezTo>
                    <a:pt x="126" y="8497"/>
                    <a:pt x="1" y="9074"/>
                    <a:pt x="1" y="9074"/>
                  </a:cubicBezTo>
                  <a:lnTo>
                    <a:pt x="1229" y="9274"/>
                  </a:lnTo>
                  <a:cubicBezTo>
                    <a:pt x="1229" y="9274"/>
                    <a:pt x="1279" y="8698"/>
                    <a:pt x="1379" y="7846"/>
                  </a:cubicBezTo>
                  <a:cubicBezTo>
                    <a:pt x="1454" y="6968"/>
                    <a:pt x="1555" y="5815"/>
                    <a:pt x="1655" y="4637"/>
                  </a:cubicBezTo>
                  <a:cubicBezTo>
                    <a:pt x="1680" y="4061"/>
                    <a:pt x="1705" y="3485"/>
                    <a:pt x="1730" y="2933"/>
                  </a:cubicBezTo>
                  <a:cubicBezTo>
                    <a:pt x="1730" y="2658"/>
                    <a:pt x="1755" y="2407"/>
                    <a:pt x="1755" y="2156"/>
                  </a:cubicBezTo>
                  <a:cubicBezTo>
                    <a:pt x="1730" y="1906"/>
                    <a:pt x="1730" y="1680"/>
                    <a:pt x="1730" y="1455"/>
                  </a:cubicBezTo>
                  <a:cubicBezTo>
                    <a:pt x="1705" y="577"/>
                    <a:pt x="1705" y="1"/>
                    <a:pt x="17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576150" y="2334569"/>
              <a:ext cx="99326" cy="507285"/>
            </a:xfrm>
            <a:custGeom>
              <a:avLst/>
              <a:gdLst/>
              <a:ahLst/>
              <a:cxnLst/>
              <a:rect l="l" t="t" r="r" b="b"/>
              <a:pathLst>
                <a:path w="1855" h="9474" extrusionOk="0">
                  <a:moveTo>
                    <a:pt x="25" y="0"/>
                  </a:moveTo>
                  <a:cubicBezTo>
                    <a:pt x="25" y="0"/>
                    <a:pt x="0" y="2356"/>
                    <a:pt x="0" y="4712"/>
                  </a:cubicBezTo>
                  <a:cubicBezTo>
                    <a:pt x="25" y="5313"/>
                    <a:pt x="25" y="5915"/>
                    <a:pt x="50" y="6466"/>
                  </a:cubicBezTo>
                  <a:cubicBezTo>
                    <a:pt x="50" y="6742"/>
                    <a:pt x="50" y="7018"/>
                    <a:pt x="75" y="7268"/>
                  </a:cubicBezTo>
                  <a:cubicBezTo>
                    <a:pt x="75" y="7519"/>
                    <a:pt x="100" y="7770"/>
                    <a:pt x="100" y="7995"/>
                  </a:cubicBezTo>
                  <a:cubicBezTo>
                    <a:pt x="176" y="8872"/>
                    <a:pt x="201" y="9474"/>
                    <a:pt x="201" y="9474"/>
                  </a:cubicBezTo>
                  <a:lnTo>
                    <a:pt x="1855" y="9198"/>
                  </a:lnTo>
                  <a:cubicBezTo>
                    <a:pt x="1855" y="9198"/>
                    <a:pt x="1704" y="8647"/>
                    <a:pt x="1504" y="7770"/>
                  </a:cubicBezTo>
                  <a:cubicBezTo>
                    <a:pt x="1454" y="7569"/>
                    <a:pt x="1404" y="7318"/>
                    <a:pt x="1328" y="7093"/>
                  </a:cubicBezTo>
                  <a:cubicBezTo>
                    <a:pt x="1278" y="6842"/>
                    <a:pt x="1228" y="6592"/>
                    <a:pt x="1178" y="6316"/>
                  </a:cubicBezTo>
                  <a:cubicBezTo>
                    <a:pt x="1078" y="5790"/>
                    <a:pt x="952" y="5213"/>
                    <a:pt x="852" y="4637"/>
                  </a:cubicBezTo>
                  <a:cubicBezTo>
                    <a:pt x="426" y="2331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09607" y="2432504"/>
              <a:ext cx="559652" cy="127544"/>
            </a:xfrm>
            <a:custGeom>
              <a:avLst/>
              <a:gdLst/>
              <a:ahLst/>
              <a:cxnLst/>
              <a:rect l="l" t="t" r="r" b="b"/>
              <a:pathLst>
                <a:path w="10452" h="2382" extrusionOk="0">
                  <a:moveTo>
                    <a:pt x="10452" y="1"/>
                  </a:moveTo>
                  <a:cubicBezTo>
                    <a:pt x="10451" y="1"/>
                    <a:pt x="9800" y="126"/>
                    <a:pt x="8822" y="327"/>
                  </a:cubicBezTo>
                  <a:cubicBezTo>
                    <a:pt x="8321" y="427"/>
                    <a:pt x="7770" y="527"/>
                    <a:pt x="7143" y="627"/>
                  </a:cubicBezTo>
                  <a:cubicBezTo>
                    <a:pt x="6842" y="677"/>
                    <a:pt x="6517" y="728"/>
                    <a:pt x="6191" y="778"/>
                  </a:cubicBezTo>
                  <a:cubicBezTo>
                    <a:pt x="5890" y="828"/>
                    <a:pt x="5564" y="878"/>
                    <a:pt x="5238" y="903"/>
                  </a:cubicBezTo>
                  <a:cubicBezTo>
                    <a:pt x="4913" y="953"/>
                    <a:pt x="4562" y="978"/>
                    <a:pt x="4261" y="1028"/>
                  </a:cubicBezTo>
                  <a:cubicBezTo>
                    <a:pt x="3935" y="1053"/>
                    <a:pt x="3609" y="1078"/>
                    <a:pt x="3309" y="1103"/>
                  </a:cubicBezTo>
                  <a:cubicBezTo>
                    <a:pt x="3008" y="1103"/>
                    <a:pt x="2707" y="1154"/>
                    <a:pt x="2431" y="1154"/>
                  </a:cubicBezTo>
                  <a:lnTo>
                    <a:pt x="1654" y="1154"/>
                  </a:lnTo>
                  <a:cubicBezTo>
                    <a:pt x="1515" y="1161"/>
                    <a:pt x="1380" y="1164"/>
                    <a:pt x="1251" y="1164"/>
                  </a:cubicBezTo>
                  <a:cubicBezTo>
                    <a:pt x="939" y="1164"/>
                    <a:pt x="664" y="1146"/>
                    <a:pt x="451" y="1129"/>
                  </a:cubicBezTo>
                  <a:lnTo>
                    <a:pt x="0" y="1129"/>
                  </a:lnTo>
                  <a:lnTo>
                    <a:pt x="25" y="2382"/>
                  </a:lnTo>
                  <a:cubicBezTo>
                    <a:pt x="25" y="2382"/>
                    <a:pt x="201" y="2357"/>
                    <a:pt x="477" y="2332"/>
                  </a:cubicBezTo>
                  <a:cubicBezTo>
                    <a:pt x="777" y="2306"/>
                    <a:pt x="1178" y="2306"/>
                    <a:pt x="1705" y="2206"/>
                  </a:cubicBezTo>
                  <a:cubicBezTo>
                    <a:pt x="1955" y="2181"/>
                    <a:pt x="2231" y="2156"/>
                    <a:pt x="2507" y="2106"/>
                  </a:cubicBezTo>
                  <a:cubicBezTo>
                    <a:pt x="2807" y="2056"/>
                    <a:pt x="3108" y="2006"/>
                    <a:pt x="3409" y="1956"/>
                  </a:cubicBezTo>
                  <a:cubicBezTo>
                    <a:pt x="3735" y="1880"/>
                    <a:pt x="4035" y="1830"/>
                    <a:pt x="4361" y="1755"/>
                  </a:cubicBezTo>
                  <a:cubicBezTo>
                    <a:pt x="4687" y="1680"/>
                    <a:pt x="5013" y="1605"/>
                    <a:pt x="5339" y="1530"/>
                  </a:cubicBezTo>
                  <a:cubicBezTo>
                    <a:pt x="5665" y="1454"/>
                    <a:pt x="5990" y="1354"/>
                    <a:pt x="6316" y="1279"/>
                  </a:cubicBezTo>
                  <a:cubicBezTo>
                    <a:pt x="6617" y="1204"/>
                    <a:pt x="6943" y="1103"/>
                    <a:pt x="7244" y="1028"/>
                  </a:cubicBezTo>
                  <a:cubicBezTo>
                    <a:pt x="7845" y="853"/>
                    <a:pt x="8396" y="677"/>
                    <a:pt x="8873" y="527"/>
                  </a:cubicBezTo>
                  <a:cubicBezTo>
                    <a:pt x="9800" y="201"/>
                    <a:pt x="10451" y="1"/>
                    <a:pt x="10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51276" y="2829760"/>
              <a:ext cx="605273" cy="107411"/>
            </a:xfrm>
            <a:custGeom>
              <a:avLst/>
              <a:gdLst/>
              <a:ahLst/>
              <a:cxnLst/>
              <a:rect l="l" t="t" r="r" b="b"/>
              <a:pathLst>
                <a:path w="11304" h="2006" extrusionOk="0">
                  <a:moveTo>
                    <a:pt x="251" y="0"/>
                  </a:moveTo>
                  <a:lnTo>
                    <a:pt x="1" y="1654"/>
                  </a:lnTo>
                  <a:cubicBezTo>
                    <a:pt x="1" y="1654"/>
                    <a:pt x="702" y="1705"/>
                    <a:pt x="1755" y="1780"/>
                  </a:cubicBezTo>
                  <a:cubicBezTo>
                    <a:pt x="2281" y="1830"/>
                    <a:pt x="2908" y="1855"/>
                    <a:pt x="3560" y="1880"/>
                  </a:cubicBezTo>
                  <a:cubicBezTo>
                    <a:pt x="4236" y="1905"/>
                    <a:pt x="4938" y="1930"/>
                    <a:pt x="5640" y="1980"/>
                  </a:cubicBezTo>
                  <a:cubicBezTo>
                    <a:pt x="6367" y="1980"/>
                    <a:pt x="7068" y="1980"/>
                    <a:pt x="7720" y="2005"/>
                  </a:cubicBezTo>
                  <a:lnTo>
                    <a:pt x="8672" y="2005"/>
                  </a:lnTo>
                  <a:cubicBezTo>
                    <a:pt x="8998" y="2005"/>
                    <a:pt x="9274" y="2005"/>
                    <a:pt x="9550" y="1980"/>
                  </a:cubicBezTo>
                  <a:cubicBezTo>
                    <a:pt x="10602" y="1955"/>
                    <a:pt x="11304" y="1930"/>
                    <a:pt x="11304" y="1930"/>
                  </a:cubicBezTo>
                  <a:cubicBezTo>
                    <a:pt x="11304" y="1930"/>
                    <a:pt x="10602" y="1855"/>
                    <a:pt x="9550" y="1730"/>
                  </a:cubicBezTo>
                  <a:cubicBezTo>
                    <a:pt x="9299" y="1705"/>
                    <a:pt x="8998" y="1654"/>
                    <a:pt x="8697" y="1629"/>
                  </a:cubicBezTo>
                  <a:cubicBezTo>
                    <a:pt x="8422" y="1579"/>
                    <a:pt x="8096" y="1529"/>
                    <a:pt x="7770" y="1479"/>
                  </a:cubicBezTo>
                  <a:cubicBezTo>
                    <a:pt x="7118" y="1379"/>
                    <a:pt x="6442" y="1253"/>
                    <a:pt x="5740" y="1128"/>
                  </a:cubicBezTo>
                  <a:cubicBezTo>
                    <a:pt x="5063" y="1003"/>
                    <a:pt x="4362" y="878"/>
                    <a:pt x="3710" y="752"/>
                  </a:cubicBezTo>
                  <a:cubicBezTo>
                    <a:pt x="3083" y="627"/>
                    <a:pt x="2482" y="502"/>
                    <a:pt x="1955" y="376"/>
                  </a:cubicBezTo>
                  <a:cubicBezTo>
                    <a:pt x="928" y="151"/>
                    <a:pt x="25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16607" y="3165332"/>
              <a:ext cx="1002041" cy="670972"/>
            </a:xfrm>
            <a:custGeom>
              <a:avLst/>
              <a:gdLst/>
              <a:ahLst/>
              <a:cxnLst/>
              <a:rect l="l" t="t" r="r" b="b"/>
              <a:pathLst>
                <a:path w="18714" h="12531" extrusionOk="0">
                  <a:moveTo>
                    <a:pt x="8924" y="1"/>
                  </a:moveTo>
                  <a:cubicBezTo>
                    <a:pt x="1021" y="1"/>
                    <a:pt x="1" y="12506"/>
                    <a:pt x="10101" y="12530"/>
                  </a:cubicBezTo>
                  <a:cubicBezTo>
                    <a:pt x="10109" y="12530"/>
                    <a:pt x="10117" y="12530"/>
                    <a:pt x="10124" y="12530"/>
                  </a:cubicBezTo>
                  <a:cubicBezTo>
                    <a:pt x="17747" y="12530"/>
                    <a:pt x="18713" y="249"/>
                    <a:pt x="9525" y="24"/>
                  </a:cubicBezTo>
                  <a:cubicBezTo>
                    <a:pt x="9320" y="8"/>
                    <a:pt x="9120" y="1"/>
                    <a:pt x="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01823" y="3406823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0"/>
                  </a:moveTo>
                  <a:cubicBezTo>
                    <a:pt x="301" y="0"/>
                    <a:pt x="0" y="3509"/>
                    <a:pt x="2833" y="3509"/>
                  </a:cubicBezTo>
                  <a:cubicBezTo>
                    <a:pt x="4988" y="3509"/>
                    <a:pt x="5239" y="75"/>
                    <a:pt x="2682" y="25"/>
                  </a:cubicBezTo>
                  <a:cubicBezTo>
                    <a:pt x="2607" y="0"/>
                    <a:pt x="2557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110459" y="3165332"/>
              <a:ext cx="1000649" cy="670972"/>
            </a:xfrm>
            <a:custGeom>
              <a:avLst/>
              <a:gdLst/>
              <a:ahLst/>
              <a:cxnLst/>
              <a:rect l="l" t="t" r="r" b="b"/>
              <a:pathLst>
                <a:path w="18688" h="12531" extrusionOk="0">
                  <a:moveTo>
                    <a:pt x="8923" y="1"/>
                  </a:moveTo>
                  <a:cubicBezTo>
                    <a:pt x="1021" y="1"/>
                    <a:pt x="0" y="12506"/>
                    <a:pt x="10101" y="12530"/>
                  </a:cubicBezTo>
                  <a:cubicBezTo>
                    <a:pt x="10108" y="12530"/>
                    <a:pt x="10116" y="12530"/>
                    <a:pt x="10124" y="12530"/>
                  </a:cubicBezTo>
                  <a:cubicBezTo>
                    <a:pt x="17747" y="12530"/>
                    <a:pt x="18688" y="249"/>
                    <a:pt x="9524" y="24"/>
                  </a:cubicBezTo>
                  <a:cubicBezTo>
                    <a:pt x="9320" y="8"/>
                    <a:pt x="9119" y="1"/>
                    <a:pt x="8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608332" y="3496727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729370" y="2964053"/>
              <a:ext cx="1001988" cy="670972"/>
            </a:xfrm>
            <a:custGeom>
              <a:avLst/>
              <a:gdLst/>
              <a:ahLst/>
              <a:cxnLst/>
              <a:rect l="l" t="t" r="r" b="b"/>
              <a:pathLst>
                <a:path w="18713" h="12531" extrusionOk="0">
                  <a:moveTo>
                    <a:pt x="8948" y="0"/>
                  </a:moveTo>
                  <a:cubicBezTo>
                    <a:pt x="1044" y="0"/>
                    <a:pt x="0" y="12506"/>
                    <a:pt x="10125" y="12530"/>
                  </a:cubicBezTo>
                  <a:cubicBezTo>
                    <a:pt x="10133" y="12530"/>
                    <a:pt x="10140" y="12530"/>
                    <a:pt x="10148" y="12530"/>
                  </a:cubicBezTo>
                  <a:cubicBezTo>
                    <a:pt x="17771" y="12530"/>
                    <a:pt x="18712" y="249"/>
                    <a:pt x="9548" y="24"/>
                  </a:cubicBezTo>
                  <a:cubicBezTo>
                    <a:pt x="9344" y="8"/>
                    <a:pt x="9144" y="0"/>
                    <a:pt x="8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205718" y="3094116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 rot="-1871974" flipH="1">
            <a:off x="335095" y="676935"/>
            <a:ext cx="1881892" cy="1143355"/>
            <a:chOff x="4422200" y="1605489"/>
            <a:chExt cx="3671784" cy="2230815"/>
          </a:xfrm>
        </p:grpSpPr>
        <p:sp>
          <p:nvSpPr>
            <p:cNvPr id="29" name="Google Shape;29;p2"/>
            <p:cNvSpPr/>
            <p:nvPr/>
          </p:nvSpPr>
          <p:spPr>
            <a:xfrm>
              <a:off x="4422200" y="1605489"/>
              <a:ext cx="1800986" cy="1664339"/>
            </a:xfrm>
            <a:custGeom>
              <a:avLst/>
              <a:gdLst/>
              <a:ahLst/>
              <a:cxnLst/>
              <a:rect l="l" t="t" r="r" b="b"/>
              <a:pathLst>
                <a:path w="33635" h="31083" extrusionOk="0">
                  <a:moveTo>
                    <a:pt x="4965" y="0"/>
                  </a:moveTo>
                  <a:cubicBezTo>
                    <a:pt x="3984" y="0"/>
                    <a:pt x="3162" y="351"/>
                    <a:pt x="2632" y="1160"/>
                  </a:cubicBezTo>
                  <a:cubicBezTo>
                    <a:pt x="0" y="5095"/>
                    <a:pt x="6592" y="9832"/>
                    <a:pt x="11003" y="12238"/>
                  </a:cubicBezTo>
                  <a:cubicBezTo>
                    <a:pt x="10357" y="12170"/>
                    <a:pt x="9768" y="12138"/>
                    <a:pt x="9233" y="12138"/>
                  </a:cubicBezTo>
                  <a:cubicBezTo>
                    <a:pt x="38" y="12138"/>
                    <a:pt x="6883" y="21641"/>
                    <a:pt x="15060" y="21641"/>
                  </a:cubicBezTo>
                  <a:cubicBezTo>
                    <a:pt x="15170" y="21641"/>
                    <a:pt x="15279" y="21640"/>
                    <a:pt x="15389" y="21636"/>
                  </a:cubicBezTo>
                  <a:lnTo>
                    <a:pt x="15389" y="21636"/>
                  </a:lnTo>
                  <a:cubicBezTo>
                    <a:pt x="3991" y="26299"/>
                    <a:pt x="14561" y="31082"/>
                    <a:pt x="25308" y="31082"/>
                  </a:cubicBezTo>
                  <a:cubicBezTo>
                    <a:pt x="27558" y="31082"/>
                    <a:pt x="29815" y="30872"/>
                    <a:pt x="31880" y="30408"/>
                  </a:cubicBezTo>
                  <a:lnTo>
                    <a:pt x="33108" y="29105"/>
                  </a:lnTo>
                  <a:cubicBezTo>
                    <a:pt x="33108" y="22213"/>
                    <a:pt x="33635" y="8228"/>
                    <a:pt x="28948" y="7626"/>
                  </a:cubicBezTo>
                  <a:cubicBezTo>
                    <a:pt x="28713" y="7570"/>
                    <a:pt x="28493" y="7544"/>
                    <a:pt x="28286" y="7544"/>
                  </a:cubicBezTo>
                  <a:cubicBezTo>
                    <a:pt x="26075" y="7544"/>
                    <a:pt x="25306" y="10519"/>
                    <a:pt x="24161" y="12238"/>
                  </a:cubicBezTo>
                  <a:cubicBezTo>
                    <a:pt x="24620" y="7630"/>
                    <a:pt x="21345" y="2528"/>
                    <a:pt x="18500" y="2528"/>
                  </a:cubicBezTo>
                  <a:cubicBezTo>
                    <a:pt x="16996" y="2528"/>
                    <a:pt x="15613" y="3952"/>
                    <a:pt x="14963" y="7626"/>
                  </a:cubicBezTo>
                  <a:cubicBezTo>
                    <a:pt x="13173" y="3835"/>
                    <a:pt x="8207" y="0"/>
                    <a:pt x="4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899939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1" y="0"/>
                  </a:moveTo>
                  <a:cubicBezTo>
                    <a:pt x="1" y="0"/>
                    <a:pt x="352" y="376"/>
                    <a:pt x="928" y="1028"/>
                  </a:cubicBezTo>
                  <a:cubicBezTo>
                    <a:pt x="1229" y="1354"/>
                    <a:pt x="1580" y="1730"/>
                    <a:pt x="2006" y="2181"/>
                  </a:cubicBezTo>
                  <a:cubicBezTo>
                    <a:pt x="2206" y="2431"/>
                    <a:pt x="2432" y="2657"/>
                    <a:pt x="2657" y="2907"/>
                  </a:cubicBezTo>
                  <a:cubicBezTo>
                    <a:pt x="2883" y="3158"/>
                    <a:pt x="3159" y="3409"/>
                    <a:pt x="3409" y="3684"/>
                  </a:cubicBezTo>
                  <a:cubicBezTo>
                    <a:pt x="4462" y="4762"/>
                    <a:pt x="5715" y="5990"/>
                    <a:pt x="7043" y="7319"/>
                  </a:cubicBezTo>
                  <a:cubicBezTo>
                    <a:pt x="7695" y="7970"/>
                    <a:pt x="8397" y="8647"/>
                    <a:pt x="9073" y="9374"/>
                  </a:cubicBezTo>
                  <a:cubicBezTo>
                    <a:pt x="9399" y="9725"/>
                    <a:pt x="9750" y="10075"/>
                    <a:pt x="10101" y="10451"/>
                  </a:cubicBezTo>
                  <a:lnTo>
                    <a:pt x="10602" y="11003"/>
                  </a:lnTo>
                  <a:lnTo>
                    <a:pt x="10878" y="11253"/>
                  </a:lnTo>
                  <a:lnTo>
                    <a:pt x="10928" y="11329"/>
                  </a:lnTo>
                  <a:lnTo>
                    <a:pt x="10953" y="11379"/>
                  </a:lnTo>
                  <a:lnTo>
                    <a:pt x="11078" y="11504"/>
                  </a:lnTo>
                  <a:cubicBezTo>
                    <a:pt x="12407" y="13058"/>
                    <a:pt x="13760" y="14537"/>
                    <a:pt x="14988" y="15940"/>
                  </a:cubicBezTo>
                  <a:cubicBezTo>
                    <a:pt x="15590" y="16642"/>
                    <a:pt x="16166" y="17319"/>
                    <a:pt x="16692" y="17970"/>
                  </a:cubicBezTo>
                  <a:cubicBezTo>
                    <a:pt x="17219" y="18622"/>
                    <a:pt x="17695" y="19248"/>
                    <a:pt x="18096" y="19850"/>
                  </a:cubicBezTo>
                  <a:cubicBezTo>
                    <a:pt x="18522" y="20426"/>
                    <a:pt x="18873" y="20978"/>
                    <a:pt x="19149" y="21454"/>
                  </a:cubicBezTo>
                  <a:cubicBezTo>
                    <a:pt x="19299" y="21705"/>
                    <a:pt x="19399" y="21930"/>
                    <a:pt x="19525" y="22156"/>
                  </a:cubicBezTo>
                  <a:cubicBezTo>
                    <a:pt x="19625" y="22356"/>
                    <a:pt x="19700" y="22532"/>
                    <a:pt x="19775" y="22707"/>
                  </a:cubicBezTo>
                  <a:cubicBezTo>
                    <a:pt x="19850" y="22857"/>
                    <a:pt x="19901" y="22983"/>
                    <a:pt x="19951" y="23133"/>
                  </a:cubicBezTo>
                  <a:cubicBezTo>
                    <a:pt x="20026" y="23284"/>
                    <a:pt x="20051" y="23434"/>
                    <a:pt x="20101" y="23534"/>
                  </a:cubicBezTo>
                  <a:cubicBezTo>
                    <a:pt x="20176" y="23760"/>
                    <a:pt x="20226" y="23885"/>
                    <a:pt x="20226" y="23885"/>
                  </a:cubicBezTo>
                  <a:lnTo>
                    <a:pt x="23309" y="22632"/>
                  </a:lnTo>
                  <a:cubicBezTo>
                    <a:pt x="23309" y="22632"/>
                    <a:pt x="23259" y="22507"/>
                    <a:pt x="23159" y="22306"/>
                  </a:cubicBezTo>
                  <a:cubicBezTo>
                    <a:pt x="23109" y="22206"/>
                    <a:pt x="23058" y="22055"/>
                    <a:pt x="22983" y="21905"/>
                  </a:cubicBezTo>
                  <a:cubicBezTo>
                    <a:pt x="22908" y="21755"/>
                    <a:pt x="22783" y="21529"/>
                    <a:pt x="22657" y="21304"/>
                  </a:cubicBezTo>
                  <a:cubicBezTo>
                    <a:pt x="22582" y="21178"/>
                    <a:pt x="22507" y="21053"/>
                    <a:pt x="22432" y="20928"/>
                  </a:cubicBezTo>
                  <a:cubicBezTo>
                    <a:pt x="22382" y="20802"/>
                    <a:pt x="22281" y="20702"/>
                    <a:pt x="22206" y="20577"/>
                  </a:cubicBezTo>
                  <a:cubicBezTo>
                    <a:pt x="22056" y="20351"/>
                    <a:pt x="21880" y="20075"/>
                    <a:pt x="21680" y="19800"/>
                  </a:cubicBezTo>
                  <a:cubicBezTo>
                    <a:pt x="21304" y="19273"/>
                    <a:pt x="20853" y="18697"/>
                    <a:pt x="20327" y="18096"/>
                  </a:cubicBezTo>
                  <a:cubicBezTo>
                    <a:pt x="19800" y="17519"/>
                    <a:pt x="19224" y="16892"/>
                    <a:pt x="18622" y="16266"/>
                  </a:cubicBezTo>
                  <a:cubicBezTo>
                    <a:pt x="17996" y="15639"/>
                    <a:pt x="17319" y="15013"/>
                    <a:pt x="16617" y="14361"/>
                  </a:cubicBezTo>
                  <a:cubicBezTo>
                    <a:pt x="15239" y="13058"/>
                    <a:pt x="13735" y="11730"/>
                    <a:pt x="12306" y="10376"/>
                  </a:cubicBezTo>
                  <a:lnTo>
                    <a:pt x="12156" y="10251"/>
                  </a:lnTo>
                  <a:lnTo>
                    <a:pt x="12056" y="10151"/>
                  </a:lnTo>
                  <a:lnTo>
                    <a:pt x="12006" y="10075"/>
                  </a:lnTo>
                  <a:lnTo>
                    <a:pt x="11705" y="9850"/>
                  </a:lnTo>
                  <a:lnTo>
                    <a:pt x="11129" y="9349"/>
                  </a:lnTo>
                  <a:cubicBezTo>
                    <a:pt x="10753" y="9023"/>
                    <a:pt x="10377" y="8697"/>
                    <a:pt x="10001" y="8396"/>
                  </a:cubicBezTo>
                  <a:cubicBezTo>
                    <a:pt x="9249" y="7745"/>
                    <a:pt x="8497" y="7118"/>
                    <a:pt x="7770" y="6542"/>
                  </a:cubicBezTo>
                  <a:cubicBezTo>
                    <a:pt x="6291" y="5364"/>
                    <a:pt x="4938" y="4236"/>
                    <a:pt x="3760" y="3308"/>
                  </a:cubicBezTo>
                  <a:cubicBezTo>
                    <a:pt x="3484" y="3058"/>
                    <a:pt x="3184" y="2832"/>
                    <a:pt x="2933" y="2607"/>
                  </a:cubicBezTo>
                  <a:cubicBezTo>
                    <a:pt x="2682" y="2381"/>
                    <a:pt x="2432" y="2181"/>
                    <a:pt x="2206" y="1980"/>
                  </a:cubicBezTo>
                  <a:cubicBezTo>
                    <a:pt x="1755" y="1554"/>
                    <a:pt x="1354" y="1203"/>
                    <a:pt x="1028" y="928"/>
                  </a:cubicBezTo>
                  <a:cubicBezTo>
                    <a:pt x="377" y="32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58212" y="2008421"/>
              <a:ext cx="77908" cy="495291"/>
            </a:xfrm>
            <a:custGeom>
              <a:avLst/>
              <a:gdLst/>
              <a:ahLst/>
              <a:cxnLst/>
              <a:rect l="l" t="t" r="r" b="b"/>
              <a:pathLst>
                <a:path w="1455" h="9250" extrusionOk="0">
                  <a:moveTo>
                    <a:pt x="176" y="1"/>
                  </a:moveTo>
                  <a:cubicBezTo>
                    <a:pt x="176" y="1"/>
                    <a:pt x="151" y="577"/>
                    <a:pt x="101" y="1429"/>
                  </a:cubicBezTo>
                  <a:cubicBezTo>
                    <a:pt x="76" y="1881"/>
                    <a:pt x="51" y="2382"/>
                    <a:pt x="26" y="2933"/>
                  </a:cubicBezTo>
                  <a:cubicBezTo>
                    <a:pt x="26" y="3460"/>
                    <a:pt x="26" y="4036"/>
                    <a:pt x="1" y="4612"/>
                  </a:cubicBezTo>
                  <a:cubicBezTo>
                    <a:pt x="26" y="5214"/>
                    <a:pt x="26" y="5790"/>
                    <a:pt x="51" y="6342"/>
                  </a:cubicBezTo>
                  <a:cubicBezTo>
                    <a:pt x="51" y="6617"/>
                    <a:pt x="51" y="6868"/>
                    <a:pt x="76" y="7119"/>
                  </a:cubicBezTo>
                  <a:cubicBezTo>
                    <a:pt x="76" y="7369"/>
                    <a:pt x="101" y="7595"/>
                    <a:pt x="126" y="7820"/>
                  </a:cubicBezTo>
                  <a:cubicBezTo>
                    <a:pt x="176" y="8673"/>
                    <a:pt x="226" y="9249"/>
                    <a:pt x="226" y="9249"/>
                  </a:cubicBezTo>
                  <a:lnTo>
                    <a:pt x="1454" y="9099"/>
                  </a:lnTo>
                  <a:cubicBezTo>
                    <a:pt x="1454" y="9099"/>
                    <a:pt x="1329" y="8522"/>
                    <a:pt x="1154" y="7670"/>
                  </a:cubicBezTo>
                  <a:cubicBezTo>
                    <a:pt x="1129" y="7470"/>
                    <a:pt x="1078" y="7244"/>
                    <a:pt x="1028" y="6993"/>
                  </a:cubicBezTo>
                  <a:cubicBezTo>
                    <a:pt x="953" y="6743"/>
                    <a:pt x="928" y="6492"/>
                    <a:pt x="903" y="6242"/>
                  </a:cubicBezTo>
                  <a:cubicBezTo>
                    <a:pt x="803" y="5715"/>
                    <a:pt x="728" y="5139"/>
                    <a:pt x="627" y="4587"/>
                  </a:cubicBezTo>
                  <a:cubicBezTo>
                    <a:pt x="552" y="4011"/>
                    <a:pt x="502" y="3434"/>
                    <a:pt x="427" y="2908"/>
                  </a:cubicBezTo>
                  <a:cubicBezTo>
                    <a:pt x="352" y="2382"/>
                    <a:pt x="327" y="1881"/>
                    <a:pt x="302" y="1429"/>
                  </a:cubicBezTo>
                  <a:cubicBezTo>
                    <a:pt x="226" y="577"/>
                    <a:pt x="176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834000" y="2378851"/>
              <a:ext cx="100718" cy="463004"/>
            </a:xfrm>
            <a:custGeom>
              <a:avLst/>
              <a:gdLst/>
              <a:ahLst/>
              <a:cxnLst/>
              <a:rect l="l" t="t" r="r" b="b"/>
              <a:pathLst>
                <a:path w="1881" h="8647" extrusionOk="0">
                  <a:moveTo>
                    <a:pt x="1830" y="0"/>
                  </a:moveTo>
                  <a:cubicBezTo>
                    <a:pt x="1830" y="0"/>
                    <a:pt x="1730" y="527"/>
                    <a:pt x="1579" y="1329"/>
                  </a:cubicBezTo>
                  <a:cubicBezTo>
                    <a:pt x="1504" y="1730"/>
                    <a:pt x="1429" y="2181"/>
                    <a:pt x="1329" y="2682"/>
                  </a:cubicBezTo>
                  <a:cubicBezTo>
                    <a:pt x="1253" y="3183"/>
                    <a:pt x="1153" y="3710"/>
                    <a:pt x="1028" y="4211"/>
                  </a:cubicBezTo>
                  <a:cubicBezTo>
                    <a:pt x="903" y="4737"/>
                    <a:pt x="802" y="5263"/>
                    <a:pt x="677" y="5740"/>
                  </a:cubicBezTo>
                  <a:cubicBezTo>
                    <a:pt x="552" y="6241"/>
                    <a:pt x="426" y="6692"/>
                    <a:pt x="326" y="7068"/>
                  </a:cubicBezTo>
                  <a:cubicBezTo>
                    <a:pt x="126" y="7845"/>
                    <a:pt x="0" y="8371"/>
                    <a:pt x="0" y="8371"/>
                  </a:cubicBezTo>
                  <a:lnTo>
                    <a:pt x="1654" y="8647"/>
                  </a:lnTo>
                  <a:cubicBezTo>
                    <a:pt x="1654" y="8647"/>
                    <a:pt x="1680" y="8095"/>
                    <a:pt x="1730" y="7293"/>
                  </a:cubicBezTo>
                  <a:cubicBezTo>
                    <a:pt x="1755" y="6892"/>
                    <a:pt x="1780" y="6416"/>
                    <a:pt x="1805" y="5915"/>
                  </a:cubicBezTo>
                  <a:cubicBezTo>
                    <a:pt x="1830" y="5414"/>
                    <a:pt x="1830" y="4862"/>
                    <a:pt x="1855" y="4311"/>
                  </a:cubicBezTo>
                  <a:cubicBezTo>
                    <a:pt x="1880" y="3785"/>
                    <a:pt x="1880" y="3233"/>
                    <a:pt x="1855" y="2732"/>
                  </a:cubicBezTo>
                  <a:cubicBezTo>
                    <a:pt x="1855" y="2231"/>
                    <a:pt x="1855" y="1755"/>
                    <a:pt x="1855" y="1354"/>
                  </a:cubicBezTo>
                  <a:cubicBezTo>
                    <a:pt x="1830" y="552"/>
                    <a:pt x="1830" y="0"/>
                    <a:pt x="1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17395" y="2432504"/>
              <a:ext cx="586478" cy="127544"/>
            </a:xfrm>
            <a:custGeom>
              <a:avLst/>
              <a:gdLst/>
              <a:ahLst/>
              <a:cxnLst/>
              <a:rect l="l" t="t" r="r" b="b"/>
              <a:pathLst>
                <a:path w="10953" h="2382" extrusionOk="0">
                  <a:moveTo>
                    <a:pt x="0" y="1"/>
                  </a:moveTo>
                  <a:cubicBezTo>
                    <a:pt x="1" y="1"/>
                    <a:pt x="677" y="151"/>
                    <a:pt x="1680" y="402"/>
                  </a:cubicBezTo>
                  <a:cubicBezTo>
                    <a:pt x="2181" y="502"/>
                    <a:pt x="2782" y="652"/>
                    <a:pt x="3409" y="803"/>
                  </a:cubicBezTo>
                  <a:cubicBezTo>
                    <a:pt x="4036" y="928"/>
                    <a:pt x="4712" y="1103"/>
                    <a:pt x="5389" y="1254"/>
                  </a:cubicBezTo>
                  <a:cubicBezTo>
                    <a:pt x="8071" y="1805"/>
                    <a:pt x="10752" y="2382"/>
                    <a:pt x="10752" y="2382"/>
                  </a:cubicBezTo>
                  <a:lnTo>
                    <a:pt x="10953" y="1129"/>
                  </a:lnTo>
                  <a:cubicBezTo>
                    <a:pt x="10953" y="1129"/>
                    <a:pt x="8196" y="878"/>
                    <a:pt x="5464" y="627"/>
                  </a:cubicBezTo>
                  <a:cubicBezTo>
                    <a:pt x="4787" y="552"/>
                    <a:pt x="4111" y="477"/>
                    <a:pt x="3459" y="402"/>
                  </a:cubicBezTo>
                  <a:cubicBezTo>
                    <a:pt x="2833" y="327"/>
                    <a:pt x="2231" y="251"/>
                    <a:pt x="1730" y="201"/>
                  </a:cubicBezTo>
                  <a:cubicBezTo>
                    <a:pt x="702" y="76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252916" y="2829760"/>
              <a:ext cx="603934" cy="107411"/>
            </a:xfrm>
            <a:custGeom>
              <a:avLst/>
              <a:gdLst/>
              <a:ahLst/>
              <a:cxnLst/>
              <a:rect l="l" t="t" r="r" b="b"/>
              <a:pathLst>
                <a:path w="11279" h="2006" extrusionOk="0">
                  <a:moveTo>
                    <a:pt x="11053" y="0"/>
                  </a:moveTo>
                  <a:cubicBezTo>
                    <a:pt x="11053" y="0"/>
                    <a:pt x="10376" y="151"/>
                    <a:pt x="9324" y="376"/>
                  </a:cubicBezTo>
                  <a:cubicBezTo>
                    <a:pt x="8822" y="502"/>
                    <a:pt x="8221" y="627"/>
                    <a:pt x="7569" y="752"/>
                  </a:cubicBezTo>
                  <a:cubicBezTo>
                    <a:pt x="6943" y="878"/>
                    <a:pt x="6241" y="1003"/>
                    <a:pt x="5564" y="1128"/>
                  </a:cubicBezTo>
                  <a:cubicBezTo>
                    <a:pt x="4862" y="1253"/>
                    <a:pt x="4186" y="1379"/>
                    <a:pt x="3534" y="1479"/>
                  </a:cubicBezTo>
                  <a:cubicBezTo>
                    <a:pt x="3208" y="1529"/>
                    <a:pt x="2882" y="1579"/>
                    <a:pt x="2582" y="1629"/>
                  </a:cubicBezTo>
                  <a:cubicBezTo>
                    <a:pt x="2281" y="1654"/>
                    <a:pt x="2005" y="1705"/>
                    <a:pt x="1755" y="1730"/>
                  </a:cubicBezTo>
                  <a:cubicBezTo>
                    <a:pt x="702" y="1855"/>
                    <a:pt x="0" y="1930"/>
                    <a:pt x="0" y="1930"/>
                  </a:cubicBezTo>
                  <a:cubicBezTo>
                    <a:pt x="0" y="1930"/>
                    <a:pt x="702" y="1955"/>
                    <a:pt x="1755" y="1980"/>
                  </a:cubicBezTo>
                  <a:cubicBezTo>
                    <a:pt x="2030" y="2005"/>
                    <a:pt x="2306" y="2005"/>
                    <a:pt x="2607" y="2005"/>
                  </a:cubicBezTo>
                  <a:lnTo>
                    <a:pt x="3559" y="2005"/>
                  </a:lnTo>
                  <a:cubicBezTo>
                    <a:pt x="4236" y="1980"/>
                    <a:pt x="4938" y="1980"/>
                    <a:pt x="5639" y="1980"/>
                  </a:cubicBezTo>
                  <a:cubicBezTo>
                    <a:pt x="6341" y="1930"/>
                    <a:pt x="7068" y="1905"/>
                    <a:pt x="7720" y="1880"/>
                  </a:cubicBezTo>
                  <a:cubicBezTo>
                    <a:pt x="8396" y="1855"/>
                    <a:pt x="8998" y="1830"/>
                    <a:pt x="9524" y="1780"/>
                  </a:cubicBezTo>
                  <a:cubicBezTo>
                    <a:pt x="10577" y="1705"/>
                    <a:pt x="11278" y="1654"/>
                    <a:pt x="11278" y="1654"/>
                  </a:cubicBezTo>
                  <a:lnTo>
                    <a:pt x="1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292944" y="1605489"/>
              <a:ext cx="1801040" cy="1664339"/>
            </a:xfrm>
            <a:custGeom>
              <a:avLst/>
              <a:gdLst/>
              <a:ahLst/>
              <a:cxnLst/>
              <a:rect l="l" t="t" r="r" b="b"/>
              <a:pathLst>
                <a:path w="33636" h="31083" extrusionOk="0">
                  <a:moveTo>
                    <a:pt x="28670" y="0"/>
                  </a:moveTo>
                  <a:cubicBezTo>
                    <a:pt x="25428" y="0"/>
                    <a:pt x="20462" y="3835"/>
                    <a:pt x="18673" y="7626"/>
                  </a:cubicBezTo>
                  <a:cubicBezTo>
                    <a:pt x="18023" y="3952"/>
                    <a:pt x="16642" y="2528"/>
                    <a:pt x="15143" y="2528"/>
                  </a:cubicBezTo>
                  <a:cubicBezTo>
                    <a:pt x="12304" y="2528"/>
                    <a:pt x="9040" y="7630"/>
                    <a:pt x="9500" y="12238"/>
                  </a:cubicBezTo>
                  <a:cubicBezTo>
                    <a:pt x="8354" y="10519"/>
                    <a:pt x="7564" y="7544"/>
                    <a:pt x="5350" y="7544"/>
                  </a:cubicBezTo>
                  <a:cubicBezTo>
                    <a:pt x="5142" y="7544"/>
                    <a:pt x="4922" y="7570"/>
                    <a:pt x="4688" y="7626"/>
                  </a:cubicBezTo>
                  <a:cubicBezTo>
                    <a:pt x="1" y="8228"/>
                    <a:pt x="527" y="22213"/>
                    <a:pt x="527" y="29105"/>
                  </a:cubicBezTo>
                  <a:lnTo>
                    <a:pt x="1755" y="30408"/>
                  </a:lnTo>
                  <a:cubicBezTo>
                    <a:pt x="3820" y="30872"/>
                    <a:pt x="6079" y="31082"/>
                    <a:pt x="8330" y="31082"/>
                  </a:cubicBezTo>
                  <a:cubicBezTo>
                    <a:pt x="19082" y="31082"/>
                    <a:pt x="29670" y="26299"/>
                    <a:pt x="18272" y="21636"/>
                  </a:cubicBezTo>
                  <a:lnTo>
                    <a:pt x="18272" y="21636"/>
                  </a:lnTo>
                  <a:cubicBezTo>
                    <a:pt x="18376" y="21639"/>
                    <a:pt x="18480" y="21641"/>
                    <a:pt x="18584" y="21641"/>
                  </a:cubicBezTo>
                  <a:cubicBezTo>
                    <a:pt x="22675" y="21641"/>
                    <a:pt x="26432" y="19270"/>
                    <a:pt x="28021" y="16874"/>
                  </a:cubicBezTo>
                  <a:cubicBezTo>
                    <a:pt x="29593" y="14516"/>
                    <a:pt x="29012" y="12138"/>
                    <a:pt x="24420" y="12138"/>
                  </a:cubicBezTo>
                  <a:cubicBezTo>
                    <a:pt x="23887" y="12138"/>
                    <a:pt x="23301" y="12170"/>
                    <a:pt x="22658" y="12238"/>
                  </a:cubicBezTo>
                  <a:cubicBezTo>
                    <a:pt x="27044" y="9832"/>
                    <a:pt x="33635" y="5095"/>
                    <a:pt x="31003" y="1160"/>
                  </a:cubicBezTo>
                  <a:cubicBezTo>
                    <a:pt x="30474" y="351"/>
                    <a:pt x="29651" y="0"/>
                    <a:pt x="28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60038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23309" y="0"/>
                  </a:moveTo>
                  <a:cubicBezTo>
                    <a:pt x="23309" y="0"/>
                    <a:pt x="22958" y="326"/>
                    <a:pt x="22282" y="928"/>
                  </a:cubicBezTo>
                  <a:cubicBezTo>
                    <a:pt x="21956" y="1203"/>
                    <a:pt x="21580" y="1554"/>
                    <a:pt x="21129" y="1980"/>
                  </a:cubicBezTo>
                  <a:cubicBezTo>
                    <a:pt x="20903" y="2181"/>
                    <a:pt x="20653" y="2381"/>
                    <a:pt x="20402" y="2607"/>
                  </a:cubicBezTo>
                  <a:cubicBezTo>
                    <a:pt x="20126" y="2832"/>
                    <a:pt x="19851" y="3058"/>
                    <a:pt x="19550" y="3308"/>
                  </a:cubicBezTo>
                  <a:cubicBezTo>
                    <a:pt x="18397" y="4236"/>
                    <a:pt x="17044" y="5364"/>
                    <a:pt x="15565" y="6542"/>
                  </a:cubicBezTo>
                  <a:cubicBezTo>
                    <a:pt x="14838" y="7118"/>
                    <a:pt x="14061" y="7745"/>
                    <a:pt x="13334" y="8396"/>
                  </a:cubicBezTo>
                  <a:cubicBezTo>
                    <a:pt x="12958" y="8697"/>
                    <a:pt x="12582" y="9023"/>
                    <a:pt x="12181" y="9349"/>
                  </a:cubicBezTo>
                  <a:lnTo>
                    <a:pt x="11630" y="9850"/>
                  </a:lnTo>
                  <a:lnTo>
                    <a:pt x="11329" y="10075"/>
                  </a:lnTo>
                  <a:lnTo>
                    <a:pt x="11254" y="10151"/>
                  </a:lnTo>
                  <a:lnTo>
                    <a:pt x="11154" y="10251"/>
                  </a:lnTo>
                  <a:lnTo>
                    <a:pt x="11029" y="10376"/>
                  </a:lnTo>
                  <a:cubicBezTo>
                    <a:pt x="9600" y="11730"/>
                    <a:pt x="8096" y="13058"/>
                    <a:pt x="6693" y="14361"/>
                  </a:cubicBezTo>
                  <a:cubicBezTo>
                    <a:pt x="6016" y="15013"/>
                    <a:pt x="5339" y="15639"/>
                    <a:pt x="4713" y="16266"/>
                  </a:cubicBezTo>
                  <a:cubicBezTo>
                    <a:pt x="4086" y="16892"/>
                    <a:pt x="3510" y="17519"/>
                    <a:pt x="3008" y="18096"/>
                  </a:cubicBezTo>
                  <a:cubicBezTo>
                    <a:pt x="2482" y="18697"/>
                    <a:pt x="2031" y="19273"/>
                    <a:pt x="1630" y="19800"/>
                  </a:cubicBezTo>
                  <a:cubicBezTo>
                    <a:pt x="1430" y="20075"/>
                    <a:pt x="1279" y="20351"/>
                    <a:pt x="1104" y="20577"/>
                  </a:cubicBezTo>
                  <a:cubicBezTo>
                    <a:pt x="1029" y="20702"/>
                    <a:pt x="953" y="20802"/>
                    <a:pt x="878" y="20928"/>
                  </a:cubicBezTo>
                  <a:cubicBezTo>
                    <a:pt x="803" y="21053"/>
                    <a:pt x="753" y="21178"/>
                    <a:pt x="678" y="21304"/>
                  </a:cubicBezTo>
                  <a:cubicBezTo>
                    <a:pt x="552" y="21529"/>
                    <a:pt x="427" y="21755"/>
                    <a:pt x="352" y="21905"/>
                  </a:cubicBezTo>
                  <a:cubicBezTo>
                    <a:pt x="277" y="22055"/>
                    <a:pt x="201" y="22206"/>
                    <a:pt x="176" y="22306"/>
                  </a:cubicBezTo>
                  <a:cubicBezTo>
                    <a:pt x="76" y="22507"/>
                    <a:pt x="1" y="22632"/>
                    <a:pt x="1" y="22632"/>
                  </a:cubicBezTo>
                  <a:lnTo>
                    <a:pt x="3109" y="23885"/>
                  </a:lnTo>
                  <a:cubicBezTo>
                    <a:pt x="3109" y="23885"/>
                    <a:pt x="3159" y="23760"/>
                    <a:pt x="3234" y="23534"/>
                  </a:cubicBezTo>
                  <a:cubicBezTo>
                    <a:pt x="3259" y="23434"/>
                    <a:pt x="3309" y="23284"/>
                    <a:pt x="3359" y="23133"/>
                  </a:cubicBezTo>
                  <a:cubicBezTo>
                    <a:pt x="3435" y="22983"/>
                    <a:pt x="3485" y="22857"/>
                    <a:pt x="3560" y="22707"/>
                  </a:cubicBezTo>
                  <a:cubicBezTo>
                    <a:pt x="3610" y="22532"/>
                    <a:pt x="3685" y="22356"/>
                    <a:pt x="3811" y="22156"/>
                  </a:cubicBezTo>
                  <a:cubicBezTo>
                    <a:pt x="3936" y="21930"/>
                    <a:pt x="4036" y="21705"/>
                    <a:pt x="4186" y="21454"/>
                  </a:cubicBezTo>
                  <a:cubicBezTo>
                    <a:pt x="4462" y="20978"/>
                    <a:pt x="4813" y="20426"/>
                    <a:pt x="5214" y="19850"/>
                  </a:cubicBezTo>
                  <a:cubicBezTo>
                    <a:pt x="5640" y="19248"/>
                    <a:pt x="6091" y="18622"/>
                    <a:pt x="6643" y="17970"/>
                  </a:cubicBezTo>
                  <a:cubicBezTo>
                    <a:pt x="7144" y="17319"/>
                    <a:pt x="7745" y="16642"/>
                    <a:pt x="8347" y="15940"/>
                  </a:cubicBezTo>
                  <a:cubicBezTo>
                    <a:pt x="9550" y="14537"/>
                    <a:pt x="10928" y="13058"/>
                    <a:pt x="12232" y="11504"/>
                  </a:cubicBezTo>
                  <a:lnTo>
                    <a:pt x="12357" y="11379"/>
                  </a:lnTo>
                  <a:lnTo>
                    <a:pt x="12407" y="11329"/>
                  </a:lnTo>
                  <a:lnTo>
                    <a:pt x="12457" y="11253"/>
                  </a:lnTo>
                  <a:lnTo>
                    <a:pt x="12708" y="11003"/>
                  </a:lnTo>
                  <a:lnTo>
                    <a:pt x="13234" y="10451"/>
                  </a:lnTo>
                  <a:cubicBezTo>
                    <a:pt x="13585" y="10075"/>
                    <a:pt x="13911" y="9725"/>
                    <a:pt x="14262" y="9374"/>
                  </a:cubicBezTo>
                  <a:cubicBezTo>
                    <a:pt x="14938" y="8647"/>
                    <a:pt x="15615" y="7970"/>
                    <a:pt x="16292" y="7319"/>
                  </a:cubicBezTo>
                  <a:cubicBezTo>
                    <a:pt x="17620" y="5990"/>
                    <a:pt x="18848" y="4762"/>
                    <a:pt x="19926" y="3684"/>
                  </a:cubicBezTo>
                  <a:cubicBezTo>
                    <a:pt x="20177" y="3409"/>
                    <a:pt x="20427" y="3158"/>
                    <a:pt x="20678" y="2907"/>
                  </a:cubicBezTo>
                  <a:cubicBezTo>
                    <a:pt x="20903" y="2657"/>
                    <a:pt x="21129" y="2431"/>
                    <a:pt x="21329" y="2181"/>
                  </a:cubicBezTo>
                  <a:cubicBezTo>
                    <a:pt x="21755" y="1730"/>
                    <a:pt x="22106" y="1354"/>
                    <a:pt x="22407" y="1028"/>
                  </a:cubicBezTo>
                  <a:cubicBezTo>
                    <a:pt x="22983" y="376"/>
                    <a:pt x="23309" y="0"/>
                    <a:pt x="23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973356" y="2008421"/>
              <a:ext cx="94025" cy="496630"/>
            </a:xfrm>
            <a:custGeom>
              <a:avLst/>
              <a:gdLst/>
              <a:ahLst/>
              <a:cxnLst/>
              <a:rect l="l" t="t" r="r" b="b"/>
              <a:pathLst>
                <a:path w="1756" h="9275" extrusionOk="0">
                  <a:moveTo>
                    <a:pt x="1705" y="1"/>
                  </a:moveTo>
                  <a:cubicBezTo>
                    <a:pt x="1705" y="1"/>
                    <a:pt x="1630" y="577"/>
                    <a:pt x="1529" y="1429"/>
                  </a:cubicBezTo>
                  <a:cubicBezTo>
                    <a:pt x="1504" y="1655"/>
                    <a:pt x="1479" y="1881"/>
                    <a:pt x="1454" y="2131"/>
                  </a:cubicBezTo>
                  <a:cubicBezTo>
                    <a:pt x="1429" y="2382"/>
                    <a:pt x="1379" y="2632"/>
                    <a:pt x="1329" y="2908"/>
                  </a:cubicBezTo>
                  <a:cubicBezTo>
                    <a:pt x="1229" y="3434"/>
                    <a:pt x="1128" y="4011"/>
                    <a:pt x="1028" y="4562"/>
                  </a:cubicBezTo>
                  <a:cubicBezTo>
                    <a:pt x="778" y="5690"/>
                    <a:pt x="527" y="6818"/>
                    <a:pt x="326" y="7670"/>
                  </a:cubicBezTo>
                  <a:cubicBezTo>
                    <a:pt x="126" y="8497"/>
                    <a:pt x="1" y="9074"/>
                    <a:pt x="1" y="9074"/>
                  </a:cubicBezTo>
                  <a:lnTo>
                    <a:pt x="1229" y="9274"/>
                  </a:lnTo>
                  <a:cubicBezTo>
                    <a:pt x="1229" y="9274"/>
                    <a:pt x="1279" y="8698"/>
                    <a:pt x="1379" y="7846"/>
                  </a:cubicBezTo>
                  <a:cubicBezTo>
                    <a:pt x="1454" y="6968"/>
                    <a:pt x="1555" y="5815"/>
                    <a:pt x="1655" y="4637"/>
                  </a:cubicBezTo>
                  <a:cubicBezTo>
                    <a:pt x="1680" y="4061"/>
                    <a:pt x="1705" y="3485"/>
                    <a:pt x="1730" y="2933"/>
                  </a:cubicBezTo>
                  <a:cubicBezTo>
                    <a:pt x="1730" y="2658"/>
                    <a:pt x="1755" y="2407"/>
                    <a:pt x="1755" y="2156"/>
                  </a:cubicBezTo>
                  <a:cubicBezTo>
                    <a:pt x="1730" y="1906"/>
                    <a:pt x="1730" y="1680"/>
                    <a:pt x="1730" y="1455"/>
                  </a:cubicBezTo>
                  <a:cubicBezTo>
                    <a:pt x="1705" y="577"/>
                    <a:pt x="1705" y="1"/>
                    <a:pt x="17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576150" y="2334569"/>
              <a:ext cx="99326" cy="507285"/>
            </a:xfrm>
            <a:custGeom>
              <a:avLst/>
              <a:gdLst/>
              <a:ahLst/>
              <a:cxnLst/>
              <a:rect l="l" t="t" r="r" b="b"/>
              <a:pathLst>
                <a:path w="1855" h="9474" extrusionOk="0">
                  <a:moveTo>
                    <a:pt x="25" y="0"/>
                  </a:moveTo>
                  <a:cubicBezTo>
                    <a:pt x="25" y="0"/>
                    <a:pt x="0" y="2356"/>
                    <a:pt x="0" y="4712"/>
                  </a:cubicBezTo>
                  <a:cubicBezTo>
                    <a:pt x="25" y="5313"/>
                    <a:pt x="25" y="5915"/>
                    <a:pt x="50" y="6466"/>
                  </a:cubicBezTo>
                  <a:cubicBezTo>
                    <a:pt x="50" y="6742"/>
                    <a:pt x="50" y="7018"/>
                    <a:pt x="75" y="7268"/>
                  </a:cubicBezTo>
                  <a:cubicBezTo>
                    <a:pt x="75" y="7519"/>
                    <a:pt x="100" y="7770"/>
                    <a:pt x="100" y="7995"/>
                  </a:cubicBezTo>
                  <a:cubicBezTo>
                    <a:pt x="176" y="8872"/>
                    <a:pt x="201" y="9474"/>
                    <a:pt x="201" y="9474"/>
                  </a:cubicBezTo>
                  <a:lnTo>
                    <a:pt x="1855" y="9198"/>
                  </a:lnTo>
                  <a:cubicBezTo>
                    <a:pt x="1855" y="9198"/>
                    <a:pt x="1704" y="8647"/>
                    <a:pt x="1504" y="7770"/>
                  </a:cubicBezTo>
                  <a:cubicBezTo>
                    <a:pt x="1454" y="7569"/>
                    <a:pt x="1404" y="7318"/>
                    <a:pt x="1328" y="7093"/>
                  </a:cubicBezTo>
                  <a:cubicBezTo>
                    <a:pt x="1278" y="6842"/>
                    <a:pt x="1228" y="6592"/>
                    <a:pt x="1178" y="6316"/>
                  </a:cubicBezTo>
                  <a:cubicBezTo>
                    <a:pt x="1078" y="5790"/>
                    <a:pt x="952" y="5213"/>
                    <a:pt x="852" y="4637"/>
                  </a:cubicBezTo>
                  <a:cubicBezTo>
                    <a:pt x="426" y="2331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009607" y="2432504"/>
              <a:ext cx="559652" cy="127544"/>
            </a:xfrm>
            <a:custGeom>
              <a:avLst/>
              <a:gdLst/>
              <a:ahLst/>
              <a:cxnLst/>
              <a:rect l="l" t="t" r="r" b="b"/>
              <a:pathLst>
                <a:path w="10452" h="2382" extrusionOk="0">
                  <a:moveTo>
                    <a:pt x="10452" y="1"/>
                  </a:moveTo>
                  <a:cubicBezTo>
                    <a:pt x="10451" y="1"/>
                    <a:pt x="9800" y="126"/>
                    <a:pt x="8822" y="327"/>
                  </a:cubicBezTo>
                  <a:cubicBezTo>
                    <a:pt x="8321" y="427"/>
                    <a:pt x="7770" y="527"/>
                    <a:pt x="7143" y="627"/>
                  </a:cubicBezTo>
                  <a:cubicBezTo>
                    <a:pt x="6842" y="677"/>
                    <a:pt x="6517" y="728"/>
                    <a:pt x="6191" y="778"/>
                  </a:cubicBezTo>
                  <a:cubicBezTo>
                    <a:pt x="5890" y="828"/>
                    <a:pt x="5564" y="878"/>
                    <a:pt x="5238" y="903"/>
                  </a:cubicBezTo>
                  <a:cubicBezTo>
                    <a:pt x="4913" y="953"/>
                    <a:pt x="4562" y="978"/>
                    <a:pt x="4261" y="1028"/>
                  </a:cubicBezTo>
                  <a:cubicBezTo>
                    <a:pt x="3935" y="1053"/>
                    <a:pt x="3609" y="1078"/>
                    <a:pt x="3309" y="1103"/>
                  </a:cubicBezTo>
                  <a:cubicBezTo>
                    <a:pt x="3008" y="1103"/>
                    <a:pt x="2707" y="1154"/>
                    <a:pt x="2431" y="1154"/>
                  </a:cubicBezTo>
                  <a:lnTo>
                    <a:pt x="1654" y="1154"/>
                  </a:lnTo>
                  <a:cubicBezTo>
                    <a:pt x="1515" y="1161"/>
                    <a:pt x="1380" y="1164"/>
                    <a:pt x="1251" y="1164"/>
                  </a:cubicBezTo>
                  <a:cubicBezTo>
                    <a:pt x="939" y="1164"/>
                    <a:pt x="664" y="1146"/>
                    <a:pt x="451" y="1129"/>
                  </a:cubicBezTo>
                  <a:lnTo>
                    <a:pt x="0" y="1129"/>
                  </a:lnTo>
                  <a:lnTo>
                    <a:pt x="25" y="2382"/>
                  </a:lnTo>
                  <a:cubicBezTo>
                    <a:pt x="25" y="2382"/>
                    <a:pt x="201" y="2357"/>
                    <a:pt x="477" y="2332"/>
                  </a:cubicBezTo>
                  <a:cubicBezTo>
                    <a:pt x="777" y="2306"/>
                    <a:pt x="1178" y="2306"/>
                    <a:pt x="1705" y="2206"/>
                  </a:cubicBezTo>
                  <a:cubicBezTo>
                    <a:pt x="1955" y="2181"/>
                    <a:pt x="2231" y="2156"/>
                    <a:pt x="2507" y="2106"/>
                  </a:cubicBezTo>
                  <a:cubicBezTo>
                    <a:pt x="2807" y="2056"/>
                    <a:pt x="3108" y="2006"/>
                    <a:pt x="3409" y="1956"/>
                  </a:cubicBezTo>
                  <a:cubicBezTo>
                    <a:pt x="3735" y="1880"/>
                    <a:pt x="4035" y="1830"/>
                    <a:pt x="4361" y="1755"/>
                  </a:cubicBezTo>
                  <a:cubicBezTo>
                    <a:pt x="4687" y="1680"/>
                    <a:pt x="5013" y="1605"/>
                    <a:pt x="5339" y="1530"/>
                  </a:cubicBezTo>
                  <a:cubicBezTo>
                    <a:pt x="5665" y="1454"/>
                    <a:pt x="5990" y="1354"/>
                    <a:pt x="6316" y="1279"/>
                  </a:cubicBezTo>
                  <a:cubicBezTo>
                    <a:pt x="6617" y="1204"/>
                    <a:pt x="6943" y="1103"/>
                    <a:pt x="7244" y="1028"/>
                  </a:cubicBezTo>
                  <a:cubicBezTo>
                    <a:pt x="7845" y="853"/>
                    <a:pt x="8396" y="677"/>
                    <a:pt x="8873" y="527"/>
                  </a:cubicBezTo>
                  <a:cubicBezTo>
                    <a:pt x="9800" y="201"/>
                    <a:pt x="10451" y="1"/>
                    <a:pt x="10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651276" y="2829760"/>
              <a:ext cx="605273" cy="107411"/>
            </a:xfrm>
            <a:custGeom>
              <a:avLst/>
              <a:gdLst/>
              <a:ahLst/>
              <a:cxnLst/>
              <a:rect l="l" t="t" r="r" b="b"/>
              <a:pathLst>
                <a:path w="11304" h="2006" extrusionOk="0">
                  <a:moveTo>
                    <a:pt x="251" y="0"/>
                  </a:moveTo>
                  <a:lnTo>
                    <a:pt x="1" y="1654"/>
                  </a:lnTo>
                  <a:cubicBezTo>
                    <a:pt x="1" y="1654"/>
                    <a:pt x="702" y="1705"/>
                    <a:pt x="1755" y="1780"/>
                  </a:cubicBezTo>
                  <a:cubicBezTo>
                    <a:pt x="2281" y="1830"/>
                    <a:pt x="2908" y="1855"/>
                    <a:pt x="3560" y="1880"/>
                  </a:cubicBezTo>
                  <a:cubicBezTo>
                    <a:pt x="4236" y="1905"/>
                    <a:pt x="4938" y="1930"/>
                    <a:pt x="5640" y="1980"/>
                  </a:cubicBezTo>
                  <a:cubicBezTo>
                    <a:pt x="6367" y="1980"/>
                    <a:pt x="7068" y="1980"/>
                    <a:pt x="7720" y="2005"/>
                  </a:cubicBezTo>
                  <a:lnTo>
                    <a:pt x="8672" y="2005"/>
                  </a:lnTo>
                  <a:cubicBezTo>
                    <a:pt x="8998" y="2005"/>
                    <a:pt x="9274" y="2005"/>
                    <a:pt x="9550" y="1980"/>
                  </a:cubicBezTo>
                  <a:cubicBezTo>
                    <a:pt x="10602" y="1955"/>
                    <a:pt x="11304" y="1930"/>
                    <a:pt x="11304" y="1930"/>
                  </a:cubicBezTo>
                  <a:cubicBezTo>
                    <a:pt x="11304" y="1930"/>
                    <a:pt x="10602" y="1855"/>
                    <a:pt x="9550" y="1730"/>
                  </a:cubicBezTo>
                  <a:cubicBezTo>
                    <a:pt x="9299" y="1705"/>
                    <a:pt x="8998" y="1654"/>
                    <a:pt x="8697" y="1629"/>
                  </a:cubicBezTo>
                  <a:cubicBezTo>
                    <a:pt x="8422" y="1579"/>
                    <a:pt x="8096" y="1529"/>
                    <a:pt x="7770" y="1479"/>
                  </a:cubicBezTo>
                  <a:cubicBezTo>
                    <a:pt x="7118" y="1379"/>
                    <a:pt x="6442" y="1253"/>
                    <a:pt x="5740" y="1128"/>
                  </a:cubicBezTo>
                  <a:cubicBezTo>
                    <a:pt x="5063" y="1003"/>
                    <a:pt x="4362" y="878"/>
                    <a:pt x="3710" y="752"/>
                  </a:cubicBezTo>
                  <a:cubicBezTo>
                    <a:pt x="3083" y="627"/>
                    <a:pt x="2482" y="502"/>
                    <a:pt x="1955" y="376"/>
                  </a:cubicBezTo>
                  <a:cubicBezTo>
                    <a:pt x="928" y="151"/>
                    <a:pt x="25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416607" y="3165332"/>
              <a:ext cx="1002041" cy="670972"/>
            </a:xfrm>
            <a:custGeom>
              <a:avLst/>
              <a:gdLst/>
              <a:ahLst/>
              <a:cxnLst/>
              <a:rect l="l" t="t" r="r" b="b"/>
              <a:pathLst>
                <a:path w="18714" h="12531" extrusionOk="0">
                  <a:moveTo>
                    <a:pt x="8924" y="1"/>
                  </a:moveTo>
                  <a:cubicBezTo>
                    <a:pt x="1021" y="1"/>
                    <a:pt x="1" y="12506"/>
                    <a:pt x="10101" y="12530"/>
                  </a:cubicBezTo>
                  <a:cubicBezTo>
                    <a:pt x="10109" y="12530"/>
                    <a:pt x="10117" y="12530"/>
                    <a:pt x="10124" y="12530"/>
                  </a:cubicBezTo>
                  <a:cubicBezTo>
                    <a:pt x="17747" y="12530"/>
                    <a:pt x="18713" y="249"/>
                    <a:pt x="9525" y="24"/>
                  </a:cubicBezTo>
                  <a:cubicBezTo>
                    <a:pt x="9320" y="8"/>
                    <a:pt x="9120" y="1"/>
                    <a:pt x="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601823" y="3406823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0"/>
                  </a:moveTo>
                  <a:cubicBezTo>
                    <a:pt x="301" y="0"/>
                    <a:pt x="0" y="3509"/>
                    <a:pt x="2833" y="3509"/>
                  </a:cubicBezTo>
                  <a:cubicBezTo>
                    <a:pt x="4988" y="3509"/>
                    <a:pt x="5239" y="75"/>
                    <a:pt x="2682" y="25"/>
                  </a:cubicBezTo>
                  <a:cubicBezTo>
                    <a:pt x="2607" y="0"/>
                    <a:pt x="2557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110459" y="3165332"/>
              <a:ext cx="1000649" cy="670972"/>
            </a:xfrm>
            <a:custGeom>
              <a:avLst/>
              <a:gdLst/>
              <a:ahLst/>
              <a:cxnLst/>
              <a:rect l="l" t="t" r="r" b="b"/>
              <a:pathLst>
                <a:path w="18688" h="12531" extrusionOk="0">
                  <a:moveTo>
                    <a:pt x="8923" y="1"/>
                  </a:moveTo>
                  <a:cubicBezTo>
                    <a:pt x="1021" y="1"/>
                    <a:pt x="0" y="12506"/>
                    <a:pt x="10101" y="12530"/>
                  </a:cubicBezTo>
                  <a:cubicBezTo>
                    <a:pt x="10108" y="12530"/>
                    <a:pt x="10116" y="12530"/>
                    <a:pt x="10124" y="12530"/>
                  </a:cubicBezTo>
                  <a:cubicBezTo>
                    <a:pt x="17747" y="12530"/>
                    <a:pt x="18688" y="249"/>
                    <a:pt x="9524" y="24"/>
                  </a:cubicBezTo>
                  <a:cubicBezTo>
                    <a:pt x="9320" y="8"/>
                    <a:pt x="9119" y="1"/>
                    <a:pt x="8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608332" y="3496727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729370" y="2964053"/>
              <a:ext cx="1001988" cy="670972"/>
            </a:xfrm>
            <a:custGeom>
              <a:avLst/>
              <a:gdLst/>
              <a:ahLst/>
              <a:cxnLst/>
              <a:rect l="l" t="t" r="r" b="b"/>
              <a:pathLst>
                <a:path w="18713" h="12531" extrusionOk="0">
                  <a:moveTo>
                    <a:pt x="8948" y="0"/>
                  </a:moveTo>
                  <a:cubicBezTo>
                    <a:pt x="1044" y="0"/>
                    <a:pt x="0" y="12506"/>
                    <a:pt x="10125" y="12530"/>
                  </a:cubicBezTo>
                  <a:cubicBezTo>
                    <a:pt x="10133" y="12530"/>
                    <a:pt x="10140" y="12530"/>
                    <a:pt x="10148" y="12530"/>
                  </a:cubicBezTo>
                  <a:cubicBezTo>
                    <a:pt x="17771" y="12530"/>
                    <a:pt x="18712" y="249"/>
                    <a:pt x="9548" y="24"/>
                  </a:cubicBezTo>
                  <a:cubicBezTo>
                    <a:pt x="9344" y="8"/>
                    <a:pt x="9144" y="0"/>
                    <a:pt x="8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205718" y="3094116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 rot="191764">
            <a:off x="96892" y="2812553"/>
            <a:ext cx="2074547" cy="1949796"/>
            <a:chOff x="39161" y="2569289"/>
            <a:chExt cx="2207289" cy="2074556"/>
          </a:xfrm>
        </p:grpSpPr>
        <p:sp>
          <p:nvSpPr>
            <p:cNvPr id="48" name="Google Shape;48;p2"/>
            <p:cNvSpPr/>
            <p:nvPr/>
          </p:nvSpPr>
          <p:spPr>
            <a:xfrm rot="376776" flipH="1">
              <a:off x="135373" y="2672421"/>
              <a:ext cx="1988222" cy="1868294"/>
            </a:xfrm>
            <a:custGeom>
              <a:avLst/>
              <a:gdLst/>
              <a:ahLst/>
              <a:cxnLst/>
              <a:rect l="l" t="t" r="r" b="b"/>
              <a:pathLst>
                <a:path w="59500" h="55911" extrusionOk="0">
                  <a:moveTo>
                    <a:pt x="41074" y="1"/>
                  </a:moveTo>
                  <a:cubicBezTo>
                    <a:pt x="35013" y="1"/>
                    <a:pt x="29092" y="3078"/>
                    <a:pt x="25765" y="8617"/>
                  </a:cubicBezTo>
                  <a:lnTo>
                    <a:pt x="1229" y="49344"/>
                  </a:lnTo>
                  <a:cubicBezTo>
                    <a:pt x="0" y="51399"/>
                    <a:pt x="652" y="54056"/>
                    <a:pt x="2707" y="55284"/>
                  </a:cubicBezTo>
                  <a:cubicBezTo>
                    <a:pt x="3409" y="55710"/>
                    <a:pt x="4186" y="55910"/>
                    <a:pt x="4938" y="55910"/>
                  </a:cubicBezTo>
                  <a:cubicBezTo>
                    <a:pt x="6391" y="55910"/>
                    <a:pt x="7845" y="55158"/>
                    <a:pt x="8647" y="53805"/>
                  </a:cubicBezTo>
                  <a:lnTo>
                    <a:pt x="33184" y="13078"/>
                  </a:lnTo>
                  <a:cubicBezTo>
                    <a:pt x="34900" y="10229"/>
                    <a:pt x="37956" y="8643"/>
                    <a:pt x="41078" y="8643"/>
                  </a:cubicBezTo>
                  <a:cubicBezTo>
                    <a:pt x="42653" y="8643"/>
                    <a:pt x="44245" y="9046"/>
                    <a:pt x="45690" y="9895"/>
                  </a:cubicBezTo>
                  <a:cubicBezTo>
                    <a:pt x="47820" y="11148"/>
                    <a:pt x="49324" y="13178"/>
                    <a:pt x="49926" y="15584"/>
                  </a:cubicBezTo>
                  <a:cubicBezTo>
                    <a:pt x="50527" y="17990"/>
                    <a:pt x="50151" y="20472"/>
                    <a:pt x="48848" y="22602"/>
                  </a:cubicBezTo>
                  <a:lnTo>
                    <a:pt x="46316" y="26737"/>
                  </a:lnTo>
                  <a:cubicBezTo>
                    <a:pt x="45063" y="28792"/>
                    <a:pt x="45715" y="31449"/>
                    <a:pt x="47745" y="32702"/>
                  </a:cubicBezTo>
                  <a:cubicBezTo>
                    <a:pt x="48445" y="33126"/>
                    <a:pt x="49222" y="33329"/>
                    <a:pt x="49991" y="33329"/>
                  </a:cubicBezTo>
                  <a:cubicBezTo>
                    <a:pt x="51451" y="33329"/>
                    <a:pt x="52880" y="32595"/>
                    <a:pt x="53685" y="31249"/>
                  </a:cubicBezTo>
                  <a:lnTo>
                    <a:pt x="56241" y="27113"/>
                  </a:lnTo>
                  <a:cubicBezTo>
                    <a:pt x="58748" y="23003"/>
                    <a:pt x="59500" y="18166"/>
                    <a:pt x="58322" y="13479"/>
                  </a:cubicBezTo>
                  <a:cubicBezTo>
                    <a:pt x="57169" y="8817"/>
                    <a:pt x="54236" y="4883"/>
                    <a:pt x="50076" y="2451"/>
                  </a:cubicBezTo>
                  <a:cubicBezTo>
                    <a:pt x="47252" y="791"/>
                    <a:pt x="44145" y="1"/>
                    <a:pt x="4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376776" flipH="1">
              <a:off x="1688275" y="4022649"/>
              <a:ext cx="218604" cy="585348"/>
            </a:xfrm>
            <a:custGeom>
              <a:avLst/>
              <a:gdLst/>
              <a:ahLst/>
              <a:cxnLst/>
              <a:rect l="l" t="t" r="r" b="b"/>
              <a:pathLst>
                <a:path w="6542" h="16968" extrusionOk="0">
                  <a:moveTo>
                    <a:pt x="3559" y="0"/>
                  </a:moveTo>
                  <a:lnTo>
                    <a:pt x="0" y="5915"/>
                  </a:lnTo>
                  <a:lnTo>
                    <a:pt x="2782" y="16968"/>
                  </a:lnTo>
                  <a:cubicBezTo>
                    <a:pt x="3409" y="16617"/>
                    <a:pt x="3960" y="16116"/>
                    <a:pt x="4361" y="15439"/>
                  </a:cubicBezTo>
                  <a:lnTo>
                    <a:pt x="6542" y="11805"/>
                  </a:lnTo>
                  <a:lnTo>
                    <a:pt x="35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376748" flipH="1">
              <a:off x="1485677" y="3577206"/>
              <a:ext cx="218654" cy="625325"/>
            </a:xfrm>
            <a:custGeom>
              <a:avLst/>
              <a:gdLst/>
              <a:ahLst/>
              <a:cxnLst/>
              <a:rect l="l" t="t" r="r" b="b"/>
              <a:pathLst>
                <a:path w="6543" h="17720" extrusionOk="0">
                  <a:moveTo>
                    <a:pt x="3560" y="1"/>
                  </a:moveTo>
                  <a:lnTo>
                    <a:pt x="1" y="5915"/>
                  </a:lnTo>
                  <a:lnTo>
                    <a:pt x="2983" y="17720"/>
                  </a:lnTo>
                  <a:lnTo>
                    <a:pt x="6542" y="11805"/>
                  </a:lnTo>
                  <a:lnTo>
                    <a:pt x="3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376776" flipH="1">
              <a:off x="1284459" y="3145767"/>
              <a:ext cx="218604" cy="612897"/>
            </a:xfrm>
            <a:custGeom>
              <a:avLst/>
              <a:gdLst/>
              <a:ahLst/>
              <a:cxnLst/>
              <a:rect l="l" t="t" r="r" b="b"/>
              <a:pathLst>
                <a:path w="6542" h="17746" extrusionOk="0">
                  <a:moveTo>
                    <a:pt x="3559" y="1"/>
                  </a:moveTo>
                  <a:lnTo>
                    <a:pt x="0" y="5941"/>
                  </a:lnTo>
                  <a:lnTo>
                    <a:pt x="2983" y="17745"/>
                  </a:lnTo>
                  <a:lnTo>
                    <a:pt x="6542" y="11830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376776" flipH="1">
              <a:off x="1078967" y="2779772"/>
              <a:ext cx="217802" cy="546449"/>
            </a:xfrm>
            <a:custGeom>
              <a:avLst/>
              <a:gdLst/>
              <a:ahLst/>
              <a:cxnLst/>
              <a:rect l="l" t="t" r="r" b="b"/>
              <a:pathLst>
                <a:path w="6518" h="15791" extrusionOk="0">
                  <a:moveTo>
                    <a:pt x="4036" y="1"/>
                  </a:moveTo>
                  <a:cubicBezTo>
                    <a:pt x="2507" y="1104"/>
                    <a:pt x="1129" y="2457"/>
                    <a:pt x="1" y="4061"/>
                  </a:cubicBezTo>
                  <a:lnTo>
                    <a:pt x="2958" y="15790"/>
                  </a:lnTo>
                  <a:lnTo>
                    <a:pt x="6517" y="9850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376798" flipH="1">
              <a:off x="496526" y="3476634"/>
              <a:ext cx="125298" cy="239556"/>
            </a:xfrm>
            <a:custGeom>
              <a:avLst/>
              <a:gdLst/>
              <a:ahLst/>
              <a:cxnLst/>
              <a:rect l="l" t="t" r="r" b="b"/>
              <a:pathLst>
                <a:path w="3560" h="7169" extrusionOk="0">
                  <a:moveTo>
                    <a:pt x="1755" y="0"/>
                  </a:moveTo>
                  <a:lnTo>
                    <a:pt x="1253" y="802"/>
                  </a:lnTo>
                  <a:cubicBezTo>
                    <a:pt x="0" y="2857"/>
                    <a:pt x="652" y="5514"/>
                    <a:pt x="2682" y="6767"/>
                  </a:cubicBezTo>
                  <a:cubicBezTo>
                    <a:pt x="2958" y="6918"/>
                    <a:pt x="3258" y="7068"/>
                    <a:pt x="3559" y="7168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376776" flipH="1">
              <a:off x="791432" y="2635135"/>
              <a:ext cx="235345" cy="320570"/>
            </a:xfrm>
            <a:custGeom>
              <a:avLst/>
              <a:gdLst/>
              <a:ahLst/>
              <a:cxnLst/>
              <a:rect l="l" t="t" r="r" b="b"/>
              <a:pathLst>
                <a:path w="7043" h="9324" extrusionOk="0">
                  <a:moveTo>
                    <a:pt x="4837" y="0"/>
                  </a:moveTo>
                  <a:cubicBezTo>
                    <a:pt x="3183" y="76"/>
                    <a:pt x="1554" y="376"/>
                    <a:pt x="0" y="903"/>
                  </a:cubicBezTo>
                  <a:lnTo>
                    <a:pt x="2131" y="9324"/>
                  </a:lnTo>
                  <a:cubicBezTo>
                    <a:pt x="3213" y="8862"/>
                    <a:pt x="4384" y="8627"/>
                    <a:pt x="5572" y="8627"/>
                  </a:cubicBezTo>
                  <a:cubicBezTo>
                    <a:pt x="6061" y="8627"/>
                    <a:pt x="6553" y="8667"/>
                    <a:pt x="7043" y="8747"/>
                  </a:cubicBez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376804" flipH="1">
              <a:off x="260070" y="2611373"/>
              <a:ext cx="377701" cy="1044490"/>
            </a:xfrm>
            <a:custGeom>
              <a:avLst/>
              <a:gdLst/>
              <a:ahLst/>
              <a:cxnLst/>
              <a:rect l="l" t="t" r="r" b="b"/>
              <a:pathLst>
                <a:path w="11304" h="30678" extrusionOk="0">
                  <a:moveTo>
                    <a:pt x="0" y="1"/>
                  </a:moveTo>
                  <a:lnTo>
                    <a:pt x="3259" y="12858"/>
                  </a:lnTo>
                  <a:cubicBezTo>
                    <a:pt x="3584" y="13510"/>
                    <a:pt x="3860" y="14187"/>
                    <a:pt x="4036" y="14913"/>
                  </a:cubicBezTo>
                  <a:cubicBezTo>
                    <a:pt x="4236" y="15640"/>
                    <a:pt x="4311" y="16367"/>
                    <a:pt x="4311" y="17069"/>
                  </a:cubicBezTo>
                  <a:lnTo>
                    <a:pt x="7745" y="30678"/>
                  </a:lnTo>
                  <a:lnTo>
                    <a:pt x="7795" y="30578"/>
                  </a:lnTo>
                  <a:lnTo>
                    <a:pt x="10351" y="26442"/>
                  </a:lnTo>
                  <a:cubicBezTo>
                    <a:pt x="10702" y="25866"/>
                    <a:pt x="11003" y="25264"/>
                    <a:pt x="11304" y="24663"/>
                  </a:cubicBezTo>
                  <a:lnTo>
                    <a:pt x="5790" y="2833"/>
                  </a:lnTo>
                  <a:cubicBezTo>
                    <a:pt x="5264" y="2457"/>
                    <a:pt x="4737" y="2106"/>
                    <a:pt x="4186" y="1780"/>
                  </a:cubicBezTo>
                  <a:cubicBezTo>
                    <a:pt x="2833" y="978"/>
                    <a:pt x="1429" y="40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376776" flipH="1">
              <a:off x="1266619" y="4060058"/>
              <a:ext cx="284767" cy="322292"/>
            </a:xfrm>
            <a:custGeom>
              <a:avLst/>
              <a:gdLst/>
              <a:ahLst/>
              <a:cxnLst/>
              <a:rect l="l" t="t" r="r" b="b"/>
              <a:pathLst>
                <a:path w="8522" h="9645" extrusionOk="0">
                  <a:moveTo>
                    <a:pt x="2162" y="0"/>
                  </a:moveTo>
                  <a:cubicBezTo>
                    <a:pt x="821" y="0"/>
                    <a:pt x="0" y="672"/>
                    <a:pt x="0" y="672"/>
                  </a:cubicBezTo>
                  <a:cubicBezTo>
                    <a:pt x="0" y="672"/>
                    <a:pt x="3183" y="3053"/>
                    <a:pt x="3259" y="9645"/>
                  </a:cubicBezTo>
                  <a:cubicBezTo>
                    <a:pt x="4888" y="8868"/>
                    <a:pt x="5665" y="6512"/>
                    <a:pt x="5665" y="6512"/>
                  </a:cubicBezTo>
                  <a:lnTo>
                    <a:pt x="8522" y="6186"/>
                  </a:lnTo>
                  <a:cubicBezTo>
                    <a:pt x="8522" y="6186"/>
                    <a:pt x="7093" y="2051"/>
                    <a:pt x="4437" y="622"/>
                  </a:cubicBezTo>
                  <a:cubicBezTo>
                    <a:pt x="3579" y="157"/>
                    <a:pt x="2810" y="0"/>
                    <a:pt x="2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376776" flipH="1">
              <a:off x="1779390" y="3939080"/>
              <a:ext cx="333353" cy="251518"/>
            </a:xfrm>
            <a:custGeom>
              <a:avLst/>
              <a:gdLst/>
              <a:ahLst/>
              <a:cxnLst/>
              <a:rect l="l" t="t" r="r" b="b"/>
              <a:pathLst>
                <a:path w="9976" h="7527" extrusionOk="0">
                  <a:moveTo>
                    <a:pt x="5297" y="0"/>
                  </a:moveTo>
                  <a:cubicBezTo>
                    <a:pt x="2722" y="0"/>
                    <a:pt x="1" y="1361"/>
                    <a:pt x="1" y="1361"/>
                  </a:cubicBezTo>
                  <a:lnTo>
                    <a:pt x="1830" y="3591"/>
                  </a:lnTo>
                  <a:cubicBezTo>
                    <a:pt x="1830" y="3591"/>
                    <a:pt x="753" y="5822"/>
                    <a:pt x="1379" y="7526"/>
                  </a:cubicBezTo>
                  <a:cubicBezTo>
                    <a:pt x="5236" y="3607"/>
                    <a:pt x="8625" y="3277"/>
                    <a:pt x="9656" y="3277"/>
                  </a:cubicBezTo>
                  <a:cubicBezTo>
                    <a:pt x="9864" y="3277"/>
                    <a:pt x="9976" y="3291"/>
                    <a:pt x="9976" y="3291"/>
                  </a:cubicBezTo>
                  <a:cubicBezTo>
                    <a:pt x="9976" y="3291"/>
                    <a:pt x="9675" y="985"/>
                    <a:pt x="6793" y="183"/>
                  </a:cubicBezTo>
                  <a:cubicBezTo>
                    <a:pt x="6315" y="54"/>
                    <a:pt x="5809" y="0"/>
                    <a:pt x="5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376776" flipH="1">
              <a:off x="1112618" y="3877158"/>
              <a:ext cx="548582" cy="285836"/>
            </a:xfrm>
            <a:custGeom>
              <a:avLst/>
              <a:gdLst/>
              <a:ahLst/>
              <a:cxnLst/>
              <a:rect l="l" t="t" r="r" b="b"/>
              <a:pathLst>
                <a:path w="16417" h="8554" extrusionOk="0">
                  <a:moveTo>
                    <a:pt x="9155" y="1"/>
                  </a:moveTo>
                  <a:cubicBezTo>
                    <a:pt x="6313" y="1"/>
                    <a:pt x="3375" y="1325"/>
                    <a:pt x="502" y="2980"/>
                  </a:cubicBezTo>
                  <a:cubicBezTo>
                    <a:pt x="1" y="3932"/>
                    <a:pt x="101" y="5561"/>
                    <a:pt x="101" y="5561"/>
                  </a:cubicBezTo>
                  <a:cubicBezTo>
                    <a:pt x="687" y="5832"/>
                    <a:pt x="12052" y="8554"/>
                    <a:pt x="14940" y="8554"/>
                  </a:cubicBezTo>
                  <a:cubicBezTo>
                    <a:pt x="15264" y="8554"/>
                    <a:pt x="15481" y="8519"/>
                    <a:pt x="15565" y="8443"/>
                  </a:cubicBezTo>
                  <a:cubicBezTo>
                    <a:pt x="16417" y="7692"/>
                    <a:pt x="15139" y="4860"/>
                    <a:pt x="15239" y="4283"/>
                  </a:cubicBezTo>
                  <a:cubicBezTo>
                    <a:pt x="15339" y="3707"/>
                    <a:pt x="16141" y="2228"/>
                    <a:pt x="12332" y="624"/>
                  </a:cubicBezTo>
                  <a:cubicBezTo>
                    <a:pt x="11293" y="190"/>
                    <a:pt x="10231" y="1"/>
                    <a:pt x="9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376776" flipH="1">
              <a:off x="1091256" y="4006289"/>
              <a:ext cx="558373" cy="175665"/>
            </a:xfrm>
            <a:custGeom>
              <a:avLst/>
              <a:gdLst/>
              <a:ahLst/>
              <a:cxnLst/>
              <a:rect l="l" t="t" r="r" b="b"/>
              <a:pathLst>
                <a:path w="16710" h="5257" extrusionOk="0">
                  <a:moveTo>
                    <a:pt x="7301" y="0"/>
                  </a:moveTo>
                  <a:cubicBezTo>
                    <a:pt x="3363" y="0"/>
                    <a:pt x="0" y="1656"/>
                    <a:pt x="0" y="1656"/>
                  </a:cubicBezTo>
                  <a:cubicBezTo>
                    <a:pt x="4373" y="3898"/>
                    <a:pt x="9937" y="5256"/>
                    <a:pt x="13110" y="5256"/>
                  </a:cubicBezTo>
                  <a:cubicBezTo>
                    <a:pt x="15719" y="5256"/>
                    <a:pt x="16710" y="4337"/>
                    <a:pt x="14085" y="2233"/>
                  </a:cubicBezTo>
                  <a:cubicBezTo>
                    <a:pt x="11982" y="539"/>
                    <a:pt x="9548" y="0"/>
                    <a:pt x="7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376776" flipH="1">
              <a:off x="1673051" y="3634359"/>
              <a:ext cx="458126" cy="457258"/>
            </a:xfrm>
            <a:custGeom>
              <a:avLst/>
              <a:gdLst/>
              <a:ahLst/>
              <a:cxnLst/>
              <a:rect l="l" t="t" r="r" b="b"/>
              <a:pathLst>
                <a:path w="13710" h="13684" extrusionOk="0">
                  <a:moveTo>
                    <a:pt x="5298" y="0"/>
                  </a:moveTo>
                  <a:cubicBezTo>
                    <a:pt x="4185" y="0"/>
                    <a:pt x="3835" y="710"/>
                    <a:pt x="3584" y="976"/>
                  </a:cubicBezTo>
                  <a:cubicBezTo>
                    <a:pt x="3183" y="1402"/>
                    <a:pt x="150" y="2054"/>
                    <a:pt x="75" y="3157"/>
                  </a:cubicBezTo>
                  <a:cubicBezTo>
                    <a:pt x="0" y="4285"/>
                    <a:pt x="11253" y="13357"/>
                    <a:pt x="11930" y="13683"/>
                  </a:cubicBezTo>
                  <a:cubicBezTo>
                    <a:pt x="11930" y="13683"/>
                    <a:pt x="13258" y="12756"/>
                    <a:pt x="13709" y="11753"/>
                  </a:cubicBezTo>
                  <a:cubicBezTo>
                    <a:pt x="13058" y="7267"/>
                    <a:pt x="11830" y="3007"/>
                    <a:pt x="8246" y="1001"/>
                  </a:cubicBezTo>
                  <a:cubicBezTo>
                    <a:pt x="6897" y="252"/>
                    <a:pt x="5962" y="0"/>
                    <a:pt x="5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376776" flipH="1">
              <a:off x="1727081" y="3733750"/>
              <a:ext cx="500831" cy="366434"/>
            </a:xfrm>
            <a:custGeom>
              <a:avLst/>
              <a:gdLst/>
              <a:ahLst/>
              <a:cxnLst/>
              <a:rect l="l" t="t" r="r" b="b"/>
              <a:pathLst>
                <a:path w="14988" h="10966" extrusionOk="0">
                  <a:moveTo>
                    <a:pt x="4290" y="0"/>
                  </a:moveTo>
                  <a:cubicBezTo>
                    <a:pt x="0" y="0"/>
                    <a:pt x="7525" y="7532"/>
                    <a:pt x="14988" y="10965"/>
                  </a:cubicBezTo>
                  <a:cubicBezTo>
                    <a:pt x="14988" y="10965"/>
                    <a:pt x="13083" y="1918"/>
                    <a:pt x="5840" y="213"/>
                  </a:cubicBezTo>
                  <a:cubicBezTo>
                    <a:pt x="5210" y="68"/>
                    <a:pt x="4697" y="0"/>
                    <a:pt x="4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376776" flipH="1">
              <a:off x="1511572" y="3871653"/>
              <a:ext cx="296496" cy="274742"/>
            </a:xfrm>
            <a:custGeom>
              <a:avLst/>
              <a:gdLst/>
              <a:ahLst/>
              <a:cxnLst/>
              <a:rect l="l" t="t" r="r" b="b"/>
              <a:pathLst>
                <a:path w="8873" h="8222" extrusionOk="0">
                  <a:moveTo>
                    <a:pt x="3785" y="1"/>
                  </a:moveTo>
                  <a:cubicBezTo>
                    <a:pt x="3258" y="2482"/>
                    <a:pt x="0" y="4362"/>
                    <a:pt x="0" y="4362"/>
                  </a:cubicBezTo>
                  <a:cubicBezTo>
                    <a:pt x="0" y="4362"/>
                    <a:pt x="3409" y="7996"/>
                    <a:pt x="7920" y="8221"/>
                  </a:cubicBezTo>
                  <a:cubicBezTo>
                    <a:pt x="7694" y="8046"/>
                    <a:pt x="7719" y="4337"/>
                    <a:pt x="8872" y="2031"/>
                  </a:cubicBezTo>
                  <a:lnTo>
                    <a:pt x="8872" y="2031"/>
                  </a:lnTo>
                  <a:cubicBezTo>
                    <a:pt x="8689" y="2093"/>
                    <a:pt x="8490" y="2121"/>
                    <a:pt x="8278" y="2121"/>
                  </a:cubicBezTo>
                  <a:cubicBezTo>
                    <a:pt x="6697" y="2121"/>
                    <a:pt x="4470" y="553"/>
                    <a:pt x="3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726877" y="2429202"/>
            <a:ext cx="2361547" cy="2389462"/>
            <a:chOff x="6726877" y="2429202"/>
            <a:chExt cx="2361547" cy="2389462"/>
          </a:xfrm>
        </p:grpSpPr>
        <p:grpSp>
          <p:nvGrpSpPr>
            <p:cNvPr id="64" name="Google Shape;64;p2"/>
            <p:cNvGrpSpPr/>
            <p:nvPr/>
          </p:nvGrpSpPr>
          <p:grpSpPr>
            <a:xfrm rot="1294701">
              <a:off x="7004782" y="2696235"/>
              <a:ext cx="1805736" cy="1855395"/>
              <a:chOff x="961225" y="311200"/>
              <a:chExt cx="884525" cy="908850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961225" y="639725"/>
                <a:ext cx="884525" cy="580325"/>
              </a:xfrm>
              <a:custGeom>
                <a:avLst/>
                <a:gdLst/>
                <a:ahLst/>
                <a:cxnLst/>
                <a:rect l="l" t="t" r="r" b="b"/>
                <a:pathLst>
                  <a:path w="35381" h="23213" extrusionOk="0">
                    <a:moveTo>
                      <a:pt x="16002" y="1"/>
                    </a:moveTo>
                    <a:cubicBezTo>
                      <a:pt x="0" y="1"/>
                      <a:pt x="433" y="23213"/>
                      <a:pt x="16675" y="23213"/>
                    </a:cubicBezTo>
                    <a:cubicBezTo>
                      <a:pt x="16819" y="23213"/>
                      <a:pt x="16964" y="23211"/>
                      <a:pt x="17111" y="23207"/>
                    </a:cubicBezTo>
                    <a:cubicBezTo>
                      <a:pt x="35381" y="22737"/>
                      <a:pt x="33306" y="13"/>
                      <a:pt x="17479" y="13"/>
                    </a:cubicBezTo>
                    <a:cubicBezTo>
                      <a:pt x="17283" y="13"/>
                      <a:pt x="17085" y="17"/>
                      <a:pt x="16885" y="24"/>
                    </a:cubicBezTo>
                    <a:cubicBezTo>
                      <a:pt x="16585" y="9"/>
                      <a:pt x="16291" y="1"/>
                      <a:pt x="160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1032775" y="794875"/>
                <a:ext cx="734875" cy="224075"/>
              </a:xfrm>
              <a:custGeom>
                <a:avLst/>
                <a:gdLst/>
                <a:ahLst/>
                <a:cxnLst/>
                <a:rect l="l" t="t" r="r" b="b"/>
                <a:pathLst>
                  <a:path w="29395" h="8963" extrusionOk="0">
                    <a:moveTo>
                      <a:pt x="1176" y="0"/>
                    </a:moveTo>
                    <a:cubicBezTo>
                      <a:pt x="549" y="0"/>
                      <a:pt x="1" y="807"/>
                      <a:pt x="590" y="1337"/>
                    </a:cubicBezTo>
                    <a:cubicBezTo>
                      <a:pt x="1692" y="2314"/>
                      <a:pt x="665" y="4745"/>
                      <a:pt x="2620" y="5121"/>
                    </a:cubicBezTo>
                    <a:cubicBezTo>
                      <a:pt x="2694" y="5134"/>
                      <a:pt x="2769" y="5140"/>
                      <a:pt x="2845" y="5140"/>
                    </a:cubicBezTo>
                    <a:cubicBezTo>
                      <a:pt x="3500" y="5140"/>
                      <a:pt x="4160" y="4684"/>
                      <a:pt x="4700" y="4369"/>
                    </a:cubicBezTo>
                    <a:cubicBezTo>
                      <a:pt x="5064" y="4155"/>
                      <a:pt x="5336" y="4062"/>
                      <a:pt x="5547" y="4062"/>
                    </a:cubicBezTo>
                    <a:cubicBezTo>
                      <a:pt x="6150" y="4062"/>
                      <a:pt x="6265" y="4819"/>
                      <a:pt x="6655" y="5673"/>
                    </a:cubicBezTo>
                    <a:cubicBezTo>
                      <a:pt x="7063" y="6563"/>
                      <a:pt x="7616" y="6986"/>
                      <a:pt x="8269" y="6986"/>
                    </a:cubicBezTo>
                    <a:cubicBezTo>
                      <a:pt x="8738" y="6986"/>
                      <a:pt x="9258" y="6768"/>
                      <a:pt x="9813" y="6349"/>
                    </a:cubicBezTo>
                    <a:cubicBezTo>
                      <a:pt x="10434" y="5884"/>
                      <a:pt x="10814" y="5571"/>
                      <a:pt x="11141" y="5571"/>
                    </a:cubicBezTo>
                    <a:cubicBezTo>
                      <a:pt x="11446" y="5571"/>
                      <a:pt x="11705" y="5846"/>
                      <a:pt x="12068" y="6525"/>
                    </a:cubicBezTo>
                    <a:cubicBezTo>
                      <a:pt x="12369" y="7101"/>
                      <a:pt x="12770" y="7828"/>
                      <a:pt x="13397" y="8054"/>
                    </a:cubicBezTo>
                    <a:cubicBezTo>
                      <a:pt x="13591" y="8130"/>
                      <a:pt x="13783" y="8166"/>
                      <a:pt x="13970" y="8166"/>
                    </a:cubicBezTo>
                    <a:cubicBezTo>
                      <a:pt x="14337" y="8166"/>
                      <a:pt x="14685" y="8027"/>
                      <a:pt x="15001" y="7778"/>
                    </a:cubicBezTo>
                    <a:cubicBezTo>
                      <a:pt x="15578" y="7335"/>
                      <a:pt x="16215" y="6257"/>
                      <a:pt x="16831" y="6257"/>
                    </a:cubicBezTo>
                    <a:cubicBezTo>
                      <a:pt x="17017" y="6257"/>
                      <a:pt x="17201" y="6356"/>
                      <a:pt x="17382" y="6600"/>
                    </a:cubicBezTo>
                    <a:cubicBezTo>
                      <a:pt x="18031" y="7505"/>
                      <a:pt x="18680" y="8672"/>
                      <a:pt x="19692" y="8672"/>
                    </a:cubicBezTo>
                    <a:cubicBezTo>
                      <a:pt x="19970" y="8672"/>
                      <a:pt x="20275" y="8584"/>
                      <a:pt x="20615" y="8379"/>
                    </a:cubicBezTo>
                    <a:cubicBezTo>
                      <a:pt x="21009" y="8139"/>
                      <a:pt x="21995" y="6540"/>
                      <a:pt x="22640" y="6540"/>
                    </a:cubicBezTo>
                    <a:cubicBezTo>
                      <a:pt x="22733" y="6540"/>
                      <a:pt x="22819" y="6574"/>
                      <a:pt x="22895" y="6650"/>
                    </a:cubicBezTo>
                    <a:cubicBezTo>
                      <a:pt x="23572" y="7352"/>
                      <a:pt x="23923" y="8154"/>
                      <a:pt x="24725" y="8705"/>
                    </a:cubicBezTo>
                    <a:cubicBezTo>
                      <a:pt x="24986" y="8886"/>
                      <a:pt x="25228" y="8963"/>
                      <a:pt x="25454" y="8963"/>
                    </a:cubicBezTo>
                    <a:cubicBezTo>
                      <a:pt x="26705" y="8963"/>
                      <a:pt x="27487" y="6608"/>
                      <a:pt x="28484" y="6374"/>
                    </a:cubicBezTo>
                    <a:cubicBezTo>
                      <a:pt x="29394" y="6141"/>
                      <a:pt x="29110" y="4823"/>
                      <a:pt x="28258" y="4823"/>
                    </a:cubicBezTo>
                    <a:cubicBezTo>
                      <a:pt x="28195" y="4823"/>
                      <a:pt x="28128" y="4830"/>
                      <a:pt x="28058" y="4846"/>
                    </a:cubicBezTo>
                    <a:cubicBezTo>
                      <a:pt x="27407" y="5021"/>
                      <a:pt x="27006" y="5422"/>
                      <a:pt x="26580" y="5948"/>
                    </a:cubicBezTo>
                    <a:cubicBezTo>
                      <a:pt x="26053" y="6562"/>
                      <a:pt x="25746" y="6882"/>
                      <a:pt x="25436" y="6882"/>
                    </a:cubicBezTo>
                    <a:cubicBezTo>
                      <a:pt x="25126" y="6882"/>
                      <a:pt x="24813" y="6562"/>
                      <a:pt x="24274" y="5898"/>
                    </a:cubicBezTo>
                    <a:cubicBezTo>
                      <a:pt x="23727" y="5221"/>
                      <a:pt x="23171" y="4842"/>
                      <a:pt x="22574" y="4842"/>
                    </a:cubicBezTo>
                    <a:cubicBezTo>
                      <a:pt x="22132" y="4842"/>
                      <a:pt x="21667" y="5050"/>
                      <a:pt x="21166" y="5497"/>
                    </a:cubicBezTo>
                    <a:cubicBezTo>
                      <a:pt x="20648" y="5981"/>
                      <a:pt x="20260" y="6811"/>
                      <a:pt x="19757" y="6811"/>
                    </a:cubicBezTo>
                    <a:cubicBezTo>
                      <a:pt x="19531" y="6811"/>
                      <a:pt x="19281" y="6642"/>
                      <a:pt x="18986" y="6199"/>
                    </a:cubicBezTo>
                    <a:cubicBezTo>
                      <a:pt x="18610" y="5623"/>
                      <a:pt x="18159" y="4795"/>
                      <a:pt x="17457" y="4570"/>
                    </a:cubicBezTo>
                    <a:cubicBezTo>
                      <a:pt x="17273" y="4506"/>
                      <a:pt x="17091" y="4475"/>
                      <a:pt x="16913" y="4475"/>
                    </a:cubicBezTo>
                    <a:cubicBezTo>
                      <a:pt x="16533" y="4475"/>
                      <a:pt x="16169" y="4615"/>
                      <a:pt x="15828" y="4871"/>
                    </a:cubicBezTo>
                    <a:cubicBezTo>
                      <a:pt x="15335" y="5265"/>
                      <a:pt x="14626" y="6386"/>
                      <a:pt x="14053" y="6386"/>
                    </a:cubicBezTo>
                    <a:cubicBezTo>
                      <a:pt x="13897" y="6386"/>
                      <a:pt x="13751" y="6303"/>
                      <a:pt x="13622" y="6099"/>
                    </a:cubicBezTo>
                    <a:cubicBezTo>
                      <a:pt x="13177" y="5387"/>
                      <a:pt x="12515" y="3628"/>
                      <a:pt x="11390" y="3628"/>
                    </a:cubicBezTo>
                    <a:cubicBezTo>
                      <a:pt x="11248" y="3628"/>
                      <a:pt x="11098" y="3656"/>
                      <a:pt x="10941" y="3718"/>
                    </a:cubicBezTo>
                    <a:cubicBezTo>
                      <a:pt x="10289" y="3993"/>
                      <a:pt x="9763" y="4394"/>
                      <a:pt x="9211" y="4846"/>
                    </a:cubicBezTo>
                    <a:cubicBezTo>
                      <a:pt x="8913" y="5091"/>
                      <a:pt x="8679" y="5193"/>
                      <a:pt x="8490" y="5193"/>
                    </a:cubicBezTo>
                    <a:cubicBezTo>
                      <a:pt x="7869" y="5193"/>
                      <a:pt x="7733" y="4086"/>
                      <a:pt x="7407" y="3317"/>
                    </a:cubicBezTo>
                    <a:cubicBezTo>
                      <a:pt x="7058" y="2566"/>
                      <a:pt x="6523" y="2289"/>
                      <a:pt x="5929" y="2289"/>
                    </a:cubicBezTo>
                    <a:cubicBezTo>
                      <a:pt x="5411" y="2289"/>
                      <a:pt x="4849" y="2499"/>
                      <a:pt x="4324" y="2790"/>
                    </a:cubicBezTo>
                    <a:cubicBezTo>
                      <a:pt x="3873" y="3041"/>
                      <a:pt x="3447" y="3342"/>
                      <a:pt x="2945" y="3542"/>
                    </a:cubicBezTo>
                    <a:cubicBezTo>
                      <a:pt x="2941" y="3544"/>
                      <a:pt x="2936" y="3545"/>
                      <a:pt x="2931" y="3545"/>
                    </a:cubicBezTo>
                    <a:cubicBezTo>
                      <a:pt x="2759" y="3545"/>
                      <a:pt x="2569" y="2261"/>
                      <a:pt x="2544" y="2139"/>
                    </a:cubicBezTo>
                    <a:cubicBezTo>
                      <a:pt x="2419" y="1437"/>
                      <a:pt x="2244" y="735"/>
                      <a:pt x="1692" y="209"/>
                    </a:cubicBezTo>
                    <a:cubicBezTo>
                      <a:pt x="1529" y="62"/>
                      <a:pt x="1350" y="0"/>
                      <a:pt x="11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071725" y="725525"/>
                <a:ext cx="672550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26902" h="5381" extrusionOk="0">
                    <a:moveTo>
                      <a:pt x="691" y="0"/>
                    </a:moveTo>
                    <a:cubicBezTo>
                      <a:pt x="283" y="0"/>
                      <a:pt x="1" y="672"/>
                      <a:pt x="435" y="1003"/>
                    </a:cubicBezTo>
                    <a:cubicBezTo>
                      <a:pt x="5755" y="4867"/>
                      <a:pt x="12813" y="5380"/>
                      <a:pt x="19528" y="5380"/>
                    </a:cubicBezTo>
                    <a:cubicBezTo>
                      <a:pt x="21828" y="5380"/>
                      <a:pt x="24089" y="5320"/>
                      <a:pt x="26225" y="5314"/>
                    </a:cubicBezTo>
                    <a:cubicBezTo>
                      <a:pt x="26901" y="5314"/>
                      <a:pt x="26901" y="4286"/>
                      <a:pt x="26225" y="4286"/>
                    </a:cubicBezTo>
                    <a:cubicBezTo>
                      <a:pt x="24079" y="4286"/>
                      <a:pt x="21804" y="4348"/>
                      <a:pt x="19490" y="4348"/>
                    </a:cubicBezTo>
                    <a:cubicBezTo>
                      <a:pt x="12965" y="4348"/>
                      <a:pt x="6123" y="3856"/>
                      <a:pt x="961" y="101"/>
                    </a:cubicBezTo>
                    <a:cubicBezTo>
                      <a:pt x="869" y="31"/>
                      <a:pt x="777" y="0"/>
                      <a:pt x="6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007000" y="951450"/>
                <a:ext cx="724750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28990" h="5588" extrusionOk="0">
                    <a:moveTo>
                      <a:pt x="799" y="1"/>
                    </a:moveTo>
                    <a:cubicBezTo>
                      <a:pt x="318" y="1"/>
                      <a:pt x="0" y="705"/>
                      <a:pt x="518" y="964"/>
                    </a:cubicBezTo>
                    <a:cubicBezTo>
                      <a:pt x="8065" y="4636"/>
                      <a:pt x="16932" y="5588"/>
                      <a:pt x="25333" y="5588"/>
                    </a:cubicBezTo>
                    <a:cubicBezTo>
                      <a:pt x="26334" y="5588"/>
                      <a:pt x="27328" y="5574"/>
                      <a:pt x="28312" y="5550"/>
                    </a:cubicBezTo>
                    <a:cubicBezTo>
                      <a:pt x="28981" y="5525"/>
                      <a:pt x="28989" y="4497"/>
                      <a:pt x="28336" y="4497"/>
                    </a:cubicBezTo>
                    <a:cubicBezTo>
                      <a:pt x="28328" y="4497"/>
                      <a:pt x="28320" y="4497"/>
                      <a:pt x="28312" y="4497"/>
                    </a:cubicBezTo>
                    <a:cubicBezTo>
                      <a:pt x="27286" y="4523"/>
                      <a:pt x="26249" y="4538"/>
                      <a:pt x="25204" y="4538"/>
                    </a:cubicBezTo>
                    <a:cubicBezTo>
                      <a:pt x="17020" y="4538"/>
                      <a:pt x="8401" y="3640"/>
                      <a:pt x="1044" y="61"/>
                    </a:cubicBezTo>
                    <a:cubicBezTo>
                      <a:pt x="960" y="19"/>
                      <a:pt x="878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135225" y="921025"/>
                <a:ext cx="50775" cy="388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554" extrusionOk="0">
                    <a:moveTo>
                      <a:pt x="1028" y="0"/>
                    </a:moveTo>
                    <a:cubicBezTo>
                      <a:pt x="0" y="0"/>
                      <a:pt x="0" y="1554"/>
                      <a:pt x="1028" y="1554"/>
                    </a:cubicBezTo>
                    <a:cubicBezTo>
                      <a:pt x="2030" y="1554"/>
                      <a:pt x="2030" y="0"/>
                      <a:pt x="10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276200" y="961125"/>
                <a:ext cx="50775" cy="388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554" extrusionOk="0">
                    <a:moveTo>
                      <a:pt x="1028" y="0"/>
                    </a:moveTo>
                    <a:cubicBezTo>
                      <a:pt x="0" y="0"/>
                      <a:pt x="0" y="1554"/>
                      <a:pt x="1028" y="1554"/>
                    </a:cubicBezTo>
                    <a:cubicBezTo>
                      <a:pt x="2031" y="1554"/>
                      <a:pt x="2031" y="0"/>
                      <a:pt x="10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427825" y="981800"/>
                <a:ext cx="50775" cy="38875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555" extrusionOk="0">
                    <a:moveTo>
                      <a:pt x="1003" y="0"/>
                    </a:moveTo>
                    <a:cubicBezTo>
                      <a:pt x="1" y="0"/>
                      <a:pt x="1" y="1554"/>
                      <a:pt x="1003" y="1554"/>
                    </a:cubicBezTo>
                    <a:cubicBezTo>
                      <a:pt x="2031" y="1554"/>
                      <a:pt x="2031" y="0"/>
                      <a:pt x="10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1573825" y="995575"/>
                <a:ext cx="50775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580" extrusionOk="0">
                    <a:moveTo>
                      <a:pt x="1028" y="1"/>
                    </a:moveTo>
                    <a:cubicBezTo>
                      <a:pt x="0" y="1"/>
                      <a:pt x="0" y="1580"/>
                      <a:pt x="1028" y="1580"/>
                    </a:cubicBezTo>
                    <a:cubicBezTo>
                      <a:pt x="2030" y="1580"/>
                      <a:pt x="2030" y="1"/>
                      <a:pt x="10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640225" y="896575"/>
                <a:ext cx="50800" cy="38875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555" extrusionOk="0">
                    <a:moveTo>
                      <a:pt x="1003" y="1"/>
                    </a:moveTo>
                    <a:cubicBezTo>
                      <a:pt x="1" y="1"/>
                      <a:pt x="1" y="1555"/>
                      <a:pt x="1003" y="1555"/>
                    </a:cubicBezTo>
                    <a:cubicBezTo>
                      <a:pt x="2031" y="1555"/>
                      <a:pt x="2031" y="1"/>
                      <a:pt x="10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503025" y="891575"/>
                <a:ext cx="50150" cy="38875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1555" extrusionOk="0">
                    <a:moveTo>
                      <a:pt x="1003" y="0"/>
                    </a:moveTo>
                    <a:cubicBezTo>
                      <a:pt x="0" y="0"/>
                      <a:pt x="0" y="1554"/>
                      <a:pt x="1003" y="1554"/>
                    </a:cubicBezTo>
                    <a:cubicBezTo>
                      <a:pt x="2005" y="1554"/>
                      <a:pt x="2005" y="0"/>
                      <a:pt x="10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362050" y="879025"/>
                <a:ext cx="50150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1580" extrusionOk="0">
                    <a:moveTo>
                      <a:pt x="1003" y="1"/>
                    </a:moveTo>
                    <a:cubicBezTo>
                      <a:pt x="0" y="1"/>
                      <a:pt x="0" y="1580"/>
                      <a:pt x="1003" y="1580"/>
                    </a:cubicBezTo>
                    <a:cubicBezTo>
                      <a:pt x="2005" y="1580"/>
                      <a:pt x="2005" y="1"/>
                      <a:pt x="10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4850" y="852725"/>
                <a:ext cx="50150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1580" extrusionOk="0">
                    <a:moveTo>
                      <a:pt x="1003" y="0"/>
                    </a:moveTo>
                    <a:cubicBezTo>
                      <a:pt x="0" y="0"/>
                      <a:pt x="0" y="1579"/>
                      <a:pt x="1003" y="1579"/>
                    </a:cubicBezTo>
                    <a:cubicBezTo>
                      <a:pt x="2005" y="1579"/>
                      <a:pt x="2005" y="0"/>
                      <a:pt x="10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172363" y="686820"/>
                <a:ext cx="488658" cy="105819"/>
              </a:xfrm>
              <a:custGeom>
                <a:avLst/>
                <a:gdLst/>
                <a:ahLst/>
                <a:cxnLst/>
                <a:rect l="l" t="t" r="r" b="b"/>
                <a:pathLst>
                  <a:path w="25098" h="5435" extrusionOk="0">
                    <a:moveTo>
                      <a:pt x="1122" y="0"/>
                    </a:moveTo>
                    <a:cubicBezTo>
                      <a:pt x="452" y="0"/>
                      <a:pt x="0" y="1030"/>
                      <a:pt x="739" y="1473"/>
                    </a:cubicBezTo>
                    <a:cubicBezTo>
                      <a:pt x="5633" y="4377"/>
                      <a:pt x="11527" y="5435"/>
                      <a:pt x="17312" y="5435"/>
                    </a:cubicBezTo>
                    <a:cubicBezTo>
                      <a:pt x="19614" y="5435"/>
                      <a:pt x="21900" y="5267"/>
                      <a:pt x="24098" y="4982"/>
                    </a:cubicBezTo>
                    <a:cubicBezTo>
                      <a:pt x="25055" y="4862"/>
                      <a:pt x="25098" y="3418"/>
                      <a:pt x="24228" y="3418"/>
                    </a:cubicBezTo>
                    <a:cubicBezTo>
                      <a:pt x="24186" y="3418"/>
                      <a:pt x="24143" y="3421"/>
                      <a:pt x="24098" y="3428"/>
                    </a:cubicBezTo>
                    <a:cubicBezTo>
                      <a:pt x="21919" y="3706"/>
                      <a:pt x="19654" y="3872"/>
                      <a:pt x="17375" y="3872"/>
                    </a:cubicBezTo>
                    <a:cubicBezTo>
                      <a:pt x="11842" y="3872"/>
                      <a:pt x="6220" y="2889"/>
                      <a:pt x="1516" y="119"/>
                    </a:cubicBezTo>
                    <a:cubicBezTo>
                      <a:pt x="1381" y="36"/>
                      <a:pt x="1248" y="0"/>
                      <a:pt x="1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090695" y="1029472"/>
                <a:ext cx="536639" cy="119577"/>
              </a:xfrm>
              <a:custGeom>
                <a:avLst/>
                <a:gdLst/>
                <a:ahLst/>
                <a:cxnLst/>
                <a:rect l="l" t="t" r="r" b="b"/>
                <a:pathLst>
                  <a:path w="26662" h="5941" extrusionOk="0">
                    <a:moveTo>
                      <a:pt x="1166" y="1"/>
                    </a:moveTo>
                    <a:cubicBezTo>
                      <a:pt x="455" y="1"/>
                      <a:pt x="1" y="1047"/>
                      <a:pt x="771" y="1454"/>
                    </a:cubicBezTo>
                    <a:cubicBezTo>
                      <a:pt x="8516" y="5489"/>
                      <a:pt x="17087" y="5940"/>
                      <a:pt x="25659" y="5940"/>
                    </a:cubicBezTo>
                    <a:cubicBezTo>
                      <a:pt x="26661" y="5940"/>
                      <a:pt x="26661" y="4386"/>
                      <a:pt x="25659" y="4386"/>
                    </a:cubicBezTo>
                    <a:cubicBezTo>
                      <a:pt x="17388" y="4386"/>
                      <a:pt x="9042" y="4011"/>
                      <a:pt x="1548" y="101"/>
                    </a:cubicBezTo>
                    <a:cubicBezTo>
                      <a:pt x="1417" y="31"/>
                      <a:pt x="1288" y="1"/>
                      <a:pt x="1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328825" y="493075"/>
                <a:ext cx="261950" cy="156025"/>
              </a:xfrm>
              <a:custGeom>
                <a:avLst/>
                <a:gdLst/>
                <a:ahLst/>
                <a:cxnLst/>
                <a:rect l="l" t="t" r="r" b="b"/>
                <a:pathLst>
                  <a:path w="10478" h="6241" extrusionOk="0">
                    <a:moveTo>
                      <a:pt x="4011" y="0"/>
                    </a:moveTo>
                    <a:cubicBezTo>
                      <a:pt x="1" y="0"/>
                      <a:pt x="1429" y="1504"/>
                      <a:pt x="1354" y="6015"/>
                    </a:cubicBezTo>
                    <a:lnTo>
                      <a:pt x="7194" y="6241"/>
                    </a:lnTo>
                    <a:cubicBezTo>
                      <a:pt x="8246" y="2406"/>
                      <a:pt x="10477" y="0"/>
                      <a:pt x="40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316300" y="583300"/>
                <a:ext cx="231225" cy="85850"/>
              </a:xfrm>
              <a:custGeom>
                <a:avLst/>
                <a:gdLst/>
                <a:ahLst/>
                <a:cxnLst/>
                <a:rect l="l" t="t" r="r" b="b"/>
                <a:pathLst>
                  <a:path w="9249" h="3434" extrusionOk="0">
                    <a:moveTo>
                      <a:pt x="1028" y="0"/>
                    </a:moveTo>
                    <a:lnTo>
                      <a:pt x="1" y="2281"/>
                    </a:lnTo>
                    <a:cubicBezTo>
                      <a:pt x="928" y="2682"/>
                      <a:pt x="2006" y="2958"/>
                      <a:pt x="3209" y="3158"/>
                    </a:cubicBezTo>
                    <a:cubicBezTo>
                      <a:pt x="4387" y="3334"/>
                      <a:pt x="5665" y="3434"/>
                      <a:pt x="6868" y="3434"/>
                    </a:cubicBezTo>
                    <a:cubicBezTo>
                      <a:pt x="7695" y="3434"/>
                      <a:pt x="8522" y="3384"/>
                      <a:pt x="9249" y="3309"/>
                    </a:cubicBezTo>
                    <a:lnTo>
                      <a:pt x="8948" y="802"/>
                    </a:lnTo>
                    <a:cubicBezTo>
                      <a:pt x="8321" y="877"/>
                      <a:pt x="7620" y="928"/>
                      <a:pt x="6868" y="928"/>
                    </a:cubicBezTo>
                    <a:cubicBezTo>
                      <a:pt x="5790" y="928"/>
                      <a:pt x="4637" y="852"/>
                      <a:pt x="3584" y="677"/>
                    </a:cubicBezTo>
                    <a:cubicBezTo>
                      <a:pt x="2557" y="527"/>
                      <a:pt x="1630" y="276"/>
                      <a:pt x="10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386850" y="311200"/>
                <a:ext cx="200775" cy="232400"/>
              </a:xfrm>
              <a:custGeom>
                <a:avLst/>
                <a:gdLst/>
                <a:ahLst/>
                <a:cxnLst/>
                <a:rect l="l" t="t" r="r" b="b"/>
                <a:pathLst>
                  <a:path w="8031" h="9296" extrusionOk="0">
                    <a:moveTo>
                      <a:pt x="3610" y="941"/>
                    </a:moveTo>
                    <a:cubicBezTo>
                      <a:pt x="4201" y="941"/>
                      <a:pt x="4597" y="1705"/>
                      <a:pt x="4597" y="2263"/>
                    </a:cubicBezTo>
                    <a:cubicBezTo>
                      <a:pt x="4622" y="3015"/>
                      <a:pt x="4321" y="3817"/>
                      <a:pt x="4046" y="4518"/>
                    </a:cubicBezTo>
                    <a:cubicBezTo>
                      <a:pt x="3690" y="5496"/>
                      <a:pt x="3221" y="6436"/>
                      <a:pt x="2746" y="7365"/>
                    </a:cubicBezTo>
                    <a:lnTo>
                      <a:pt x="2746" y="7365"/>
                    </a:lnTo>
                    <a:cubicBezTo>
                      <a:pt x="2671" y="6523"/>
                      <a:pt x="2559" y="5677"/>
                      <a:pt x="2492" y="4819"/>
                    </a:cubicBezTo>
                    <a:cubicBezTo>
                      <a:pt x="2417" y="3791"/>
                      <a:pt x="2116" y="1812"/>
                      <a:pt x="3118" y="1110"/>
                    </a:cubicBezTo>
                    <a:cubicBezTo>
                      <a:pt x="3293" y="992"/>
                      <a:pt x="3458" y="941"/>
                      <a:pt x="3610" y="941"/>
                    </a:cubicBezTo>
                    <a:close/>
                    <a:moveTo>
                      <a:pt x="3660" y="0"/>
                    </a:moveTo>
                    <a:cubicBezTo>
                      <a:pt x="0" y="0"/>
                      <a:pt x="1716" y="6488"/>
                      <a:pt x="1765" y="8604"/>
                    </a:cubicBezTo>
                    <a:cubicBezTo>
                      <a:pt x="1765" y="8927"/>
                      <a:pt x="2005" y="9095"/>
                      <a:pt x="2256" y="9110"/>
                    </a:cubicBezTo>
                    <a:lnTo>
                      <a:pt x="2256" y="9110"/>
                    </a:lnTo>
                    <a:cubicBezTo>
                      <a:pt x="2364" y="9224"/>
                      <a:pt x="2517" y="9295"/>
                      <a:pt x="2666" y="9295"/>
                    </a:cubicBezTo>
                    <a:cubicBezTo>
                      <a:pt x="2822" y="9295"/>
                      <a:pt x="2974" y="9217"/>
                      <a:pt x="3068" y="9030"/>
                    </a:cubicBezTo>
                    <a:cubicBezTo>
                      <a:pt x="3820" y="7526"/>
                      <a:pt x="8031" y="233"/>
                      <a:pt x="3870" y="7"/>
                    </a:cubicBezTo>
                    <a:cubicBezTo>
                      <a:pt x="3798" y="2"/>
                      <a:pt x="3728" y="0"/>
                      <a:pt x="36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7300966" y="3491252"/>
              <a:ext cx="86544" cy="68165"/>
            </a:xfrm>
            <a:custGeom>
              <a:avLst/>
              <a:gdLst/>
              <a:ahLst/>
              <a:cxnLst/>
              <a:rect l="l" t="t" r="r" b="b"/>
              <a:pathLst>
                <a:path w="2006" h="1580" extrusionOk="0">
                  <a:moveTo>
                    <a:pt x="1003" y="0"/>
                  </a:moveTo>
                  <a:cubicBezTo>
                    <a:pt x="0" y="0"/>
                    <a:pt x="0" y="1579"/>
                    <a:pt x="1003" y="1579"/>
                  </a:cubicBezTo>
                  <a:cubicBezTo>
                    <a:pt x="2005" y="1579"/>
                    <a:pt x="2005" y="0"/>
                    <a:pt x="1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2"/>
          <p:cNvGrpSpPr/>
          <p:nvPr/>
        </p:nvGrpSpPr>
        <p:grpSpPr>
          <a:xfrm>
            <a:off x="8393050" y="4392815"/>
            <a:ext cx="424193" cy="496557"/>
            <a:chOff x="5827575" y="3641525"/>
            <a:chExt cx="202450" cy="236975"/>
          </a:xfrm>
        </p:grpSpPr>
        <p:sp>
          <p:nvSpPr>
            <p:cNvPr id="84" name="Google Shape;84;p2"/>
            <p:cNvSpPr/>
            <p:nvPr/>
          </p:nvSpPr>
          <p:spPr>
            <a:xfrm>
              <a:off x="5942475" y="3641525"/>
              <a:ext cx="87550" cy="58425"/>
            </a:xfrm>
            <a:custGeom>
              <a:avLst/>
              <a:gdLst/>
              <a:ahLst/>
              <a:cxnLst/>
              <a:rect l="l" t="t" r="r" b="b"/>
              <a:pathLst>
                <a:path w="3502" h="2337" extrusionOk="0">
                  <a:moveTo>
                    <a:pt x="1666" y="0"/>
                  </a:moveTo>
                  <a:cubicBezTo>
                    <a:pt x="192" y="0"/>
                    <a:pt x="0" y="2336"/>
                    <a:pt x="1882" y="2336"/>
                  </a:cubicBezTo>
                  <a:cubicBezTo>
                    <a:pt x="1890" y="2336"/>
                    <a:pt x="1898" y="2336"/>
                    <a:pt x="1905" y="2336"/>
                  </a:cubicBezTo>
                  <a:cubicBezTo>
                    <a:pt x="3337" y="2336"/>
                    <a:pt x="3502" y="55"/>
                    <a:pt x="1782" y="5"/>
                  </a:cubicBezTo>
                  <a:cubicBezTo>
                    <a:pt x="1742" y="2"/>
                    <a:pt x="1704" y="0"/>
                    <a:pt x="1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827575" y="3833275"/>
              <a:ext cx="67350" cy="45225"/>
            </a:xfrm>
            <a:custGeom>
              <a:avLst/>
              <a:gdLst/>
              <a:ahLst/>
              <a:cxnLst/>
              <a:rect l="l" t="t" r="r" b="b"/>
              <a:pathLst>
                <a:path w="2694" h="1809" extrusionOk="0">
                  <a:moveTo>
                    <a:pt x="1275" y="0"/>
                  </a:moveTo>
                  <a:cubicBezTo>
                    <a:pt x="153" y="0"/>
                    <a:pt x="0" y="1809"/>
                    <a:pt x="1465" y="1809"/>
                  </a:cubicBezTo>
                  <a:cubicBezTo>
                    <a:pt x="2568" y="1809"/>
                    <a:pt x="2693" y="29"/>
                    <a:pt x="1365" y="4"/>
                  </a:cubicBezTo>
                  <a:cubicBezTo>
                    <a:pt x="1334" y="2"/>
                    <a:pt x="1304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 rot="-10285185">
            <a:off x="361433" y="282991"/>
            <a:ext cx="424183" cy="496545"/>
            <a:chOff x="5827575" y="3641525"/>
            <a:chExt cx="202450" cy="236975"/>
          </a:xfrm>
        </p:grpSpPr>
        <p:sp>
          <p:nvSpPr>
            <p:cNvPr id="87" name="Google Shape;87;p2"/>
            <p:cNvSpPr/>
            <p:nvPr/>
          </p:nvSpPr>
          <p:spPr>
            <a:xfrm>
              <a:off x="5942475" y="3641525"/>
              <a:ext cx="87550" cy="58425"/>
            </a:xfrm>
            <a:custGeom>
              <a:avLst/>
              <a:gdLst/>
              <a:ahLst/>
              <a:cxnLst/>
              <a:rect l="l" t="t" r="r" b="b"/>
              <a:pathLst>
                <a:path w="3502" h="2337" extrusionOk="0">
                  <a:moveTo>
                    <a:pt x="1666" y="0"/>
                  </a:moveTo>
                  <a:cubicBezTo>
                    <a:pt x="192" y="0"/>
                    <a:pt x="0" y="2336"/>
                    <a:pt x="1882" y="2336"/>
                  </a:cubicBezTo>
                  <a:cubicBezTo>
                    <a:pt x="1890" y="2336"/>
                    <a:pt x="1898" y="2336"/>
                    <a:pt x="1905" y="2336"/>
                  </a:cubicBezTo>
                  <a:cubicBezTo>
                    <a:pt x="3337" y="2336"/>
                    <a:pt x="3502" y="55"/>
                    <a:pt x="1782" y="5"/>
                  </a:cubicBezTo>
                  <a:cubicBezTo>
                    <a:pt x="1742" y="2"/>
                    <a:pt x="1704" y="0"/>
                    <a:pt x="1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827575" y="3833275"/>
              <a:ext cx="67350" cy="45225"/>
            </a:xfrm>
            <a:custGeom>
              <a:avLst/>
              <a:gdLst/>
              <a:ahLst/>
              <a:cxnLst/>
              <a:rect l="l" t="t" r="r" b="b"/>
              <a:pathLst>
                <a:path w="2694" h="1809" extrusionOk="0">
                  <a:moveTo>
                    <a:pt x="1275" y="0"/>
                  </a:moveTo>
                  <a:cubicBezTo>
                    <a:pt x="153" y="0"/>
                    <a:pt x="0" y="1809"/>
                    <a:pt x="1465" y="1809"/>
                  </a:cubicBezTo>
                  <a:cubicBezTo>
                    <a:pt x="2568" y="1809"/>
                    <a:pt x="2693" y="29"/>
                    <a:pt x="1365" y="4"/>
                  </a:cubicBezTo>
                  <a:cubicBezTo>
                    <a:pt x="1334" y="2"/>
                    <a:pt x="1304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2"/>
          <p:cNvSpPr/>
          <p:nvPr/>
        </p:nvSpPr>
        <p:spPr>
          <a:xfrm>
            <a:off x="479492" y="4377086"/>
            <a:ext cx="260546" cy="398110"/>
          </a:xfrm>
          <a:custGeom>
            <a:avLst/>
            <a:gdLst/>
            <a:ahLst/>
            <a:cxnLst/>
            <a:rect l="l" t="t" r="r" b="b"/>
            <a:pathLst>
              <a:path w="7595" h="11605" extrusionOk="0">
                <a:moveTo>
                  <a:pt x="2155" y="0"/>
                </a:moveTo>
                <a:cubicBezTo>
                  <a:pt x="2406" y="2507"/>
                  <a:pt x="2506" y="5940"/>
                  <a:pt x="0" y="6943"/>
                </a:cubicBezTo>
                <a:cubicBezTo>
                  <a:pt x="2757" y="6943"/>
                  <a:pt x="4336" y="9123"/>
                  <a:pt x="5589" y="11604"/>
                </a:cubicBezTo>
                <a:cubicBezTo>
                  <a:pt x="5589" y="9123"/>
                  <a:pt x="5338" y="6617"/>
                  <a:pt x="7594" y="5113"/>
                </a:cubicBezTo>
                <a:lnTo>
                  <a:pt x="7594" y="5113"/>
                </a:lnTo>
                <a:cubicBezTo>
                  <a:pt x="7536" y="5115"/>
                  <a:pt x="7479" y="5116"/>
                  <a:pt x="7423" y="5116"/>
                </a:cubicBezTo>
                <a:cubicBezTo>
                  <a:pt x="4895" y="5116"/>
                  <a:pt x="3381" y="2942"/>
                  <a:pt x="21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353510" y="4775192"/>
            <a:ext cx="119251" cy="80225"/>
          </a:xfrm>
          <a:custGeom>
            <a:avLst/>
            <a:gdLst/>
            <a:ahLst/>
            <a:cxnLst/>
            <a:rect l="l" t="t" r="r" b="b"/>
            <a:pathLst>
              <a:path w="3511" h="2362" extrusionOk="0">
                <a:moveTo>
                  <a:pt x="1689" y="1"/>
                </a:moveTo>
                <a:cubicBezTo>
                  <a:pt x="191" y="1"/>
                  <a:pt x="0" y="2337"/>
                  <a:pt x="1907" y="2361"/>
                </a:cubicBezTo>
                <a:cubicBezTo>
                  <a:pt x="3335" y="2361"/>
                  <a:pt x="3511" y="55"/>
                  <a:pt x="1806" y="5"/>
                </a:cubicBezTo>
                <a:cubicBezTo>
                  <a:pt x="1766" y="2"/>
                  <a:pt x="1727" y="1"/>
                  <a:pt x="168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 rot="-2430099" flipH="1">
            <a:off x="8283998" y="325010"/>
            <a:ext cx="260546" cy="398108"/>
          </a:xfrm>
          <a:custGeom>
            <a:avLst/>
            <a:gdLst/>
            <a:ahLst/>
            <a:cxnLst/>
            <a:rect l="l" t="t" r="r" b="b"/>
            <a:pathLst>
              <a:path w="7595" h="11605" extrusionOk="0">
                <a:moveTo>
                  <a:pt x="2155" y="0"/>
                </a:moveTo>
                <a:cubicBezTo>
                  <a:pt x="2406" y="2507"/>
                  <a:pt x="2506" y="5940"/>
                  <a:pt x="0" y="6943"/>
                </a:cubicBezTo>
                <a:cubicBezTo>
                  <a:pt x="2757" y="6943"/>
                  <a:pt x="4336" y="9123"/>
                  <a:pt x="5589" y="11604"/>
                </a:cubicBezTo>
                <a:cubicBezTo>
                  <a:pt x="5589" y="9123"/>
                  <a:pt x="5338" y="6617"/>
                  <a:pt x="7594" y="5113"/>
                </a:cubicBezTo>
                <a:lnTo>
                  <a:pt x="7594" y="5113"/>
                </a:lnTo>
                <a:cubicBezTo>
                  <a:pt x="7536" y="5115"/>
                  <a:pt x="7479" y="5116"/>
                  <a:pt x="7423" y="5116"/>
                </a:cubicBezTo>
                <a:cubicBezTo>
                  <a:pt x="4895" y="5116"/>
                  <a:pt x="3381" y="2942"/>
                  <a:pt x="21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 rot="-2430259" flipH="1">
            <a:off x="8659499" y="538097"/>
            <a:ext cx="119249" cy="80224"/>
          </a:xfrm>
          <a:custGeom>
            <a:avLst/>
            <a:gdLst/>
            <a:ahLst/>
            <a:cxnLst/>
            <a:rect l="l" t="t" r="r" b="b"/>
            <a:pathLst>
              <a:path w="3511" h="2362" extrusionOk="0">
                <a:moveTo>
                  <a:pt x="1689" y="1"/>
                </a:moveTo>
                <a:cubicBezTo>
                  <a:pt x="191" y="1"/>
                  <a:pt x="0" y="2337"/>
                  <a:pt x="1907" y="2361"/>
                </a:cubicBezTo>
                <a:cubicBezTo>
                  <a:pt x="3335" y="2361"/>
                  <a:pt x="3511" y="55"/>
                  <a:pt x="1806" y="5"/>
                </a:cubicBezTo>
                <a:cubicBezTo>
                  <a:pt x="1766" y="2"/>
                  <a:pt x="1727" y="1"/>
                  <a:pt x="168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ctrTitle"/>
          </p:nvPr>
        </p:nvSpPr>
        <p:spPr>
          <a:xfrm>
            <a:off x="1384650" y="1354600"/>
            <a:ext cx="6374700" cy="19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4" name="Google Shape;94;p2"/>
          <p:cNvSpPr txBox="1">
            <a:spLocks noGrp="1"/>
          </p:cNvSpPr>
          <p:nvPr>
            <p:ph type="subTitle" idx="1"/>
          </p:nvPr>
        </p:nvSpPr>
        <p:spPr>
          <a:xfrm>
            <a:off x="2473050" y="3421893"/>
            <a:ext cx="4197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point">
  <p:cSld name="CUSTOM_2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5"/>
          <p:cNvSpPr/>
          <p:nvPr/>
        </p:nvSpPr>
        <p:spPr>
          <a:xfrm flipH="1">
            <a:off x="7965866" y="3660048"/>
            <a:ext cx="1504976" cy="1695353"/>
          </a:xfrm>
          <a:custGeom>
            <a:avLst/>
            <a:gdLst/>
            <a:ahLst/>
            <a:cxnLst/>
            <a:rect l="l" t="t" r="r" b="b"/>
            <a:pathLst>
              <a:path w="16755" h="18875" extrusionOk="0">
                <a:moveTo>
                  <a:pt x="1111" y="0"/>
                </a:moveTo>
                <a:cubicBezTo>
                  <a:pt x="860" y="0"/>
                  <a:pt x="587" y="254"/>
                  <a:pt x="708" y="558"/>
                </a:cubicBezTo>
                <a:cubicBezTo>
                  <a:pt x="1119" y="1562"/>
                  <a:pt x="1576" y="2521"/>
                  <a:pt x="2055" y="3480"/>
                </a:cubicBezTo>
                <a:cubicBezTo>
                  <a:pt x="1918" y="3640"/>
                  <a:pt x="1918" y="3868"/>
                  <a:pt x="2032" y="4028"/>
                </a:cubicBezTo>
                <a:cubicBezTo>
                  <a:pt x="1302" y="5260"/>
                  <a:pt x="777" y="6584"/>
                  <a:pt x="548" y="7999"/>
                </a:cubicBezTo>
                <a:cubicBezTo>
                  <a:pt x="412" y="8775"/>
                  <a:pt x="1" y="10624"/>
                  <a:pt x="959" y="11058"/>
                </a:cubicBezTo>
                <a:cubicBezTo>
                  <a:pt x="1107" y="11126"/>
                  <a:pt x="1239" y="11156"/>
                  <a:pt x="1358" y="11156"/>
                </a:cubicBezTo>
                <a:cubicBezTo>
                  <a:pt x="2152" y="11156"/>
                  <a:pt x="2321" y="9782"/>
                  <a:pt x="2420" y="9186"/>
                </a:cubicBezTo>
                <a:cubicBezTo>
                  <a:pt x="2648" y="7771"/>
                  <a:pt x="2808" y="6379"/>
                  <a:pt x="2900" y="4963"/>
                </a:cubicBezTo>
                <a:cubicBezTo>
                  <a:pt x="3356" y="5739"/>
                  <a:pt x="3835" y="6493"/>
                  <a:pt x="4360" y="7223"/>
                </a:cubicBezTo>
                <a:lnTo>
                  <a:pt x="4338" y="7269"/>
                </a:lnTo>
                <a:cubicBezTo>
                  <a:pt x="3813" y="8730"/>
                  <a:pt x="3470" y="10259"/>
                  <a:pt x="3402" y="11811"/>
                </a:cubicBezTo>
                <a:cubicBezTo>
                  <a:pt x="3356" y="12541"/>
                  <a:pt x="3105" y="14230"/>
                  <a:pt x="4086" y="14504"/>
                </a:cubicBezTo>
                <a:cubicBezTo>
                  <a:pt x="4198" y="14539"/>
                  <a:pt x="4298" y="14554"/>
                  <a:pt x="4388" y="14554"/>
                </a:cubicBezTo>
                <a:cubicBezTo>
                  <a:pt x="5265" y="14554"/>
                  <a:pt x="5228" y="13075"/>
                  <a:pt x="5228" y="12496"/>
                </a:cubicBezTo>
                <a:cubicBezTo>
                  <a:pt x="5228" y="11126"/>
                  <a:pt x="5228" y="9734"/>
                  <a:pt x="5228" y="8364"/>
                </a:cubicBezTo>
                <a:cubicBezTo>
                  <a:pt x="5616" y="8889"/>
                  <a:pt x="6049" y="9392"/>
                  <a:pt x="6483" y="9894"/>
                </a:cubicBezTo>
                <a:cubicBezTo>
                  <a:pt x="6346" y="11218"/>
                  <a:pt x="6323" y="12541"/>
                  <a:pt x="6415" y="13888"/>
                </a:cubicBezTo>
                <a:cubicBezTo>
                  <a:pt x="6460" y="14550"/>
                  <a:pt x="6392" y="15965"/>
                  <a:pt x="7305" y="16102"/>
                </a:cubicBezTo>
                <a:cubicBezTo>
                  <a:pt x="7343" y="16107"/>
                  <a:pt x="7379" y="16109"/>
                  <a:pt x="7414" y="16109"/>
                </a:cubicBezTo>
                <a:cubicBezTo>
                  <a:pt x="8688" y="16109"/>
                  <a:pt x="8116" y="12929"/>
                  <a:pt x="7738" y="11240"/>
                </a:cubicBezTo>
                <a:lnTo>
                  <a:pt x="7738" y="11240"/>
                </a:lnTo>
                <a:cubicBezTo>
                  <a:pt x="8012" y="11514"/>
                  <a:pt x="8263" y="11765"/>
                  <a:pt x="8537" y="12016"/>
                </a:cubicBezTo>
                <a:cubicBezTo>
                  <a:pt x="8537" y="12085"/>
                  <a:pt x="8560" y="12153"/>
                  <a:pt x="8606" y="12222"/>
                </a:cubicBezTo>
                <a:cubicBezTo>
                  <a:pt x="8674" y="12290"/>
                  <a:pt x="8720" y="12359"/>
                  <a:pt x="8766" y="12450"/>
                </a:cubicBezTo>
                <a:cubicBezTo>
                  <a:pt x="9154" y="14071"/>
                  <a:pt x="9519" y="15737"/>
                  <a:pt x="9930" y="17358"/>
                </a:cubicBezTo>
                <a:cubicBezTo>
                  <a:pt x="10093" y="17993"/>
                  <a:pt x="10604" y="18875"/>
                  <a:pt x="11300" y="18875"/>
                </a:cubicBezTo>
                <a:cubicBezTo>
                  <a:pt x="11478" y="18875"/>
                  <a:pt x="11669" y="18817"/>
                  <a:pt x="11870" y="18681"/>
                </a:cubicBezTo>
                <a:cubicBezTo>
                  <a:pt x="12851" y="17997"/>
                  <a:pt x="11893" y="16376"/>
                  <a:pt x="11527" y="15600"/>
                </a:cubicBezTo>
                <a:cubicBezTo>
                  <a:pt x="11254" y="14984"/>
                  <a:pt x="10911" y="14390"/>
                  <a:pt x="10569" y="13797"/>
                </a:cubicBezTo>
                <a:lnTo>
                  <a:pt x="10569" y="13797"/>
                </a:lnTo>
                <a:cubicBezTo>
                  <a:pt x="11505" y="14550"/>
                  <a:pt x="12486" y="15258"/>
                  <a:pt x="13513" y="15897"/>
                </a:cubicBezTo>
                <a:cubicBezTo>
                  <a:pt x="13587" y="15943"/>
                  <a:pt x="13661" y="15964"/>
                  <a:pt x="13731" y="15964"/>
                </a:cubicBezTo>
                <a:cubicBezTo>
                  <a:pt x="14070" y="15964"/>
                  <a:pt x="14311" y="15485"/>
                  <a:pt x="13970" y="15258"/>
                </a:cubicBezTo>
                <a:cubicBezTo>
                  <a:pt x="13011" y="14641"/>
                  <a:pt x="12075" y="14002"/>
                  <a:pt x="11185" y="13295"/>
                </a:cubicBezTo>
                <a:lnTo>
                  <a:pt x="11185" y="13295"/>
                </a:lnTo>
                <a:cubicBezTo>
                  <a:pt x="12212" y="13523"/>
                  <a:pt x="13239" y="13637"/>
                  <a:pt x="14289" y="13637"/>
                </a:cubicBezTo>
                <a:cubicBezTo>
                  <a:pt x="14395" y="13637"/>
                  <a:pt x="14518" y="13639"/>
                  <a:pt x="14652" y="13639"/>
                </a:cubicBezTo>
                <a:cubicBezTo>
                  <a:pt x="15472" y="13639"/>
                  <a:pt x="16689" y="13571"/>
                  <a:pt x="16709" y="12610"/>
                </a:cubicBezTo>
                <a:cubicBezTo>
                  <a:pt x="16754" y="11263"/>
                  <a:pt x="14563" y="11354"/>
                  <a:pt x="13719" y="11332"/>
                </a:cubicBezTo>
                <a:cubicBezTo>
                  <a:pt x="12326" y="11332"/>
                  <a:pt x="10934" y="11514"/>
                  <a:pt x="9587" y="11925"/>
                </a:cubicBezTo>
                <a:cubicBezTo>
                  <a:pt x="9154" y="11537"/>
                  <a:pt x="8743" y="11149"/>
                  <a:pt x="8355" y="10738"/>
                </a:cubicBezTo>
                <a:cubicBezTo>
                  <a:pt x="9268" y="10647"/>
                  <a:pt x="10226" y="10578"/>
                  <a:pt x="11094" y="10373"/>
                </a:cubicBezTo>
                <a:cubicBezTo>
                  <a:pt x="11756" y="10213"/>
                  <a:pt x="12418" y="9643"/>
                  <a:pt x="12144" y="8889"/>
                </a:cubicBezTo>
                <a:cubicBezTo>
                  <a:pt x="11981" y="8418"/>
                  <a:pt x="11518" y="8236"/>
                  <a:pt x="11059" y="8236"/>
                </a:cubicBezTo>
                <a:cubicBezTo>
                  <a:pt x="10873" y="8236"/>
                  <a:pt x="10688" y="8266"/>
                  <a:pt x="10523" y="8319"/>
                </a:cubicBezTo>
                <a:cubicBezTo>
                  <a:pt x="9428" y="8661"/>
                  <a:pt x="8378" y="9186"/>
                  <a:pt x="7328" y="9643"/>
                </a:cubicBezTo>
                <a:cubicBezTo>
                  <a:pt x="6780" y="9072"/>
                  <a:pt x="6278" y="8456"/>
                  <a:pt x="5798" y="7839"/>
                </a:cubicBezTo>
                <a:lnTo>
                  <a:pt x="5798" y="7839"/>
                </a:lnTo>
                <a:cubicBezTo>
                  <a:pt x="5930" y="7845"/>
                  <a:pt x="6061" y="7848"/>
                  <a:pt x="6192" y="7848"/>
                </a:cubicBezTo>
                <a:cubicBezTo>
                  <a:pt x="7110" y="7848"/>
                  <a:pt x="8024" y="7708"/>
                  <a:pt x="8903" y="7429"/>
                </a:cubicBezTo>
                <a:cubicBezTo>
                  <a:pt x="9473" y="7223"/>
                  <a:pt x="11185" y="6767"/>
                  <a:pt x="10706" y="5808"/>
                </a:cubicBezTo>
                <a:cubicBezTo>
                  <a:pt x="10537" y="5470"/>
                  <a:pt x="10156" y="5360"/>
                  <a:pt x="9721" y="5360"/>
                </a:cubicBezTo>
                <a:cubicBezTo>
                  <a:pt x="9099" y="5360"/>
                  <a:pt x="8366" y="5586"/>
                  <a:pt x="7990" y="5694"/>
                </a:cubicBezTo>
                <a:cubicBezTo>
                  <a:pt x="7008" y="5991"/>
                  <a:pt x="6095" y="6447"/>
                  <a:pt x="5273" y="7018"/>
                </a:cubicBezTo>
                <a:lnTo>
                  <a:pt x="5182" y="7018"/>
                </a:lnTo>
                <a:cubicBezTo>
                  <a:pt x="4634" y="6264"/>
                  <a:pt x="4132" y="5488"/>
                  <a:pt x="3653" y="4690"/>
                </a:cubicBezTo>
                <a:cubicBezTo>
                  <a:pt x="4566" y="4690"/>
                  <a:pt x="5479" y="4575"/>
                  <a:pt x="6369" y="4347"/>
                </a:cubicBezTo>
                <a:cubicBezTo>
                  <a:pt x="7099" y="4142"/>
                  <a:pt x="8218" y="3799"/>
                  <a:pt x="8058" y="2841"/>
                </a:cubicBezTo>
                <a:cubicBezTo>
                  <a:pt x="7967" y="2232"/>
                  <a:pt x="7490" y="2049"/>
                  <a:pt x="6979" y="2049"/>
                </a:cubicBezTo>
                <a:cubicBezTo>
                  <a:pt x="6724" y="2049"/>
                  <a:pt x="6460" y="2095"/>
                  <a:pt x="6232" y="2156"/>
                </a:cubicBezTo>
                <a:cubicBezTo>
                  <a:pt x="5091" y="2453"/>
                  <a:pt x="3949" y="2841"/>
                  <a:pt x="2808" y="3183"/>
                </a:cubicBezTo>
                <a:cubicBezTo>
                  <a:pt x="2283" y="2224"/>
                  <a:pt x="1827" y="1243"/>
                  <a:pt x="1416" y="216"/>
                </a:cubicBezTo>
                <a:cubicBezTo>
                  <a:pt x="1355" y="64"/>
                  <a:pt x="1236" y="0"/>
                  <a:pt x="11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5"/>
          <p:cNvSpPr/>
          <p:nvPr/>
        </p:nvSpPr>
        <p:spPr>
          <a:xfrm rot="-10243476" flipH="1">
            <a:off x="12490" y="-250571"/>
            <a:ext cx="1504966" cy="1695342"/>
          </a:xfrm>
          <a:custGeom>
            <a:avLst/>
            <a:gdLst/>
            <a:ahLst/>
            <a:cxnLst/>
            <a:rect l="l" t="t" r="r" b="b"/>
            <a:pathLst>
              <a:path w="16755" h="18875" extrusionOk="0">
                <a:moveTo>
                  <a:pt x="1111" y="0"/>
                </a:moveTo>
                <a:cubicBezTo>
                  <a:pt x="860" y="0"/>
                  <a:pt x="587" y="254"/>
                  <a:pt x="708" y="558"/>
                </a:cubicBezTo>
                <a:cubicBezTo>
                  <a:pt x="1119" y="1562"/>
                  <a:pt x="1576" y="2521"/>
                  <a:pt x="2055" y="3480"/>
                </a:cubicBezTo>
                <a:cubicBezTo>
                  <a:pt x="1918" y="3640"/>
                  <a:pt x="1918" y="3868"/>
                  <a:pt x="2032" y="4028"/>
                </a:cubicBezTo>
                <a:cubicBezTo>
                  <a:pt x="1302" y="5260"/>
                  <a:pt x="777" y="6584"/>
                  <a:pt x="548" y="7999"/>
                </a:cubicBezTo>
                <a:cubicBezTo>
                  <a:pt x="412" y="8775"/>
                  <a:pt x="1" y="10624"/>
                  <a:pt x="959" y="11058"/>
                </a:cubicBezTo>
                <a:cubicBezTo>
                  <a:pt x="1107" y="11126"/>
                  <a:pt x="1239" y="11156"/>
                  <a:pt x="1358" y="11156"/>
                </a:cubicBezTo>
                <a:cubicBezTo>
                  <a:pt x="2152" y="11156"/>
                  <a:pt x="2321" y="9782"/>
                  <a:pt x="2420" y="9186"/>
                </a:cubicBezTo>
                <a:cubicBezTo>
                  <a:pt x="2648" y="7771"/>
                  <a:pt x="2808" y="6379"/>
                  <a:pt x="2900" y="4963"/>
                </a:cubicBezTo>
                <a:cubicBezTo>
                  <a:pt x="3356" y="5739"/>
                  <a:pt x="3835" y="6493"/>
                  <a:pt x="4360" y="7223"/>
                </a:cubicBezTo>
                <a:lnTo>
                  <a:pt x="4338" y="7269"/>
                </a:lnTo>
                <a:cubicBezTo>
                  <a:pt x="3813" y="8730"/>
                  <a:pt x="3470" y="10259"/>
                  <a:pt x="3402" y="11811"/>
                </a:cubicBezTo>
                <a:cubicBezTo>
                  <a:pt x="3356" y="12541"/>
                  <a:pt x="3105" y="14230"/>
                  <a:pt x="4086" y="14504"/>
                </a:cubicBezTo>
                <a:cubicBezTo>
                  <a:pt x="4198" y="14539"/>
                  <a:pt x="4298" y="14554"/>
                  <a:pt x="4388" y="14554"/>
                </a:cubicBezTo>
                <a:cubicBezTo>
                  <a:pt x="5265" y="14554"/>
                  <a:pt x="5228" y="13075"/>
                  <a:pt x="5228" y="12496"/>
                </a:cubicBezTo>
                <a:cubicBezTo>
                  <a:pt x="5228" y="11126"/>
                  <a:pt x="5228" y="9734"/>
                  <a:pt x="5228" y="8364"/>
                </a:cubicBezTo>
                <a:cubicBezTo>
                  <a:pt x="5616" y="8889"/>
                  <a:pt x="6049" y="9392"/>
                  <a:pt x="6483" y="9894"/>
                </a:cubicBezTo>
                <a:cubicBezTo>
                  <a:pt x="6346" y="11218"/>
                  <a:pt x="6323" y="12541"/>
                  <a:pt x="6415" y="13888"/>
                </a:cubicBezTo>
                <a:cubicBezTo>
                  <a:pt x="6460" y="14550"/>
                  <a:pt x="6392" y="15965"/>
                  <a:pt x="7305" y="16102"/>
                </a:cubicBezTo>
                <a:cubicBezTo>
                  <a:pt x="7343" y="16107"/>
                  <a:pt x="7379" y="16109"/>
                  <a:pt x="7414" y="16109"/>
                </a:cubicBezTo>
                <a:cubicBezTo>
                  <a:pt x="8688" y="16109"/>
                  <a:pt x="8116" y="12929"/>
                  <a:pt x="7738" y="11240"/>
                </a:cubicBezTo>
                <a:lnTo>
                  <a:pt x="7738" y="11240"/>
                </a:lnTo>
                <a:cubicBezTo>
                  <a:pt x="8012" y="11514"/>
                  <a:pt x="8263" y="11765"/>
                  <a:pt x="8537" y="12016"/>
                </a:cubicBezTo>
                <a:cubicBezTo>
                  <a:pt x="8537" y="12085"/>
                  <a:pt x="8560" y="12153"/>
                  <a:pt x="8606" y="12222"/>
                </a:cubicBezTo>
                <a:cubicBezTo>
                  <a:pt x="8674" y="12290"/>
                  <a:pt x="8720" y="12359"/>
                  <a:pt x="8766" y="12450"/>
                </a:cubicBezTo>
                <a:cubicBezTo>
                  <a:pt x="9154" y="14071"/>
                  <a:pt x="9519" y="15737"/>
                  <a:pt x="9930" y="17358"/>
                </a:cubicBezTo>
                <a:cubicBezTo>
                  <a:pt x="10093" y="17993"/>
                  <a:pt x="10604" y="18875"/>
                  <a:pt x="11300" y="18875"/>
                </a:cubicBezTo>
                <a:cubicBezTo>
                  <a:pt x="11478" y="18875"/>
                  <a:pt x="11669" y="18817"/>
                  <a:pt x="11870" y="18681"/>
                </a:cubicBezTo>
                <a:cubicBezTo>
                  <a:pt x="12851" y="17997"/>
                  <a:pt x="11893" y="16376"/>
                  <a:pt x="11527" y="15600"/>
                </a:cubicBezTo>
                <a:cubicBezTo>
                  <a:pt x="11254" y="14984"/>
                  <a:pt x="10911" y="14390"/>
                  <a:pt x="10569" y="13797"/>
                </a:cubicBezTo>
                <a:lnTo>
                  <a:pt x="10569" y="13797"/>
                </a:lnTo>
                <a:cubicBezTo>
                  <a:pt x="11505" y="14550"/>
                  <a:pt x="12486" y="15258"/>
                  <a:pt x="13513" y="15897"/>
                </a:cubicBezTo>
                <a:cubicBezTo>
                  <a:pt x="13587" y="15943"/>
                  <a:pt x="13661" y="15964"/>
                  <a:pt x="13731" y="15964"/>
                </a:cubicBezTo>
                <a:cubicBezTo>
                  <a:pt x="14070" y="15964"/>
                  <a:pt x="14311" y="15485"/>
                  <a:pt x="13970" y="15258"/>
                </a:cubicBezTo>
                <a:cubicBezTo>
                  <a:pt x="13011" y="14641"/>
                  <a:pt x="12075" y="14002"/>
                  <a:pt x="11185" y="13295"/>
                </a:cubicBezTo>
                <a:lnTo>
                  <a:pt x="11185" y="13295"/>
                </a:lnTo>
                <a:cubicBezTo>
                  <a:pt x="12212" y="13523"/>
                  <a:pt x="13239" y="13637"/>
                  <a:pt x="14289" y="13637"/>
                </a:cubicBezTo>
                <a:cubicBezTo>
                  <a:pt x="14395" y="13637"/>
                  <a:pt x="14518" y="13639"/>
                  <a:pt x="14652" y="13639"/>
                </a:cubicBezTo>
                <a:cubicBezTo>
                  <a:pt x="15472" y="13639"/>
                  <a:pt x="16689" y="13571"/>
                  <a:pt x="16709" y="12610"/>
                </a:cubicBezTo>
                <a:cubicBezTo>
                  <a:pt x="16754" y="11263"/>
                  <a:pt x="14563" y="11354"/>
                  <a:pt x="13719" y="11332"/>
                </a:cubicBezTo>
                <a:cubicBezTo>
                  <a:pt x="12326" y="11332"/>
                  <a:pt x="10934" y="11514"/>
                  <a:pt x="9587" y="11925"/>
                </a:cubicBezTo>
                <a:cubicBezTo>
                  <a:pt x="9154" y="11537"/>
                  <a:pt x="8743" y="11149"/>
                  <a:pt x="8355" y="10738"/>
                </a:cubicBezTo>
                <a:cubicBezTo>
                  <a:pt x="9268" y="10647"/>
                  <a:pt x="10226" y="10578"/>
                  <a:pt x="11094" y="10373"/>
                </a:cubicBezTo>
                <a:cubicBezTo>
                  <a:pt x="11756" y="10213"/>
                  <a:pt x="12418" y="9643"/>
                  <a:pt x="12144" y="8889"/>
                </a:cubicBezTo>
                <a:cubicBezTo>
                  <a:pt x="11981" y="8418"/>
                  <a:pt x="11518" y="8236"/>
                  <a:pt x="11059" y="8236"/>
                </a:cubicBezTo>
                <a:cubicBezTo>
                  <a:pt x="10873" y="8236"/>
                  <a:pt x="10688" y="8266"/>
                  <a:pt x="10523" y="8319"/>
                </a:cubicBezTo>
                <a:cubicBezTo>
                  <a:pt x="9428" y="8661"/>
                  <a:pt x="8378" y="9186"/>
                  <a:pt x="7328" y="9643"/>
                </a:cubicBezTo>
                <a:cubicBezTo>
                  <a:pt x="6780" y="9072"/>
                  <a:pt x="6278" y="8456"/>
                  <a:pt x="5798" y="7839"/>
                </a:cubicBezTo>
                <a:lnTo>
                  <a:pt x="5798" y="7839"/>
                </a:lnTo>
                <a:cubicBezTo>
                  <a:pt x="5930" y="7845"/>
                  <a:pt x="6061" y="7848"/>
                  <a:pt x="6192" y="7848"/>
                </a:cubicBezTo>
                <a:cubicBezTo>
                  <a:pt x="7110" y="7848"/>
                  <a:pt x="8024" y="7708"/>
                  <a:pt x="8903" y="7429"/>
                </a:cubicBezTo>
                <a:cubicBezTo>
                  <a:pt x="9473" y="7223"/>
                  <a:pt x="11185" y="6767"/>
                  <a:pt x="10706" y="5808"/>
                </a:cubicBezTo>
                <a:cubicBezTo>
                  <a:pt x="10537" y="5470"/>
                  <a:pt x="10156" y="5360"/>
                  <a:pt x="9721" y="5360"/>
                </a:cubicBezTo>
                <a:cubicBezTo>
                  <a:pt x="9099" y="5360"/>
                  <a:pt x="8366" y="5586"/>
                  <a:pt x="7990" y="5694"/>
                </a:cubicBezTo>
                <a:cubicBezTo>
                  <a:pt x="7008" y="5991"/>
                  <a:pt x="6095" y="6447"/>
                  <a:pt x="5273" y="7018"/>
                </a:cubicBezTo>
                <a:lnTo>
                  <a:pt x="5182" y="7018"/>
                </a:lnTo>
                <a:cubicBezTo>
                  <a:pt x="4634" y="6264"/>
                  <a:pt x="4132" y="5488"/>
                  <a:pt x="3653" y="4690"/>
                </a:cubicBezTo>
                <a:cubicBezTo>
                  <a:pt x="4566" y="4690"/>
                  <a:pt x="5479" y="4575"/>
                  <a:pt x="6369" y="4347"/>
                </a:cubicBezTo>
                <a:cubicBezTo>
                  <a:pt x="7099" y="4142"/>
                  <a:pt x="8218" y="3799"/>
                  <a:pt x="8058" y="2841"/>
                </a:cubicBezTo>
                <a:cubicBezTo>
                  <a:pt x="7967" y="2232"/>
                  <a:pt x="7490" y="2049"/>
                  <a:pt x="6979" y="2049"/>
                </a:cubicBezTo>
                <a:cubicBezTo>
                  <a:pt x="6724" y="2049"/>
                  <a:pt x="6460" y="2095"/>
                  <a:pt x="6232" y="2156"/>
                </a:cubicBezTo>
                <a:cubicBezTo>
                  <a:pt x="5091" y="2453"/>
                  <a:pt x="3949" y="2841"/>
                  <a:pt x="2808" y="3183"/>
                </a:cubicBezTo>
                <a:cubicBezTo>
                  <a:pt x="2283" y="2224"/>
                  <a:pt x="1827" y="1243"/>
                  <a:pt x="1416" y="216"/>
                </a:cubicBezTo>
                <a:cubicBezTo>
                  <a:pt x="1355" y="64"/>
                  <a:pt x="1236" y="0"/>
                  <a:pt x="11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501025" y="2746598"/>
            <a:ext cx="6141900" cy="17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15"/>
          <p:cNvSpPr txBox="1">
            <a:spLocks noGrp="1"/>
          </p:cNvSpPr>
          <p:nvPr>
            <p:ph type="title"/>
          </p:nvPr>
        </p:nvSpPr>
        <p:spPr>
          <a:xfrm>
            <a:off x="719988" y="2138775"/>
            <a:ext cx="770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19"/>
          <p:cNvGrpSpPr/>
          <p:nvPr/>
        </p:nvGrpSpPr>
        <p:grpSpPr>
          <a:xfrm rot="3789647">
            <a:off x="7100226" y="-1337674"/>
            <a:ext cx="2144455" cy="3370062"/>
            <a:chOff x="3524150" y="1726375"/>
            <a:chExt cx="2144400" cy="3369975"/>
          </a:xfrm>
        </p:grpSpPr>
        <p:sp>
          <p:nvSpPr>
            <p:cNvPr id="468" name="Google Shape;468;p19"/>
            <p:cNvSpPr/>
            <p:nvPr/>
          </p:nvSpPr>
          <p:spPr>
            <a:xfrm>
              <a:off x="3524150" y="1726375"/>
              <a:ext cx="2144400" cy="2886025"/>
            </a:xfrm>
            <a:custGeom>
              <a:avLst/>
              <a:gdLst/>
              <a:ahLst/>
              <a:cxnLst/>
              <a:rect l="l" t="t" r="r" b="b"/>
              <a:pathLst>
                <a:path w="85776" h="115441" extrusionOk="0">
                  <a:moveTo>
                    <a:pt x="70166" y="43609"/>
                  </a:moveTo>
                  <a:cubicBezTo>
                    <a:pt x="70188" y="43614"/>
                    <a:pt x="70210" y="43618"/>
                    <a:pt x="70232" y="43623"/>
                  </a:cubicBezTo>
                  <a:cubicBezTo>
                    <a:pt x="71989" y="43988"/>
                    <a:pt x="73747" y="44969"/>
                    <a:pt x="74637" y="46590"/>
                  </a:cubicBezTo>
                  <a:cubicBezTo>
                    <a:pt x="75573" y="48348"/>
                    <a:pt x="75002" y="50836"/>
                    <a:pt x="73199" y="51840"/>
                  </a:cubicBezTo>
                  <a:cubicBezTo>
                    <a:pt x="72780" y="52068"/>
                    <a:pt x="72365" y="52169"/>
                    <a:pt x="71966" y="52169"/>
                  </a:cubicBezTo>
                  <a:cubicBezTo>
                    <a:pt x="70649" y="52169"/>
                    <a:pt x="69513" y="51065"/>
                    <a:pt x="69022" y="49786"/>
                  </a:cubicBezTo>
                  <a:cubicBezTo>
                    <a:pt x="68269" y="47891"/>
                    <a:pt x="68771" y="45974"/>
                    <a:pt x="69752" y="44285"/>
                  </a:cubicBezTo>
                  <a:cubicBezTo>
                    <a:pt x="69885" y="44057"/>
                    <a:pt x="70024" y="43832"/>
                    <a:pt x="70166" y="43609"/>
                  </a:cubicBezTo>
                  <a:close/>
                  <a:moveTo>
                    <a:pt x="21493" y="67423"/>
                  </a:moveTo>
                  <a:cubicBezTo>
                    <a:pt x="21820" y="67423"/>
                    <a:pt x="22161" y="67476"/>
                    <a:pt x="22504" y="67589"/>
                  </a:cubicBezTo>
                  <a:cubicBezTo>
                    <a:pt x="24471" y="68230"/>
                    <a:pt x="25373" y="69967"/>
                    <a:pt x="25786" y="71969"/>
                  </a:cubicBezTo>
                  <a:lnTo>
                    <a:pt x="25786" y="71969"/>
                  </a:lnTo>
                  <a:cubicBezTo>
                    <a:pt x="25247" y="72265"/>
                    <a:pt x="24673" y="72500"/>
                    <a:pt x="24056" y="72656"/>
                  </a:cubicBezTo>
                  <a:cubicBezTo>
                    <a:pt x="23630" y="72766"/>
                    <a:pt x="23189" y="72823"/>
                    <a:pt x="22753" y="72823"/>
                  </a:cubicBezTo>
                  <a:cubicBezTo>
                    <a:pt x="21272" y="72823"/>
                    <a:pt x="19850" y="72164"/>
                    <a:pt x="19286" y="70648"/>
                  </a:cubicBezTo>
                  <a:cubicBezTo>
                    <a:pt x="18581" y="68781"/>
                    <a:pt x="19848" y="67423"/>
                    <a:pt x="21493" y="67423"/>
                  </a:cubicBezTo>
                  <a:close/>
                  <a:moveTo>
                    <a:pt x="83791" y="1"/>
                  </a:moveTo>
                  <a:cubicBezTo>
                    <a:pt x="83234" y="1"/>
                    <a:pt x="82607" y="476"/>
                    <a:pt x="82717" y="1191"/>
                  </a:cubicBezTo>
                  <a:cubicBezTo>
                    <a:pt x="83836" y="8358"/>
                    <a:pt x="83197" y="15707"/>
                    <a:pt x="80960" y="22578"/>
                  </a:cubicBezTo>
                  <a:cubicBezTo>
                    <a:pt x="79818" y="26070"/>
                    <a:pt x="78266" y="29403"/>
                    <a:pt x="76349" y="32530"/>
                  </a:cubicBezTo>
                  <a:cubicBezTo>
                    <a:pt x="74454" y="35611"/>
                    <a:pt x="72081" y="38168"/>
                    <a:pt x="69821" y="40952"/>
                  </a:cubicBezTo>
                  <a:cubicBezTo>
                    <a:pt x="69655" y="41155"/>
                    <a:pt x="69490" y="41361"/>
                    <a:pt x="69329" y="41570"/>
                  </a:cubicBezTo>
                  <a:lnTo>
                    <a:pt x="69329" y="41570"/>
                  </a:lnTo>
                  <a:cubicBezTo>
                    <a:pt x="69155" y="41562"/>
                    <a:pt x="68980" y="41558"/>
                    <a:pt x="68805" y="41558"/>
                  </a:cubicBezTo>
                  <a:cubicBezTo>
                    <a:pt x="64922" y="41558"/>
                    <a:pt x="60736" y="43525"/>
                    <a:pt x="57495" y="45152"/>
                  </a:cubicBezTo>
                  <a:cubicBezTo>
                    <a:pt x="51104" y="48370"/>
                    <a:pt x="45170" y="52456"/>
                    <a:pt x="39874" y="57249"/>
                  </a:cubicBezTo>
                  <a:cubicBezTo>
                    <a:pt x="37135" y="59715"/>
                    <a:pt x="34556" y="62385"/>
                    <a:pt x="32182" y="65215"/>
                  </a:cubicBezTo>
                  <a:cubicBezTo>
                    <a:pt x="30694" y="67001"/>
                    <a:pt x="29264" y="69224"/>
                    <a:pt x="27424" y="70814"/>
                  </a:cubicBezTo>
                  <a:lnTo>
                    <a:pt x="27424" y="70814"/>
                  </a:lnTo>
                  <a:cubicBezTo>
                    <a:pt x="27154" y="69843"/>
                    <a:pt x="26759" y="68921"/>
                    <a:pt x="26179" y="68091"/>
                  </a:cubicBezTo>
                  <a:cubicBezTo>
                    <a:pt x="25123" y="66568"/>
                    <a:pt x="23240" y="65478"/>
                    <a:pt x="21367" y="65478"/>
                  </a:cubicBezTo>
                  <a:cubicBezTo>
                    <a:pt x="20770" y="65478"/>
                    <a:pt x="20173" y="65589"/>
                    <a:pt x="19605" y="65832"/>
                  </a:cubicBezTo>
                  <a:cubicBezTo>
                    <a:pt x="17323" y="66790"/>
                    <a:pt x="16661" y="69415"/>
                    <a:pt x="17619" y="71561"/>
                  </a:cubicBezTo>
                  <a:cubicBezTo>
                    <a:pt x="18560" y="73672"/>
                    <a:pt x="20581" y="74734"/>
                    <a:pt x="22761" y="74734"/>
                  </a:cubicBezTo>
                  <a:cubicBezTo>
                    <a:pt x="23174" y="74734"/>
                    <a:pt x="23592" y="74696"/>
                    <a:pt x="24011" y="74619"/>
                  </a:cubicBezTo>
                  <a:cubicBezTo>
                    <a:pt x="24740" y="74487"/>
                    <a:pt x="25417" y="74262"/>
                    <a:pt x="26052" y="73964"/>
                  </a:cubicBezTo>
                  <a:lnTo>
                    <a:pt x="26052" y="73964"/>
                  </a:lnTo>
                  <a:cubicBezTo>
                    <a:pt x="26168" y="75515"/>
                    <a:pt x="26117" y="77065"/>
                    <a:pt x="26133" y="78271"/>
                  </a:cubicBezTo>
                  <a:cubicBezTo>
                    <a:pt x="26270" y="86694"/>
                    <a:pt x="25494" y="95733"/>
                    <a:pt x="20861" y="103037"/>
                  </a:cubicBezTo>
                  <a:cubicBezTo>
                    <a:pt x="17042" y="109014"/>
                    <a:pt x="10525" y="113538"/>
                    <a:pt x="3368" y="113538"/>
                  </a:cubicBezTo>
                  <a:cubicBezTo>
                    <a:pt x="2654" y="113538"/>
                    <a:pt x="1933" y="113493"/>
                    <a:pt x="1208" y="113400"/>
                  </a:cubicBezTo>
                  <a:cubicBezTo>
                    <a:pt x="1159" y="113393"/>
                    <a:pt x="1112" y="113390"/>
                    <a:pt x="1067" y="113390"/>
                  </a:cubicBezTo>
                  <a:cubicBezTo>
                    <a:pt x="0" y="113390"/>
                    <a:pt x="47" y="115141"/>
                    <a:pt x="1208" y="115294"/>
                  </a:cubicBezTo>
                  <a:cubicBezTo>
                    <a:pt x="1972" y="115393"/>
                    <a:pt x="2733" y="115440"/>
                    <a:pt x="3489" y="115440"/>
                  </a:cubicBezTo>
                  <a:cubicBezTo>
                    <a:pt x="9220" y="115440"/>
                    <a:pt x="14665" y="112708"/>
                    <a:pt x="18738" y="108675"/>
                  </a:cubicBezTo>
                  <a:cubicBezTo>
                    <a:pt x="23919" y="103516"/>
                    <a:pt x="26476" y="96509"/>
                    <a:pt x="27457" y="89365"/>
                  </a:cubicBezTo>
                  <a:cubicBezTo>
                    <a:pt x="27982" y="85690"/>
                    <a:pt x="28096" y="81992"/>
                    <a:pt x="28028" y="78271"/>
                  </a:cubicBezTo>
                  <a:cubicBezTo>
                    <a:pt x="28004" y="76566"/>
                    <a:pt x="28047" y="74693"/>
                    <a:pt x="27824" y="72885"/>
                  </a:cubicBezTo>
                  <a:lnTo>
                    <a:pt x="27824" y="72885"/>
                  </a:lnTo>
                  <a:cubicBezTo>
                    <a:pt x="29402" y="71696"/>
                    <a:pt x="30709" y="70091"/>
                    <a:pt x="31954" y="68525"/>
                  </a:cubicBezTo>
                  <a:cubicBezTo>
                    <a:pt x="36747" y="62454"/>
                    <a:pt x="42339" y="57067"/>
                    <a:pt x="48685" y="52639"/>
                  </a:cubicBezTo>
                  <a:cubicBezTo>
                    <a:pt x="51789" y="50448"/>
                    <a:pt x="55076" y="48507"/>
                    <a:pt x="58454" y="46795"/>
                  </a:cubicBezTo>
                  <a:cubicBezTo>
                    <a:pt x="61325" y="45351"/>
                    <a:pt x="64704" y="43567"/>
                    <a:pt x="68060" y="43446"/>
                  </a:cubicBezTo>
                  <a:lnTo>
                    <a:pt x="68060" y="43446"/>
                  </a:lnTo>
                  <a:cubicBezTo>
                    <a:pt x="67156" y="45019"/>
                    <a:pt x="66589" y="46750"/>
                    <a:pt x="66808" y="48621"/>
                  </a:cubicBezTo>
                  <a:cubicBezTo>
                    <a:pt x="67059" y="50904"/>
                    <a:pt x="68429" y="53278"/>
                    <a:pt x="70757" y="53917"/>
                  </a:cubicBezTo>
                  <a:cubicBezTo>
                    <a:pt x="71144" y="54022"/>
                    <a:pt x="71527" y="54072"/>
                    <a:pt x="71901" y="54072"/>
                  </a:cubicBezTo>
                  <a:cubicBezTo>
                    <a:pt x="73799" y="54072"/>
                    <a:pt x="75472" y="52799"/>
                    <a:pt x="76349" y="51064"/>
                  </a:cubicBezTo>
                  <a:cubicBezTo>
                    <a:pt x="77536" y="48713"/>
                    <a:pt x="76988" y="46042"/>
                    <a:pt x="75185" y="44171"/>
                  </a:cubicBezTo>
                  <a:cubicBezTo>
                    <a:pt x="74044" y="42987"/>
                    <a:pt x="72757" y="42266"/>
                    <a:pt x="71390" y="41890"/>
                  </a:cubicBezTo>
                  <a:lnTo>
                    <a:pt x="71390" y="41890"/>
                  </a:lnTo>
                  <a:cubicBezTo>
                    <a:pt x="73251" y="39485"/>
                    <a:pt x="75493" y="37309"/>
                    <a:pt x="77171" y="34767"/>
                  </a:cubicBezTo>
                  <a:cubicBezTo>
                    <a:pt x="79339" y="31503"/>
                    <a:pt x="81097" y="27942"/>
                    <a:pt x="82398" y="24244"/>
                  </a:cubicBezTo>
                  <a:cubicBezTo>
                    <a:pt x="85068" y="16689"/>
                    <a:pt x="85776" y="8609"/>
                    <a:pt x="84566" y="688"/>
                  </a:cubicBezTo>
                  <a:cubicBezTo>
                    <a:pt x="84493" y="207"/>
                    <a:pt x="84158" y="1"/>
                    <a:pt x="83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3828250" y="4498575"/>
              <a:ext cx="134125" cy="142700"/>
            </a:xfrm>
            <a:custGeom>
              <a:avLst/>
              <a:gdLst/>
              <a:ahLst/>
              <a:cxnLst/>
              <a:rect l="l" t="t" r="r" b="b"/>
              <a:pathLst>
                <a:path w="5365" h="5708" extrusionOk="0">
                  <a:moveTo>
                    <a:pt x="2648" y="1"/>
                  </a:moveTo>
                  <a:lnTo>
                    <a:pt x="0" y="1872"/>
                  </a:lnTo>
                  <a:lnTo>
                    <a:pt x="2694" y="5707"/>
                  </a:lnTo>
                  <a:lnTo>
                    <a:pt x="5364" y="3835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3877325" y="4594450"/>
              <a:ext cx="394325" cy="476850"/>
            </a:xfrm>
            <a:custGeom>
              <a:avLst/>
              <a:gdLst/>
              <a:ahLst/>
              <a:cxnLst/>
              <a:rect l="l" t="t" r="r" b="b"/>
              <a:pathLst>
                <a:path w="15773" h="19074" extrusionOk="0">
                  <a:moveTo>
                    <a:pt x="3401" y="0"/>
                  </a:moveTo>
                  <a:lnTo>
                    <a:pt x="731" y="1872"/>
                  </a:lnTo>
                  <a:cubicBezTo>
                    <a:pt x="731" y="1872"/>
                    <a:pt x="0" y="16800"/>
                    <a:pt x="14289" y="19060"/>
                  </a:cubicBezTo>
                  <a:cubicBezTo>
                    <a:pt x="14353" y="19069"/>
                    <a:pt x="14417" y="19074"/>
                    <a:pt x="14480" y="19074"/>
                  </a:cubicBezTo>
                  <a:cubicBezTo>
                    <a:pt x="15178" y="19074"/>
                    <a:pt x="15772" y="18514"/>
                    <a:pt x="15772" y="17781"/>
                  </a:cubicBezTo>
                  <a:cubicBezTo>
                    <a:pt x="15772" y="13901"/>
                    <a:pt x="14882" y="3264"/>
                    <a:pt x="3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3912225" y="4571125"/>
              <a:ext cx="388525" cy="525225"/>
            </a:xfrm>
            <a:custGeom>
              <a:avLst/>
              <a:gdLst/>
              <a:ahLst/>
              <a:cxnLst/>
              <a:rect l="l" t="t" r="r" b="b"/>
              <a:pathLst>
                <a:path w="15541" h="21009" extrusionOk="0">
                  <a:moveTo>
                    <a:pt x="1209" y="1"/>
                  </a:moveTo>
                  <a:cubicBezTo>
                    <a:pt x="298" y="1"/>
                    <a:pt x="1" y="1524"/>
                    <a:pt x="1024" y="1892"/>
                  </a:cubicBezTo>
                  <a:cubicBezTo>
                    <a:pt x="8693" y="4700"/>
                    <a:pt x="13623" y="11935"/>
                    <a:pt x="13578" y="20084"/>
                  </a:cubicBezTo>
                  <a:cubicBezTo>
                    <a:pt x="13566" y="20700"/>
                    <a:pt x="14040" y="21008"/>
                    <a:pt x="14516" y="21008"/>
                  </a:cubicBezTo>
                  <a:cubicBezTo>
                    <a:pt x="14993" y="21008"/>
                    <a:pt x="15472" y="20700"/>
                    <a:pt x="15472" y="20084"/>
                  </a:cubicBezTo>
                  <a:cubicBezTo>
                    <a:pt x="15541" y="11045"/>
                    <a:pt x="9994" y="3147"/>
                    <a:pt x="1549" y="66"/>
                  </a:cubicBezTo>
                  <a:cubicBezTo>
                    <a:pt x="1428" y="21"/>
                    <a:pt x="1314" y="1"/>
                    <a:pt x="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3917275" y="4681975"/>
              <a:ext cx="130925" cy="244075"/>
            </a:xfrm>
            <a:custGeom>
              <a:avLst/>
              <a:gdLst/>
              <a:ahLst/>
              <a:cxnLst/>
              <a:rect l="l" t="t" r="r" b="b"/>
              <a:pathLst>
                <a:path w="5237" h="9763" extrusionOk="0">
                  <a:moveTo>
                    <a:pt x="744" y="0"/>
                  </a:moveTo>
                  <a:cubicBezTo>
                    <a:pt x="355" y="0"/>
                    <a:pt x="0" y="246"/>
                    <a:pt x="68" y="745"/>
                  </a:cubicBezTo>
                  <a:cubicBezTo>
                    <a:pt x="456" y="4009"/>
                    <a:pt x="1666" y="6908"/>
                    <a:pt x="3675" y="9487"/>
                  </a:cubicBezTo>
                  <a:cubicBezTo>
                    <a:pt x="3825" y="9681"/>
                    <a:pt x="4003" y="9762"/>
                    <a:pt x="4178" y="9762"/>
                  </a:cubicBezTo>
                  <a:cubicBezTo>
                    <a:pt x="4723" y="9762"/>
                    <a:pt x="5237" y="8979"/>
                    <a:pt x="4770" y="8391"/>
                  </a:cubicBezTo>
                  <a:cubicBezTo>
                    <a:pt x="3036" y="6155"/>
                    <a:pt x="1963" y="3552"/>
                    <a:pt x="1621" y="745"/>
                  </a:cubicBezTo>
                  <a:cubicBezTo>
                    <a:pt x="1563" y="251"/>
                    <a:pt x="1136" y="0"/>
                    <a:pt x="7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4031375" y="4920275"/>
              <a:ext cx="50250" cy="38825"/>
            </a:xfrm>
            <a:custGeom>
              <a:avLst/>
              <a:gdLst/>
              <a:ahLst/>
              <a:cxnLst/>
              <a:rect l="l" t="t" r="r" b="b"/>
              <a:pathLst>
                <a:path w="2010" h="1553" extrusionOk="0">
                  <a:moveTo>
                    <a:pt x="1005" y="1"/>
                  </a:moveTo>
                  <a:cubicBezTo>
                    <a:pt x="1" y="1"/>
                    <a:pt x="1" y="1553"/>
                    <a:pt x="1005" y="1553"/>
                  </a:cubicBezTo>
                  <a:cubicBezTo>
                    <a:pt x="2010" y="1553"/>
                    <a:pt x="2010" y="1"/>
                    <a:pt x="10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4191175" y="3900000"/>
              <a:ext cx="134125" cy="107300"/>
            </a:xfrm>
            <a:custGeom>
              <a:avLst/>
              <a:gdLst/>
              <a:ahLst/>
              <a:cxnLst/>
              <a:rect l="l" t="t" r="r" b="b"/>
              <a:pathLst>
                <a:path w="5365" h="4292" extrusionOk="0">
                  <a:moveTo>
                    <a:pt x="776" y="0"/>
                  </a:moveTo>
                  <a:lnTo>
                    <a:pt x="0" y="3150"/>
                  </a:lnTo>
                  <a:lnTo>
                    <a:pt x="4565" y="4291"/>
                  </a:lnTo>
                  <a:lnTo>
                    <a:pt x="5364" y="1141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4305300" y="3885550"/>
              <a:ext cx="557525" cy="289075"/>
            </a:xfrm>
            <a:custGeom>
              <a:avLst/>
              <a:gdLst/>
              <a:ahLst/>
              <a:cxnLst/>
              <a:rect l="l" t="t" r="r" b="b"/>
              <a:pathLst>
                <a:path w="22301" h="11563" extrusionOk="0">
                  <a:moveTo>
                    <a:pt x="8059" y="0"/>
                  </a:moveTo>
                  <a:cubicBezTo>
                    <a:pt x="5842" y="0"/>
                    <a:pt x="3413" y="492"/>
                    <a:pt x="799" y="1719"/>
                  </a:cubicBezTo>
                  <a:lnTo>
                    <a:pt x="0" y="4869"/>
                  </a:lnTo>
                  <a:cubicBezTo>
                    <a:pt x="0" y="4869"/>
                    <a:pt x="5251" y="11562"/>
                    <a:pt x="13104" y="11562"/>
                  </a:cubicBezTo>
                  <a:cubicBezTo>
                    <a:pt x="15658" y="11562"/>
                    <a:pt x="18488" y="10854"/>
                    <a:pt x="21502" y="8978"/>
                  </a:cubicBezTo>
                  <a:cubicBezTo>
                    <a:pt x="22164" y="8544"/>
                    <a:pt x="22300" y="7631"/>
                    <a:pt x="21775" y="7038"/>
                  </a:cubicBezTo>
                  <a:cubicBezTo>
                    <a:pt x="19855" y="4823"/>
                    <a:pt x="14998" y="0"/>
                    <a:pt x="8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4269975" y="3890675"/>
              <a:ext cx="621225" cy="241375"/>
            </a:xfrm>
            <a:custGeom>
              <a:avLst/>
              <a:gdLst/>
              <a:ahLst/>
              <a:cxnLst/>
              <a:rect l="l" t="t" r="r" b="b"/>
              <a:pathLst>
                <a:path w="24849" h="9655" extrusionOk="0">
                  <a:moveTo>
                    <a:pt x="8675" y="0"/>
                  </a:moveTo>
                  <a:cubicBezTo>
                    <a:pt x="6110" y="0"/>
                    <a:pt x="3499" y="516"/>
                    <a:pt x="979" y="1583"/>
                  </a:cubicBezTo>
                  <a:cubicBezTo>
                    <a:pt x="1" y="2002"/>
                    <a:pt x="612" y="3313"/>
                    <a:pt x="1530" y="3313"/>
                  </a:cubicBezTo>
                  <a:cubicBezTo>
                    <a:pt x="1661" y="3313"/>
                    <a:pt x="1798" y="3286"/>
                    <a:pt x="1938" y="3226"/>
                  </a:cubicBezTo>
                  <a:cubicBezTo>
                    <a:pt x="4113" y="2305"/>
                    <a:pt x="6386" y="1863"/>
                    <a:pt x="8630" y="1863"/>
                  </a:cubicBezTo>
                  <a:cubicBezTo>
                    <a:pt x="14111" y="1863"/>
                    <a:pt x="19422" y="4500"/>
                    <a:pt x="22709" y="9229"/>
                  </a:cubicBezTo>
                  <a:cubicBezTo>
                    <a:pt x="22921" y="9530"/>
                    <a:pt x="23217" y="9655"/>
                    <a:pt x="23509" y="9655"/>
                  </a:cubicBezTo>
                  <a:cubicBezTo>
                    <a:pt x="24191" y="9655"/>
                    <a:pt x="24848" y="8974"/>
                    <a:pt x="24353" y="8271"/>
                  </a:cubicBezTo>
                  <a:cubicBezTo>
                    <a:pt x="20624" y="2919"/>
                    <a:pt x="14780" y="0"/>
                    <a:pt x="86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4348075" y="4005000"/>
              <a:ext cx="254850" cy="137925"/>
            </a:xfrm>
            <a:custGeom>
              <a:avLst/>
              <a:gdLst/>
              <a:ahLst/>
              <a:cxnLst/>
              <a:rect l="l" t="t" r="r" b="b"/>
              <a:pathLst>
                <a:path w="10194" h="5517" extrusionOk="0">
                  <a:moveTo>
                    <a:pt x="1172" y="1"/>
                  </a:moveTo>
                  <a:cubicBezTo>
                    <a:pt x="547" y="1"/>
                    <a:pt x="0" y="788"/>
                    <a:pt x="572" y="1324"/>
                  </a:cubicBezTo>
                  <a:cubicBezTo>
                    <a:pt x="2946" y="3447"/>
                    <a:pt x="5730" y="4885"/>
                    <a:pt x="8857" y="5501"/>
                  </a:cubicBezTo>
                  <a:cubicBezTo>
                    <a:pt x="8913" y="5511"/>
                    <a:pt x="8967" y="5516"/>
                    <a:pt x="9019" y="5516"/>
                  </a:cubicBezTo>
                  <a:cubicBezTo>
                    <a:pt x="9881" y="5516"/>
                    <a:pt x="10194" y="4167"/>
                    <a:pt x="9268" y="3994"/>
                  </a:cubicBezTo>
                  <a:cubicBezTo>
                    <a:pt x="6392" y="3424"/>
                    <a:pt x="3859" y="2168"/>
                    <a:pt x="1690" y="205"/>
                  </a:cubicBezTo>
                  <a:cubicBezTo>
                    <a:pt x="1526" y="61"/>
                    <a:pt x="1346" y="1"/>
                    <a:pt x="1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4596875" y="4107700"/>
              <a:ext cx="50825" cy="38825"/>
            </a:xfrm>
            <a:custGeom>
              <a:avLst/>
              <a:gdLst/>
              <a:ahLst/>
              <a:cxnLst/>
              <a:rect l="l" t="t" r="r" b="b"/>
              <a:pathLst>
                <a:path w="2033" h="1553" extrusionOk="0">
                  <a:moveTo>
                    <a:pt x="1028" y="0"/>
                  </a:moveTo>
                  <a:cubicBezTo>
                    <a:pt x="1" y="0"/>
                    <a:pt x="1" y="1553"/>
                    <a:pt x="1028" y="1553"/>
                  </a:cubicBezTo>
                  <a:cubicBezTo>
                    <a:pt x="2032" y="1553"/>
                    <a:pt x="2032" y="0"/>
                    <a:pt x="10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4757800" y="2957300"/>
              <a:ext cx="135275" cy="143250"/>
            </a:xfrm>
            <a:custGeom>
              <a:avLst/>
              <a:gdLst/>
              <a:ahLst/>
              <a:cxnLst/>
              <a:rect l="l" t="t" r="r" b="b"/>
              <a:pathLst>
                <a:path w="5411" h="5730" extrusionOk="0">
                  <a:moveTo>
                    <a:pt x="2603" y="1"/>
                  </a:moveTo>
                  <a:lnTo>
                    <a:pt x="1" y="1941"/>
                  </a:lnTo>
                  <a:lnTo>
                    <a:pt x="2785" y="5730"/>
                  </a:lnTo>
                  <a:lnTo>
                    <a:pt x="5410" y="3790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4817150" y="3052025"/>
              <a:ext cx="396000" cy="470000"/>
            </a:xfrm>
            <a:custGeom>
              <a:avLst/>
              <a:gdLst/>
              <a:ahLst/>
              <a:cxnLst/>
              <a:rect l="l" t="t" r="r" b="b"/>
              <a:pathLst>
                <a:path w="15840" h="18800" extrusionOk="0">
                  <a:moveTo>
                    <a:pt x="3036" y="1"/>
                  </a:moveTo>
                  <a:lnTo>
                    <a:pt x="411" y="1941"/>
                  </a:lnTo>
                  <a:cubicBezTo>
                    <a:pt x="411" y="1941"/>
                    <a:pt x="0" y="16869"/>
                    <a:pt x="14358" y="18786"/>
                  </a:cubicBezTo>
                  <a:cubicBezTo>
                    <a:pt x="14420" y="18795"/>
                    <a:pt x="14482" y="18800"/>
                    <a:pt x="14543" y="18800"/>
                  </a:cubicBezTo>
                  <a:cubicBezTo>
                    <a:pt x="15243" y="18800"/>
                    <a:pt x="15839" y="18219"/>
                    <a:pt x="15818" y="17485"/>
                  </a:cubicBezTo>
                  <a:cubicBezTo>
                    <a:pt x="15704" y="13605"/>
                    <a:pt x="14586" y="2991"/>
                    <a:pt x="3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4832650" y="3035700"/>
              <a:ext cx="407925" cy="514950"/>
            </a:xfrm>
            <a:custGeom>
              <a:avLst/>
              <a:gdLst/>
              <a:ahLst/>
              <a:cxnLst/>
              <a:rect l="l" t="t" r="r" b="b"/>
              <a:pathLst>
                <a:path w="16317" h="20598" extrusionOk="0">
                  <a:moveTo>
                    <a:pt x="1324" y="0"/>
                  </a:moveTo>
                  <a:cubicBezTo>
                    <a:pt x="338" y="0"/>
                    <a:pt x="0" y="1569"/>
                    <a:pt x="1092" y="1863"/>
                  </a:cubicBezTo>
                  <a:cubicBezTo>
                    <a:pt x="9150" y="4009"/>
                    <a:pt x="14354" y="11382"/>
                    <a:pt x="13783" y="19690"/>
                  </a:cubicBezTo>
                  <a:cubicBezTo>
                    <a:pt x="13738" y="20295"/>
                    <a:pt x="14188" y="20597"/>
                    <a:pt x="14662" y="20597"/>
                  </a:cubicBezTo>
                  <a:cubicBezTo>
                    <a:pt x="15136" y="20597"/>
                    <a:pt x="15632" y="20295"/>
                    <a:pt x="15678" y="19690"/>
                  </a:cubicBezTo>
                  <a:cubicBezTo>
                    <a:pt x="16317" y="10560"/>
                    <a:pt x="10428" y="2366"/>
                    <a:pt x="1594" y="37"/>
                  </a:cubicBezTo>
                  <a:cubicBezTo>
                    <a:pt x="1500" y="12"/>
                    <a:pt x="1409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4850475" y="3139025"/>
              <a:ext cx="135925" cy="243125"/>
            </a:xfrm>
            <a:custGeom>
              <a:avLst/>
              <a:gdLst/>
              <a:ahLst/>
              <a:cxnLst/>
              <a:rect l="l" t="t" r="r" b="b"/>
              <a:pathLst>
                <a:path w="5437" h="9725" extrusionOk="0">
                  <a:moveTo>
                    <a:pt x="965" y="0"/>
                  </a:moveTo>
                  <a:cubicBezTo>
                    <a:pt x="514" y="0"/>
                    <a:pt x="0" y="390"/>
                    <a:pt x="83" y="995"/>
                  </a:cubicBezTo>
                  <a:cubicBezTo>
                    <a:pt x="539" y="4144"/>
                    <a:pt x="1840" y="6975"/>
                    <a:pt x="3849" y="9463"/>
                  </a:cubicBezTo>
                  <a:cubicBezTo>
                    <a:pt x="4001" y="9648"/>
                    <a:pt x="4179" y="9725"/>
                    <a:pt x="4354" y="9725"/>
                  </a:cubicBezTo>
                  <a:cubicBezTo>
                    <a:pt x="4913" y="9725"/>
                    <a:pt x="5437" y="8935"/>
                    <a:pt x="4967" y="8344"/>
                  </a:cubicBezTo>
                  <a:cubicBezTo>
                    <a:pt x="3118" y="6085"/>
                    <a:pt x="2000" y="3460"/>
                    <a:pt x="1589" y="561"/>
                  </a:cubicBezTo>
                  <a:cubicBezTo>
                    <a:pt x="1535" y="170"/>
                    <a:pt x="1263" y="0"/>
                    <a:pt x="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4970075" y="3375000"/>
              <a:ext cx="50250" cy="39400"/>
            </a:xfrm>
            <a:custGeom>
              <a:avLst/>
              <a:gdLst/>
              <a:ahLst/>
              <a:cxnLst/>
              <a:rect l="l" t="t" r="r" b="b"/>
              <a:pathLst>
                <a:path w="2010" h="1576" extrusionOk="0">
                  <a:moveTo>
                    <a:pt x="1005" y="1"/>
                  </a:moveTo>
                  <a:cubicBezTo>
                    <a:pt x="1" y="1"/>
                    <a:pt x="1" y="1576"/>
                    <a:pt x="1005" y="1576"/>
                  </a:cubicBezTo>
                  <a:cubicBezTo>
                    <a:pt x="2009" y="1576"/>
                    <a:pt x="2009" y="1"/>
                    <a:pt x="10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19"/>
          <p:cNvGrpSpPr/>
          <p:nvPr/>
        </p:nvGrpSpPr>
        <p:grpSpPr>
          <a:xfrm rot="-1461756" flipH="1">
            <a:off x="7794194" y="4567731"/>
            <a:ext cx="345866" cy="315803"/>
            <a:chOff x="7898886" y="4124026"/>
            <a:chExt cx="525113" cy="479469"/>
          </a:xfrm>
        </p:grpSpPr>
        <p:sp>
          <p:nvSpPr>
            <p:cNvPr id="485" name="Google Shape;485;p19"/>
            <p:cNvSpPr/>
            <p:nvPr/>
          </p:nvSpPr>
          <p:spPr>
            <a:xfrm rot="-686089">
              <a:off x="8099038" y="4147996"/>
              <a:ext cx="285014" cy="431530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 rot="-686089">
              <a:off x="7903763" y="4537723"/>
              <a:ext cx="86050" cy="57814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19"/>
          <p:cNvGrpSpPr/>
          <p:nvPr/>
        </p:nvGrpSpPr>
        <p:grpSpPr>
          <a:xfrm flipH="1">
            <a:off x="186539" y="463595"/>
            <a:ext cx="493642" cy="528561"/>
            <a:chOff x="7696154" y="463595"/>
            <a:chExt cx="493642" cy="528561"/>
          </a:xfrm>
        </p:grpSpPr>
        <p:sp>
          <p:nvSpPr>
            <p:cNvPr id="488" name="Google Shape;488;p19"/>
            <p:cNvSpPr/>
            <p:nvPr/>
          </p:nvSpPr>
          <p:spPr>
            <a:xfrm rot="-686089">
              <a:off x="8032136" y="537952"/>
              <a:ext cx="149199" cy="100296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 rot="-686054">
              <a:off x="7824220" y="470126"/>
              <a:ext cx="70641" cy="47495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 rot="-1571173">
              <a:off x="7740950" y="729674"/>
              <a:ext cx="158426" cy="23983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3"/>
          <p:cNvSpPr txBox="1">
            <a:spLocks noGrp="1"/>
          </p:cNvSpPr>
          <p:nvPr>
            <p:ph type="body" idx="1"/>
          </p:nvPr>
        </p:nvSpPr>
        <p:spPr>
          <a:xfrm>
            <a:off x="3573600" y="3663062"/>
            <a:ext cx="19968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24" name="Google Shape;624;p23"/>
          <p:cNvSpPr txBox="1">
            <a:spLocks noGrp="1"/>
          </p:cNvSpPr>
          <p:nvPr>
            <p:ph type="body" idx="2"/>
          </p:nvPr>
        </p:nvSpPr>
        <p:spPr>
          <a:xfrm>
            <a:off x="6274800" y="3663062"/>
            <a:ext cx="19968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25" name="Google Shape;625;p23"/>
          <p:cNvSpPr txBox="1">
            <a:spLocks noGrp="1"/>
          </p:cNvSpPr>
          <p:nvPr>
            <p:ph type="subTitle" idx="3"/>
          </p:nvPr>
        </p:nvSpPr>
        <p:spPr>
          <a:xfrm>
            <a:off x="3573591" y="3272819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26" name="Google Shape;626;p23"/>
          <p:cNvSpPr txBox="1">
            <a:spLocks noGrp="1"/>
          </p:cNvSpPr>
          <p:nvPr>
            <p:ph type="subTitle" idx="4"/>
          </p:nvPr>
        </p:nvSpPr>
        <p:spPr>
          <a:xfrm>
            <a:off x="6274800" y="3272819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27" name="Google Shape;627;p23"/>
          <p:cNvSpPr txBox="1">
            <a:spLocks noGrp="1"/>
          </p:cNvSpPr>
          <p:nvPr>
            <p:ph type="body" idx="5"/>
          </p:nvPr>
        </p:nvSpPr>
        <p:spPr>
          <a:xfrm>
            <a:off x="872400" y="3663062"/>
            <a:ext cx="19968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28" name="Google Shape;628;p23"/>
          <p:cNvSpPr txBox="1">
            <a:spLocks noGrp="1"/>
          </p:cNvSpPr>
          <p:nvPr>
            <p:ph type="subTitle" idx="6"/>
          </p:nvPr>
        </p:nvSpPr>
        <p:spPr>
          <a:xfrm>
            <a:off x="872400" y="3272819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29" name="Google Shape;629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3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27"/>
          <p:cNvGrpSpPr/>
          <p:nvPr/>
        </p:nvGrpSpPr>
        <p:grpSpPr>
          <a:xfrm rot="1707513">
            <a:off x="1304904" y="699381"/>
            <a:ext cx="816953" cy="966276"/>
            <a:chOff x="1667110" y="1547045"/>
            <a:chExt cx="1047905" cy="1239657"/>
          </a:xfrm>
        </p:grpSpPr>
        <p:grpSp>
          <p:nvGrpSpPr>
            <p:cNvPr id="735" name="Google Shape;735;p27"/>
            <p:cNvGrpSpPr/>
            <p:nvPr/>
          </p:nvGrpSpPr>
          <p:grpSpPr>
            <a:xfrm>
              <a:off x="1667110" y="1547045"/>
              <a:ext cx="1047905" cy="922064"/>
              <a:chOff x="1627300" y="2234250"/>
              <a:chExt cx="500050" cy="440000"/>
            </a:xfrm>
          </p:grpSpPr>
          <p:sp>
            <p:nvSpPr>
              <p:cNvPr id="736" name="Google Shape;736;p27"/>
              <p:cNvSpPr/>
              <p:nvPr/>
            </p:nvSpPr>
            <p:spPr>
              <a:xfrm rot="-1958764">
                <a:off x="1769572" y="2297034"/>
                <a:ext cx="189893" cy="290106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7"/>
              <p:cNvSpPr/>
              <p:nvPr/>
            </p:nvSpPr>
            <p:spPr>
              <a:xfrm>
                <a:off x="2010350" y="2234250"/>
                <a:ext cx="117000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7"/>
              <p:cNvSpPr/>
              <p:nvPr/>
            </p:nvSpPr>
            <p:spPr>
              <a:xfrm>
                <a:off x="1627300" y="2615200"/>
                <a:ext cx="87775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9" name="Google Shape;739;p27"/>
            <p:cNvSpPr/>
            <p:nvPr/>
          </p:nvSpPr>
          <p:spPr>
            <a:xfrm rot="-2271384" flipH="1">
              <a:off x="2009270" y="2471312"/>
              <a:ext cx="327094" cy="240288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27"/>
          <p:cNvSpPr txBox="1">
            <a:spLocks noGrp="1"/>
          </p:cNvSpPr>
          <p:nvPr>
            <p:ph type="body" idx="1"/>
          </p:nvPr>
        </p:nvSpPr>
        <p:spPr>
          <a:xfrm>
            <a:off x="2002188" y="4005711"/>
            <a:ext cx="22341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1" name="Google Shape;741;p27"/>
          <p:cNvSpPr txBox="1">
            <a:spLocks noGrp="1"/>
          </p:cNvSpPr>
          <p:nvPr>
            <p:ph type="subTitle" idx="2"/>
          </p:nvPr>
        </p:nvSpPr>
        <p:spPr>
          <a:xfrm>
            <a:off x="1891185" y="3358475"/>
            <a:ext cx="24534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42" name="Google Shape;742;p27"/>
          <p:cNvSpPr txBox="1">
            <a:spLocks noGrp="1"/>
          </p:cNvSpPr>
          <p:nvPr>
            <p:ph type="body" idx="3"/>
          </p:nvPr>
        </p:nvSpPr>
        <p:spPr>
          <a:xfrm>
            <a:off x="2002188" y="2310389"/>
            <a:ext cx="22341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3" name="Google Shape;743;p27"/>
          <p:cNvSpPr txBox="1">
            <a:spLocks noGrp="1"/>
          </p:cNvSpPr>
          <p:nvPr>
            <p:ph type="subTitle" idx="4"/>
          </p:nvPr>
        </p:nvSpPr>
        <p:spPr>
          <a:xfrm>
            <a:off x="1892081" y="1664450"/>
            <a:ext cx="24534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44" name="Google Shape;744;p27"/>
          <p:cNvSpPr txBox="1">
            <a:spLocks noGrp="1"/>
          </p:cNvSpPr>
          <p:nvPr>
            <p:ph type="title" hasCustomPrompt="1"/>
          </p:nvPr>
        </p:nvSpPr>
        <p:spPr>
          <a:xfrm>
            <a:off x="2002175" y="1284847"/>
            <a:ext cx="22341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45" name="Google Shape;745;p27"/>
          <p:cNvSpPr txBox="1">
            <a:spLocks noGrp="1"/>
          </p:cNvSpPr>
          <p:nvPr>
            <p:ph type="title" idx="5" hasCustomPrompt="1"/>
          </p:nvPr>
        </p:nvSpPr>
        <p:spPr>
          <a:xfrm>
            <a:off x="2002175" y="2982919"/>
            <a:ext cx="22341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46" name="Google Shape;746;p27"/>
          <p:cNvSpPr txBox="1">
            <a:spLocks noGrp="1"/>
          </p:cNvSpPr>
          <p:nvPr>
            <p:ph type="body" idx="6"/>
          </p:nvPr>
        </p:nvSpPr>
        <p:spPr>
          <a:xfrm>
            <a:off x="4903013" y="4005711"/>
            <a:ext cx="22341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7" name="Google Shape;747;p27"/>
          <p:cNvSpPr txBox="1">
            <a:spLocks noGrp="1"/>
          </p:cNvSpPr>
          <p:nvPr>
            <p:ph type="subTitle" idx="7"/>
          </p:nvPr>
        </p:nvSpPr>
        <p:spPr>
          <a:xfrm>
            <a:off x="4793375" y="3358475"/>
            <a:ext cx="24534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48" name="Google Shape;748;p27"/>
          <p:cNvSpPr txBox="1">
            <a:spLocks noGrp="1"/>
          </p:cNvSpPr>
          <p:nvPr>
            <p:ph type="body" idx="8"/>
          </p:nvPr>
        </p:nvSpPr>
        <p:spPr>
          <a:xfrm>
            <a:off x="4903013" y="2310389"/>
            <a:ext cx="22341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9" name="Google Shape;749;p27"/>
          <p:cNvSpPr txBox="1">
            <a:spLocks noGrp="1"/>
          </p:cNvSpPr>
          <p:nvPr>
            <p:ph type="subTitle" idx="9"/>
          </p:nvPr>
        </p:nvSpPr>
        <p:spPr>
          <a:xfrm>
            <a:off x="4793375" y="1664450"/>
            <a:ext cx="24534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50" name="Google Shape;750;p27"/>
          <p:cNvSpPr txBox="1">
            <a:spLocks noGrp="1"/>
          </p:cNvSpPr>
          <p:nvPr>
            <p:ph type="title" idx="13" hasCustomPrompt="1"/>
          </p:nvPr>
        </p:nvSpPr>
        <p:spPr>
          <a:xfrm>
            <a:off x="4903000" y="1284847"/>
            <a:ext cx="22341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51" name="Google Shape;751;p27"/>
          <p:cNvSpPr txBox="1">
            <a:spLocks noGrp="1"/>
          </p:cNvSpPr>
          <p:nvPr>
            <p:ph type="title" idx="14" hasCustomPrompt="1"/>
          </p:nvPr>
        </p:nvSpPr>
        <p:spPr>
          <a:xfrm>
            <a:off x="4903000" y="2982919"/>
            <a:ext cx="22341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52" name="Google Shape;752;p27"/>
          <p:cNvSpPr/>
          <p:nvPr/>
        </p:nvSpPr>
        <p:spPr>
          <a:xfrm>
            <a:off x="-228602" y="3415023"/>
            <a:ext cx="1504976" cy="1695353"/>
          </a:xfrm>
          <a:custGeom>
            <a:avLst/>
            <a:gdLst/>
            <a:ahLst/>
            <a:cxnLst/>
            <a:rect l="l" t="t" r="r" b="b"/>
            <a:pathLst>
              <a:path w="16755" h="18875" extrusionOk="0">
                <a:moveTo>
                  <a:pt x="1111" y="0"/>
                </a:moveTo>
                <a:cubicBezTo>
                  <a:pt x="860" y="0"/>
                  <a:pt x="587" y="254"/>
                  <a:pt x="708" y="558"/>
                </a:cubicBezTo>
                <a:cubicBezTo>
                  <a:pt x="1119" y="1562"/>
                  <a:pt x="1576" y="2521"/>
                  <a:pt x="2055" y="3480"/>
                </a:cubicBezTo>
                <a:cubicBezTo>
                  <a:pt x="1918" y="3640"/>
                  <a:pt x="1918" y="3868"/>
                  <a:pt x="2032" y="4028"/>
                </a:cubicBezTo>
                <a:cubicBezTo>
                  <a:pt x="1302" y="5260"/>
                  <a:pt x="777" y="6584"/>
                  <a:pt x="548" y="7999"/>
                </a:cubicBezTo>
                <a:cubicBezTo>
                  <a:pt x="412" y="8775"/>
                  <a:pt x="1" y="10624"/>
                  <a:pt x="959" y="11058"/>
                </a:cubicBezTo>
                <a:cubicBezTo>
                  <a:pt x="1107" y="11126"/>
                  <a:pt x="1239" y="11156"/>
                  <a:pt x="1358" y="11156"/>
                </a:cubicBezTo>
                <a:cubicBezTo>
                  <a:pt x="2152" y="11156"/>
                  <a:pt x="2321" y="9782"/>
                  <a:pt x="2420" y="9186"/>
                </a:cubicBezTo>
                <a:cubicBezTo>
                  <a:pt x="2648" y="7771"/>
                  <a:pt x="2808" y="6379"/>
                  <a:pt x="2900" y="4963"/>
                </a:cubicBezTo>
                <a:cubicBezTo>
                  <a:pt x="3356" y="5739"/>
                  <a:pt x="3835" y="6493"/>
                  <a:pt x="4360" y="7223"/>
                </a:cubicBezTo>
                <a:lnTo>
                  <a:pt x="4338" y="7269"/>
                </a:lnTo>
                <a:cubicBezTo>
                  <a:pt x="3813" y="8730"/>
                  <a:pt x="3470" y="10259"/>
                  <a:pt x="3402" y="11811"/>
                </a:cubicBezTo>
                <a:cubicBezTo>
                  <a:pt x="3356" y="12541"/>
                  <a:pt x="3105" y="14230"/>
                  <a:pt x="4086" y="14504"/>
                </a:cubicBezTo>
                <a:cubicBezTo>
                  <a:pt x="4198" y="14539"/>
                  <a:pt x="4298" y="14554"/>
                  <a:pt x="4388" y="14554"/>
                </a:cubicBezTo>
                <a:cubicBezTo>
                  <a:pt x="5265" y="14554"/>
                  <a:pt x="5228" y="13075"/>
                  <a:pt x="5228" y="12496"/>
                </a:cubicBezTo>
                <a:cubicBezTo>
                  <a:pt x="5228" y="11126"/>
                  <a:pt x="5228" y="9734"/>
                  <a:pt x="5228" y="8364"/>
                </a:cubicBezTo>
                <a:cubicBezTo>
                  <a:pt x="5616" y="8889"/>
                  <a:pt x="6049" y="9392"/>
                  <a:pt x="6483" y="9894"/>
                </a:cubicBezTo>
                <a:cubicBezTo>
                  <a:pt x="6346" y="11218"/>
                  <a:pt x="6323" y="12541"/>
                  <a:pt x="6415" y="13888"/>
                </a:cubicBezTo>
                <a:cubicBezTo>
                  <a:pt x="6460" y="14550"/>
                  <a:pt x="6392" y="15965"/>
                  <a:pt x="7305" y="16102"/>
                </a:cubicBezTo>
                <a:cubicBezTo>
                  <a:pt x="7343" y="16107"/>
                  <a:pt x="7379" y="16109"/>
                  <a:pt x="7414" y="16109"/>
                </a:cubicBezTo>
                <a:cubicBezTo>
                  <a:pt x="8688" y="16109"/>
                  <a:pt x="8116" y="12929"/>
                  <a:pt x="7738" y="11240"/>
                </a:cubicBezTo>
                <a:lnTo>
                  <a:pt x="7738" y="11240"/>
                </a:lnTo>
                <a:cubicBezTo>
                  <a:pt x="8012" y="11514"/>
                  <a:pt x="8263" y="11765"/>
                  <a:pt x="8537" y="12016"/>
                </a:cubicBezTo>
                <a:cubicBezTo>
                  <a:pt x="8537" y="12085"/>
                  <a:pt x="8560" y="12153"/>
                  <a:pt x="8606" y="12222"/>
                </a:cubicBezTo>
                <a:cubicBezTo>
                  <a:pt x="8674" y="12290"/>
                  <a:pt x="8720" y="12359"/>
                  <a:pt x="8766" y="12450"/>
                </a:cubicBezTo>
                <a:cubicBezTo>
                  <a:pt x="9154" y="14071"/>
                  <a:pt x="9519" y="15737"/>
                  <a:pt x="9930" y="17358"/>
                </a:cubicBezTo>
                <a:cubicBezTo>
                  <a:pt x="10093" y="17993"/>
                  <a:pt x="10604" y="18875"/>
                  <a:pt x="11300" y="18875"/>
                </a:cubicBezTo>
                <a:cubicBezTo>
                  <a:pt x="11478" y="18875"/>
                  <a:pt x="11669" y="18817"/>
                  <a:pt x="11870" y="18681"/>
                </a:cubicBezTo>
                <a:cubicBezTo>
                  <a:pt x="12851" y="17997"/>
                  <a:pt x="11893" y="16376"/>
                  <a:pt x="11527" y="15600"/>
                </a:cubicBezTo>
                <a:cubicBezTo>
                  <a:pt x="11254" y="14984"/>
                  <a:pt x="10911" y="14390"/>
                  <a:pt x="10569" y="13797"/>
                </a:cubicBezTo>
                <a:lnTo>
                  <a:pt x="10569" y="13797"/>
                </a:lnTo>
                <a:cubicBezTo>
                  <a:pt x="11505" y="14550"/>
                  <a:pt x="12486" y="15258"/>
                  <a:pt x="13513" y="15897"/>
                </a:cubicBezTo>
                <a:cubicBezTo>
                  <a:pt x="13587" y="15943"/>
                  <a:pt x="13661" y="15964"/>
                  <a:pt x="13731" y="15964"/>
                </a:cubicBezTo>
                <a:cubicBezTo>
                  <a:pt x="14070" y="15964"/>
                  <a:pt x="14311" y="15485"/>
                  <a:pt x="13970" y="15258"/>
                </a:cubicBezTo>
                <a:cubicBezTo>
                  <a:pt x="13011" y="14641"/>
                  <a:pt x="12075" y="14002"/>
                  <a:pt x="11185" y="13295"/>
                </a:cubicBezTo>
                <a:lnTo>
                  <a:pt x="11185" y="13295"/>
                </a:lnTo>
                <a:cubicBezTo>
                  <a:pt x="12212" y="13523"/>
                  <a:pt x="13239" y="13637"/>
                  <a:pt x="14289" y="13637"/>
                </a:cubicBezTo>
                <a:cubicBezTo>
                  <a:pt x="14395" y="13637"/>
                  <a:pt x="14518" y="13639"/>
                  <a:pt x="14652" y="13639"/>
                </a:cubicBezTo>
                <a:cubicBezTo>
                  <a:pt x="15472" y="13639"/>
                  <a:pt x="16689" y="13571"/>
                  <a:pt x="16709" y="12610"/>
                </a:cubicBezTo>
                <a:cubicBezTo>
                  <a:pt x="16754" y="11263"/>
                  <a:pt x="14563" y="11354"/>
                  <a:pt x="13719" y="11332"/>
                </a:cubicBezTo>
                <a:cubicBezTo>
                  <a:pt x="12326" y="11332"/>
                  <a:pt x="10934" y="11514"/>
                  <a:pt x="9587" y="11925"/>
                </a:cubicBezTo>
                <a:cubicBezTo>
                  <a:pt x="9154" y="11537"/>
                  <a:pt x="8743" y="11149"/>
                  <a:pt x="8355" y="10738"/>
                </a:cubicBezTo>
                <a:cubicBezTo>
                  <a:pt x="9268" y="10647"/>
                  <a:pt x="10226" y="10578"/>
                  <a:pt x="11094" y="10373"/>
                </a:cubicBezTo>
                <a:cubicBezTo>
                  <a:pt x="11756" y="10213"/>
                  <a:pt x="12418" y="9643"/>
                  <a:pt x="12144" y="8889"/>
                </a:cubicBezTo>
                <a:cubicBezTo>
                  <a:pt x="11981" y="8418"/>
                  <a:pt x="11518" y="8236"/>
                  <a:pt x="11059" y="8236"/>
                </a:cubicBezTo>
                <a:cubicBezTo>
                  <a:pt x="10873" y="8236"/>
                  <a:pt x="10688" y="8266"/>
                  <a:pt x="10523" y="8319"/>
                </a:cubicBezTo>
                <a:cubicBezTo>
                  <a:pt x="9428" y="8661"/>
                  <a:pt x="8378" y="9186"/>
                  <a:pt x="7328" y="9643"/>
                </a:cubicBezTo>
                <a:cubicBezTo>
                  <a:pt x="6780" y="9072"/>
                  <a:pt x="6278" y="8456"/>
                  <a:pt x="5798" y="7839"/>
                </a:cubicBezTo>
                <a:lnTo>
                  <a:pt x="5798" y="7839"/>
                </a:lnTo>
                <a:cubicBezTo>
                  <a:pt x="5930" y="7845"/>
                  <a:pt x="6061" y="7848"/>
                  <a:pt x="6192" y="7848"/>
                </a:cubicBezTo>
                <a:cubicBezTo>
                  <a:pt x="7110" y="7848"/>
                  <a:pt x="8024" y="7708"/>
                  <a:pt x="8903" y="7429"/>
                </a:cubicBezTo>
                <a:cubicBezTo>
                  <a:pt x="9473" y="7223"/>
                  <a:pt x="11185" y="6767"/>
                  <a:pt x="10706" y="5808"/>
                </a:cubicBezTo>
                <a:cubicBezTo>
                  <a:pt x="10537" y="5470"/>
                  <a:pt x="10156" y="5360"/>
                  <a:pt x="9721" y="5360"/>
                </a:cubicBezTo>
                <a:cubicBezTo>
                  <a:pt x="9099" y="5360"/>
                  <a:pt x="8366" y="5586"/>
                  <a:pt x="7990" y="5694"/>
                </a:cubicBezTo>
                <a:cubicBezTo>
                  <a:pt x="7008" y="5991"/>
                  <a:pt x="6095" y="6447"/>
                  <a:pt x="5273" y="7018"/>
                </a:cubicBezTo>
                <a:lnTo>
                  <a:pt x="5182" y="7018"/>
                </a:lnTo>
                <a:cubicBezTo>
                  <a:pt x="4634" y="6264"/>
                  <a:pt x="4132" y="5488"/>
                  <a:pt x="3653" y="4690"/>
                </a:cubicBezTo>
                <a:cubicBezTo>
                  <a:pt x="4566" y="4690"/>
                  <a:pt x="5479" y="4575"/>
                  <a:pt x="6369" y="4347"/>
                </a:cubicBezTo>
                <a:cubicBezTo>
                  <a:pt x="7099" y="4142"/>
                  <a:pt x="8218" y="3799"/>
                  <a:pt x="8058" y="2841"/>
                </a:cubicBezTo>
                <a:cubicBezTo>
                  <a:pt x="7967" y="2232"/>
                  <a:pt x="7490" y="2049"/>
                  <a:pt x="6979" y="2049"/>
                </a:cubicBezTo>
                <a:cubicBezTo>
                  <a:pt x="6724" y="2049"/>
                  <a:pt x="6460" y="2095"/>
                  <a:pt x="6232" y="2156"/>
                </a:cubicBezTo>
                <a:cubicBezTo>
                  <a:pt x="5091" y="2453"/>
                  <a:pt x="3949" y="2841"/>
                  <a:pt x="2808" y="3183"/>
                </a:cubicBezTo>
                <a:cubicBezTo>
                  <a:pt x="2283" y="2224"/>
                  <a:pt x="1827" y="1243"/>
                  <a:pt x="1416" y="216"/>
                </a:cubicBezTo>
                <a:cubicBezTo>
                  <a:pt x="1355" y="64"/>
                  <a:pt x="1236" y="0"/>
                  <a:pt x="11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" name="Google Shape;753;p27"/>
          <p:cNvGrpSpPr/>
          <p:nvPr/>
        </p:nvGrpSpPr>
        <p:grpSpPr>
          <a:xfrm rot="3789647">
            <a:off x="7100226" y="-1337674"/>
            <a:ext cx="2144455" cy="3370062"/>
            <a:chOff x="3524150" y="1726375"/>
            <a:chExt cx="2144400" cy="3369975"/>
          </a:xfrm>
        </p:grpSpPr>
        <p:sp>
          <p:nvSpPr>
            <p:cNvPr id="754" name="Google Shape;754;p27"/>
            <p:cNvSpPr/>
            <p:nvPr/>
          </p:nvSpPr>
          <p:spPr>
            <a:xfrm>
              <a:off x="3524150" y="1726375"/>
              <a:ext cx="2144400" cy="2886025"/>
            </a:xfrm>
            <a:custGeom>
              <a:avLst/>
              <a:gdLst/>
              <a:ahLst/>
              <a:cxnLst/>
              <a:rect l="l" t="t" r="r" b="b"/>
              <a:pathLst>
                <a:path w="85776" h="115441" extrusionOk="0">
                  <a:moveTo>
                    <a:pt x="70166" y="43609"/>
                  </a:moveTo>
                  <a:cubicBezTo>
                    <a:pt x="70188" y="43614"/>
                    <a:pt x="70210" y="43618"/>
                    <a:pt x="70232" y="43623"/>
                  </a:cubicBezTo>
                  <a:cubicBezTo>
                    <a:pt x="71989" y="43988"/>
                    <a:pt x="73747" y="44969"/>
                    <a:pt x="74637" y="46590"/>
                  </a:cubicBezTo>
                  <a:cubicBezTo>
                    <a:pt x="75573" y="48348"/>
                    <a:pt x="75002" y="50836"/>
                    <a:pt x="73199" y="51840"/>
                  </a:cubicBezTo>
                  <a:cubicBezTo>
                    <a:pt x="72780" y="52068"/>
                    <a:pt x="72365" y="52169"/>
                    <a:pt x="71966" y="52169"/>
                  </a:cubicBezTo>
                  <a:cubicBezTo>
                    <a:pt x="70649" y="52169"/>
                    <a:pt x="69513" y="51065"/>
                    <a:pt x="69022" y="49786"/>
                  </a:cubicBezTo>
                  <a:cubicBezTo>
                    <a:pt x="68269" y="47891"/>
                    <a:pt x="68771" y="45974"/>
                    <a:pt x="69752" y="44285"/>
                  </a:cubicBezTo>
                  <a:cubicBezTo>
                    <a:pt x="69885" y="44057"/>
                    <a:pt x="70024" y="43832"/>
                    <a:pt x="70166" y="43609"/>
                  </a:cubicBezTo>
                  <a:close/>
                  <a:moveTo>
                    <a:pt x="21493" y="67423"/>
                  </a:moveTo>
                  <a:cubicBezTo>
                    <a:pt x="21820" y="67423"/>
                    <a:pt x="22161" y="67476"/>
                    <a:pt x="22504" y="67589"/>
                  </a:cubicBezTo>
                  <a:cubicBezTo>
                    <a:pt x="24471" y="68230"/>
                    <a:pt x="25373" y="69967"/>
                    <a:pt x="25786" y="71969"/>
                  </a:cubicBezTo>
                  <a:lnTo>
                    <a:pt x="25786" y="71969"/>
                  </a:lnTo>
                  <a:cubicBezTo>
                    <a:pt x="25247" y="72265"/>
                    <a:pt x="24673" y="72500"/>
                    <a:pt x="24056" y="72656"/>
                  </a:cubicBezTo>
                  <a:cubicBezTo>
                    <a:pt x="23630" y="72766"/>
                    <a:pt x="23189" y="72823"/>
                    <a:pt x="22753" y="72823"/>
                  </a:cubicBezTo>
                  <a:cubicBezTo>
                    <a:pt x="21272" y="72823"/>
                    <a:pt x="19850" y="72164"/>
                    <a:pt x="19286" y="70648"/>
                  </a:cubicBezTo>
                  <a:cubicBezTo>
                    <a:pt x="18581" y="68781"/>
                    <a:pt x="19848" y="67423"/>
                    <a:pt x="21493" y="67423"/>
                  </a:cubicBezTo>
                  <a:close/>
                  <a:moveTo>
                    <a:pt x="83791" y="1"/>
                  </a:moveTo>
                  <a:cubicBezTo>
                    <a:pt x="83234" y="1"/>
                    <a:pt x="82607" y="476"/>
                    <a:pt x="82717" y="1191"/>
                  </a:cubicBezTo>
                  <a:cubicBezTo>
                    <a:pt x="83836" y="8358"/>
                    <a:pt x="83197" y="15707"/>
                    <a:pt x="80960" y="22578"/>
                  </a:cubicBezTo>
                  <a:cubicBezTo>
                    <a:pt x="79818" y="26070"/>
                    <a:pt x="78266" y="29403"/>
                    <a:pt x="76349" y="32530"/>
                  </a:cubicBezTo>
                  <a:cubicBezTo>
                    <a:pt x="74454" y="35611"/>
                    <a:pt x="72081" y="38168"/>
                    <a:pt x="69821" y="40952"/>
                  </a:cubicBezTo>
                  <a:cubicBezTo>
                    <a:pt x="69655" y="41155"/>
                    <a:pt x="69490" y="41361"/>
                    <a:pt x="69329" y="41570"/>
                  </a:cubicBezTo>
                  <a:lnTo>
                    <a:pt x="69329" y="41570"/>
                  </a:lnTo>
                  <a:cubicBezTo>
                    <a:pt x="69155" y="41562"/>
                    <a:pt x="68980" y="41558"/>
                    <a:pt x="68805" y="41558"/>
                  </a:cubicBezTo>
                  <a:cubicBezTo>
                    <a:pt x="64922" y="41558"/>
                    <a:pt x="60736" y="43525"/>
                    <a:pt x="57495" y="45152"/>
                  </a:cubicBezTo>
                  <a:cubicBezTo>
                    <a:pt x="51104" y="48370"/>
                    <a:pt x="45170" y="52456"/>
                    <a:pt x="39874" y="57249"/>
                  </a:cubicBezTo>
                  <a:cubicBezTo>
                    <a:pt x="37135" y="59715"/>
                    <a:pt x="34556" y="62385"/>
                    <a:pt x="32182" y="65215"/>
                  </a:cubicBezTo>
                  <a:cubicBezTo>
                    <a:pt x="30694" y="67001"/>
                    <a:pt x="29264" y="69224"/>
                    <a:pt x="27424" y="70814"/>
                  </a:cubicBezTo>
                  <a:lnTo>
                    <a:pt x="27424" y="70814"/>
                  </a:lnTo>
                  <a:cubicBezTo>
                    <a:pt x="27154" y="69843"/>
                    <a:pt x="26759" y="68921"/>
                    <a:pt x="26179" y="68091"/>
                  </a:cubicBezTo>
                  <a:cubicBezTo>
                    <a:pt x="25123" y="66568"/>
                    <a:pt x="23240" y="65478"/>
                    <a:pt x="21367" y="65478"/>
                  </a:cubicBezTo>
                  <a:cubicBezTo>
                    <a:pt x="20770" y="65478"/>
                    <a:pt x="20173" y="65589"/>
                    <a:pt x="19605" y="65832"/>
                  </a:cubicBezTo>
                  <a:cubicBezTo>
                    <a:pt x="17323" y="66790"/>
                    <a:pt x="16661" y="69415"/>
                    <a:pt x="17619" y="71561"/>
                  </a:cubicBezTo>
                  <a:cubicBezTo>
                    <a:pt x="18560" y="73672"/>
                    <a:pt x="20581" y="74734"/>
                    <a:pt x="22761" y="74734"/>
                  </a:cubicBezTo>
                  <a:cubicBezTo>
                    <a:pt x="23174" y="74734"/>
                    <a:pt x="23592" y="74696"/>
                    <a:pt x="24011" y="74619"/>
                  </a:cubicBezTo>
                  <a:cubicBezTo>
                    <a:pt x="24740" y="74487"/>
                    <a:pt x="25417" y="74262"/>
                    <a:pt x="26052" y="73964"/>
                  </a:cubicBezTo>
                  <a:lnTo>
                    <a:pt x="26052" y="73964"/>
                  </a:lnTo>
                  <a:cubicBezTo>
                    <a:pt x="26168" y="75515"/>
                    <a:pt x="26117" y="77065"/>
                    <a:pt x="26133" y="78271"/>
                  </a:cubicBezTo>
                  <a:cubicBezTo>
                    <a:pt x="26270" y="86694"/>
                    <a:pt x="25494" y="95733"/>
                    <a:pt x="20861" y="103037"/>
                  </a:cubicBezTo>
                  <a:cubicBezTo>
                    <a:pt x="17042" y="109014"/>
                    <a:pt x="10525" y="113538"/>
                    <a:pt x="3368" y="113538"/>
                  </a:cubicBezTo>
                  <a:cubicBezTo>
                    <a:pt x="2654" y="113538"/>
                    <a:pt x="1933" y="113493"/>
                    <a:pt x="1208" y="113400"/>
                  </a:cubicBezTo>
                  <a:cubicBezTo>
                    <a:pt x="1159" y="113393"/>
                    <a:pt x="1112" y="113390"/>
                    <a:pt x="1067" y="113390"/>
                  </a:cubicBezTo>
                  <a:cubicBezTo>
                    <a:pt x="0" y="113390"/>
                    <a:pt x="47" y="115141"/>
                    <a:pt x="1208" y="115294"/>
                  </a:cubicBezTo>
                  <a:cubicBezTo>
                    <a:pt x="1972" y="115393"/>
                    <a:pt x="2733" y="115440"/>
                    <a:pt x="3489" y="115440"/>
                  </a:cubicBezTo>
                  <a:cubicBezTo>
                    <a:pt x="9220" y="115440"/>
                    <a:pt x="14665" y="112708"/>
                    <a:pt x="18738" y="108675"/>
                  </a:cubicBezTo>
                  <a:cubicBezTo>
                    <a:pt x="23919" y="103516"/>
                    <a:pt x="26476" y="96509"/>
                    <a:pt x="27457" y="89365"/>
                  </a:cubicBezTo>
                  <a:cubicBezTo>
                    <a:pt x="27982" y="85690"/>
                    <a:pt x="28096" y="81992"/>
                    <a:pt x="28028" y="78271"/>
                  </a:cubicBezTo>
                  <a:cubicBezTo>
                    <a:pt x="28004" y="76566"/>
                    <a:pt x="28047" y="74693"/>
                    <a:pt x="27824" y="72885"/>
                  </a:cubicBezTo>
                  <a:lnTo>
                    <a:pt x="27824" y="72885"/>
                  </a:lnTo>
                  <a:cubicBezTo>
                    <a:pt x="29402" y="71696"/>
                    <a:pt x="30709" y="70091"/>
                    <a:pt x="31954" y="68525"/>
                  </a:cubicBezTo>
                  <a:cubicBezTo>
                    <a:pt x="36747" y="62454"/>
                    <a:pt x="42339" y="57067"/>
                    <a:pt x="48685" y="52639"/>
                  </a:cubicBezTo>
                  <a:cubicBezTo>
                    <a:pt x="51789" y="50448"/>
                    <a:pt x="55076" y="48507"/>
                    <a:pt x="58454" y="46795"/>
                  </a:cubicBezTo>
                  <a:cubicBezTo>
                    <a:pt x="61325" y="45351"/>
                    <a:pt x="64704" y="43567"/>
                    <a:pt x="68060" y="43446"/>
                  </a:cubicBezTo>
                  <a:lnTo>
                    <a:pt x="68060" y="43446"/>
                  </a:lnTo>
                  <a:cubicBezTo>
                    <a:pt x="67156" y="45019"/>
                    <a:pt x="66589" y="46750"/>
                    <a:pt x="66808" y="48621"/>
                  </a:cubicBezTo>
                  <a:cubicBezTo>
                    <a:pt x="67059" y="50904"/>
                    <a:pt x="68429" y="53278"/>
                    <a:pt x="70757" y="53917"/>
                  </a:cubicBezTo>
                  <a:cubicBezTo>
                    <a:pt x="71144" y="54022"/>
                    <a:pt x="71527" y="54072"/>
                    <a:pt x="71901" y="54072"/>
                  </a:cubicBezTo>
                  <a:cubicBezTo>
                    <a:pt x="73799" y="54072"/>
                    <a:pt x="75472" y="52799"/>
                    <a:pt x="76349" y="51064"/>
                  </a:cubicBezTo>
                  <a:cubicBezTo>
                    <a:pt x="77536" y="48713"/>
                    <a:pt x="76988" y="46042"/>
                    <a:pt x="75185" y="44171"/>
                  </a:cubicBezTo>
                  <a:cubicBezTo>
                    <a:pt x="74044" y="42987"/>
                    <a:pt x="72757" y="42266"/>
                    <a:pt x="71390" y="41890"/>
                  </a:cubicBezTo>
                  <a:lnTo>
                    <a:pt x="71390" y="41890"/>
                  </a:lnTo>
                  <a:cubicBezTo>
                    <a:pt x="73251" y="39485"/>
                    <a:pt x="75493" y="37309"/>
                    <a:pt x="77171" y="34767"/>
                  </a:cubicBezTo>
                  <a:cubicBezTo>
                    <a:pt x="79339" y="31503"/>
                    <a:pt x="81097" y="27942"/>
                    <a:pt x="82398" y="24244"/>
                  </a:cubicBezTo>
                  <a:cubicBezTo>
                    <a:pt x="85068" y="16689"/>
                    <a:pt x="85776" y="8609"/>
                    <a:pt x="84566" y="688"/>
                  </a:cubicBezTo>
                  <a:cubicBezTo>
                    <a:pt x="84493" y="207"/>
                    <a:pt x="84158" y="1"/>
                    <a:pt x="83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3828250" y="4498575"/>
              <a:ext cx="134125" cy="142700"/>
            </a:xfrm>
            <a:custGeom>
              <a:avLst/>
              <a:gdLst/>
              <a:ahLst/>
              <a:cxnLst/>
              <a:rect l="l" t="t" r="r" b="b"/>
              <a:pathLst>
                <a:path w="5365" h="5708" extrusionOk="0">
                  <a:moveTo>
                    <a:pt x="2648" y="1"/>
                  </a:moveTo>
                  <a:lnTo>
                    <a:pt x="0" y="1872"/>
                  </a:lnTo>
                  <a:lnTo>
                    <a:pt x="2694" y="5707"/>
                  </a:lnTo>
                  <a:lnTo>
                    <a:pt x="5364" y="3835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3877325" y="4594450"/>
              <a:ext cx="394325" cy="476850"/>
            </a:xfrm>
            <a:custGeom>
              <a:avLst/>
              <a:gdLst/>
              <a:ahLst/>
              <a:cxnLst/>
              <a:rect l="l" t="t" r="r" b="b"/>
              <a:pathLst>
                <a:path w="15773" h="19074" extrusionOk="0">
                  <a:moveTo>
                    <a:pt x="3401" y="0"/>
                  </a:moveTo>
                  <a:lnTo>
                    <a:pt x="731" y="1872"/>
                  </a:lnTo>
                  <a:cubicBezTo>
                    <a:pt x="731" y="1872"/>
                    <a:pt x="0" y="16800"/>
                    <a:pt x="14289" y="19060"/>
                  </a:cubicBezTo>
                  <a:cubicBezTo>
                    <a:pt x="14353" y="19069"/>
                    <a:pt x="14417" y="19074"/>
                    <a:pt x="14480" y="19074"/>
                  </a:cubicBezTo>
                  <a:cubicBezTo>
                    <a:pt x="15178" y="19074"/>
                    <a:pt x="15772" y="18514"/>
                    <a:pt x="15772" y="17781"/>
                  </a:cubicBezTo>
                  <a:cubicBezTo>
                    <a:pt x="15772" y="13901"/>
                    <a:pt x="14882" y="3264"/>
                    <a:pt x="3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7"/>
            <p:cNvSpPr/>
            <p:nvPr/>
          </p:nvSpPr>
          <p:spPr>
            <a:xfrm>
              <a:off x="3912225" y="4571125"/>
              <a:ext cx="388525" cy="525225"/>
            </a:xfrm>
            <a:custGeom>
              <a:avLst/>
              <a:gdLst/>
              <a:ahLst/>
              <a:cxnLst/>
              <a:rect l="l" t="t" r="r" b="b"/>
              <a:pathLst>
                <a:path w="15541" h="21009" extrusionOk="0">
                  <a:moveTo>
                    <a:pt x="1209" y="1"/>
                  </a:moveTo>
                  <a:cubicBezTo>
                    <a:pt x="298" y="1"/>
                    <a:pt x="1" y="1524"/>
                    <a:pt x="1024" y="1892"/>
                  </a:cubicBezTo>
                  <a:cubicBezTo>
                    <a:pt x="8693" y="4700"/>
                    <a:pt x="13623" y="11935"/>
                    <a:pt x="13578" y="20084"/>
                  </a:cubicBezTo>
                  <a:cubicBezTo>
                    <a:pt x="13566" y="20700"/>
                    <a:pt x="14040" y="21008"/>
                    <a:pt x="14516" y="21008"/>
                  </a:cubicBezTo>
                  <a:cubicBezTo>
                    <a:pt x="14993" y="21008"/>
                    <a:pt x="15472" y="20700"/>
                    <a:pt x="15472" y="20084"/>
                  </a:cubicBezTo>
                  <a:cubicBezTo>
                    <a:pt x="15541" y="11045"/>
                    <a:pt x="9994" y="3147"/>
                    <a:pt x="1549" y="66"/>
                  </a:cubicBezTo>
                  <a:cubicBezTo>
                    <a:pt x="1428" y="21"/>
                    <a:pt x="1314" y="1"/>
                    <a:pt x="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3917275" y="4681975"/>
              <a:ext cx="130925" cy="244075"/>
            </a:xfrm>
            <a:custGeom>
              <a:avLst/>
              <a:gdLst/>
              <a:ahLst/>
              <a:cxnLst/>
              <a:rect l="l" t="t" r="r" b="b"/>
              <a:pathLst>
                <a:path w="5237" h="9763" extrusionOk="0">
                  <a:moveTo>
                    <a:pt x="744" y="0"/>
                  </a:moveTo>
                  <a:cubicBezTo>
                    <a:pt x="355" y="0"/>
                    <a:pt x="0" y="246"/>
                    <a:pt x="68" y="745"/>
                  </a:cubicBezTo>
                  <a:cubicBezTo>
                    <a:pt x="456" y="4009"/>
                    <a:pt x="1666" y="6908"/>
                    <a:pt x="3675" y="9487"/>
                  </a:cubicBezTo>
                  <a:cubicBezTo>
                    <a:pt x="3825" y="9681"/>
                    <a:pt x="4003" y="9762"/>
                    <a:pt x="4178" y="9762"/>
                  </a:cubicBezTo>
                  <a:cubicBezTo>
                    <a:pt x="4723" y="9762"/>
                    <a:pt x="5237" y="8979"/>
                    <a:pt x="4770" y="8391"/>
                  </a:cubicBezTo>
                  <a:cubicBezTo>
                    <a:pt x="3036" y="6155"/>
                    <a:pt x="1963" y="3552"/>
                    <a:pt x="1621" y="745"/>
                  </a:cubicBezTo>
                  <a:cubicBezTo>
                    <a:pt x="1563" y="251"/>
                    <a:pt x="1136" y="0"/>
                    <a:pt x="7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4031375" y="4920275"/>
              <a:ext cx="50250" cy="38825"/>
            </a:xfrm>
            <a:custGeom>
              <a:avLst/>
              <a:gdLst/>
              <a:ahLst/>
              <a:cxnLst/>
              <a:rect l="l" t="t" r="r" b="b"/>
              <a:pathLst>
                <a:path w="2010" h="1553" extrusionOk="0">
                  <a:moveTo>
                    <a:pt x="1005" y="1"/>
                  </a:moveTo>
                  <a:cubicBezTo>
                    <a:pt x="1" y="1"/>
                    <a:pt x="1" y="1553"/>
                    <a:pt x="1005" y="1553"/>
                  </a:cubicBezTo>
                  <a:cubicBezTo>
                    <a:pt x="2010" y="1553"/>
                    <a:pt x="2010" y="1"/>
                    <a:pt x="10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4191175" y="3900000"/>
              <a:ext cx="134125" cy="107300"/>
            </a:xfrm>
            <a:custGeom>
              <a:avLst/>
              <a:gdLst/>
              <a:ahLst/>
              <a:cxnLst/>
              <a:rect l="l" t="t" r="r" b="b"/>
              <a:pathLst>
                <a:path w="5365" h="4292" extrusionOk="0">
                  <a:moveTo>
                    <a:pt x="776" y="0"/>
                  </a:moveTo>
                  <a:lnTo>
                    <a:pt x="0" y="3150"/>
                  </a:lnTo>
                  <a:lnTo>
                    <a:pt x="4565" y="4291"/>
                  </a:lnTo>
                  <a:lnTo>
                    <a:pt x="5364" y="1141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4305300" y="3885550"/>
              <a:ext cx="557525" cy="289075"/>
            </a:xfrm>
            <a:custGeom>
              <a:avLst/>
              <a:gdLst/>
              <a:ahLst/>
              <a:cxnLst/>
              <a:rect l="l" t="t" r="r" b="b"/>
              <a:pathLst>
                <a:path w="22301" h="11563" extrusionOk="0">
                  <a:moveTo>
                    <a:pt x="8059" y="0"/>
                  </a:moveTo>
                  <a:cubicBezTo>
                    <a:pt x="5842" y="0"/>
                    <a:pt x="3413" y="492"/>
                    <a:pt x="799" y="1719"/>
                  </a:cubicBezTo>
                  <a:lnTo>
                    <a:pt x="0" y="4869"/>
                  </a:lnTo>
                  <a:cubicBezTo>
                    <a:pt x="0" y="4869"/>
                    <a:pt x="5251" y="11562"/>
                    <a:pt x="13104" y="11562"/>
                  </a:cubicBezTo>
                  <a:cubicBezTo>
                    <a:pt x="15658" y="11562"/>
                    <a:pt x="18488" y="10854"/>
                    <a:pt x="21502" y="8978"/>
                  </a:cubicBezTo>
                  <a:cubicBezTo>
                    <a:pt x="22164" y="8544"/>
                    <a:pt x="22300" y="7631"/>
                    <a:pt x="21775" y="7038"/>
                  </a:cubicBezTo>
                  <a:cubicBezTo>
                    <a:pt x="19855" y="4823"/>
                    <a:pt x="14998" y="0"/>
                    <a:pt x="8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4269975" y="3890675"/>
              <a:ext cx="621225" cy="241375"/>
            </a:xfrm>
            <a:custGeom>
              <a:avLst/>
              <a:gdLst/>
              <a:ahLst/>
              <a:cxnLst/>
              <a:rect l="l" t="t" r="r" b="b"/>
              <a:pathLst>
                <a:path w="24849" h="9655" extrusionOk="0">
                  <a:moveTo>
                    <a:pt x="8675" y="0"/>
                  </a:moveTo>
                  <a:cubicBezTo>
                    <a:pt x="6110" y="0"/>
                    <a:pt x="3499" y="516"/>
                    <a:pt x="979" y="1583"/>
                  </a:cubicBezTo>
                  <a:cubicBezTo>
                    <a:pt x="1" y="2002"/>
                    <a:pt x="612" y="3313"/>
                    <a:pt x="1530" y="3313"/>
                  </a:cubicBezTo>
                  <a:cubicBezTo>
                    <a:pt x="1661" y="3313"/>
                    <a:pt x="1798" y="3286"/>
                    <a:pt x="1938" y="3226"/>
                  </a:cubicBezTo>
                  <a:cubicBezTo>
                    <a:pt x="4113" y="2305"/>
                    <a:pt x="6386" y="1863"/>
                    <a:pt x="8630" y="1863"/>
                  </a:cubicBezTo>
                  <a:cubicBezTo>
                    <a:pt x="14111" y="1863"/>
                    <a:pt x="19422" y="4500"/>
                    <a:pt x="22709" y="9229"/>
                  </a:cubicBezTo>
                  <a:cubicBezTo>
                    <a:pt x="22921" y="9530"/>
                    <a:pt x="23217" y="9655"/>
                    <a:pt x="23509" y="9655"/>
                  </a:cubicBezTo>
                  <a:cubicBezTo>
                    <a:pt x="24191" y="9655"/>
                    <a:pt x="24848" y="8974"/>
                    <a:pt x="24353" y="8271"/>
                  </a:cubicBezTo>
                  <a:cubicBezTo>
                    <a:pt x="20624" y="2919"/>
                    <a:pt x="14780" y="0"/>
                    <a:pt x="86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4348075" y="4005000"/>
              <a:ext cx="254850" cy="137925"/>
            </a:xfrm>
            <a:custGeom>
              <a:avLst/>
              <a:gdLst/>
              <a:ahLst/>
              <a:cxnLst/>
              <a:rect l="l" t="t" r="r" b="b"/>
              <a:pathLst>
                <a:path w="10194" h="5517" extrusionOk="0">
                  <a:moveTo>
                    <a:pt x="1172" y="1"/>
                  </a:moveTo>
                  <a:cubicBezTo>
                    <a:pt x="547" y="1"/>
                    <a:pt x="0" y="788"/>
                    <a:pt x="572" y="1324"/>
                  </a:cubicBezTo>
                  <a:cubicBezTo>
                    <a:pt x="2946" y="3447"/>
                    <a:pt x="5730" y="4885"/>
                    <a:pt x="8857" y="5501"/>
                  </a:cubicBezTo>
                  <a:cubicBezTo>
                    <a:pt x="8913" y="5511"/>
                    <a:pt x="8967" y="5516"/>
                    <a:pt x="9019" y="5516"/>
                  </a:cubicBezTo>
                  <a:cubicBezTo>
                    <a:pt x="9881" y="5516"/>
                    <a:pt x="10194" y="4167"/>
                    <a:pt x="9268" y="3994"/>
                  </a:cubicBezTo>
                  <a:cubicBezTo>
                    <a:pt x="6392" y="3424"/>
                    <a:pt x="3859" y="2168"/>
                    <a:pt x="1690" y="205"/>
                  </a:cubicBezTo>
                  <a:cubicBezTo>
                    <a:pt x="1526" y="61"/>
                    <a:pt x="1346" y="1"/>
                    <a:pt x="1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4596875" y="4107700"/>
              <a:ext cx="50825" cy="38825"/>
            </a:xfrm>
            <a:custGeom>
              <a:avLst/>
              <a:gdLst/>
              <a:ahLst/>
              <a:cxnLst/>
              <a:rect l="l" t="t" r="r" b="b"/>
              <a:pathLst>
                <a:path w="2033" h="1553" extrusionOk="0">
                  <a:moveTo>
                    <a:pt x="1028" y="0"/>
                  </a:moveTo>
                  <a:cubicBezTo>
                    <a:pt x="1" y="0"/>
                    <a:pt x="1" y="1553"/>
                    <a:pt x="1028" y="1553"/>
                  </a:cubicBezTo>
                  <a:cubicBezTo>
                    <a:pt x="2032" y="1553"/>
                    <a:pt x="2032" y="0"/>
                    <a:pt x="10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4757800" y="2957300"/>
              <a:ext cx="135275" cy="143250"/>
            </a:xfrm>
            <a:custGeom>
              <a:avLst/>
              <a:gdLst/>
              <a:ahLst/>
              <a:cxnLst/>
              <a:rect l="l" t="t" r="r" b="b"/>
              <a:pathLst>
                <a:path w="5411" h="5730" extrusionOk="0">
                  <a:moveTo>
                    <a:pt x="2603" y="1"/>
                  </a:moveTo>
                  <a:lnTo>
                    <a:pt x="1" y="1941"/>
                  </a:lnTo>
                  <a:lnTo>
                    <a:pt x="2785" y="5730"/>
                  </a:lnTo>
                  <a:lnTo>
                    <a:pt x="5410" y="3790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4817150" y="3052025"/>
              <a:ext cx="396000" cy="470000"/>
            </a:xfrm>
            <a:custGeom>
              <a:avLst/>
              <a:gdLst/>
              <a:ahLst/>
              <a:cxnLst/>
              <a:rect l="l" t="t" r="r" b="b"/>
              <a:pathLst>
                <a:path w="15840" h="18800" extrusionOk="0">
                  <a:moveTo>
                    <a:pt x="3036" y="1"/>
                  </a:moveTo>
                  <a:lnTo>
                    <a:pt x="411" y="1941"/>
                  </a:lnTo>
                  <a:cubicBezTo>
                    <a:pt x="411" y="1941"/>
                    <a:pt x="0" y="16869"/>
                    <a:pt x="14358" y="18786"/>
                  </a:cubicBezTo>
                  <a:cubicBezTo>
                    <a:pt x="14420" y="18795"/>
                    <a:pt x="14482" y="18800"/>
                    <a:pt x="14543" y="18800"/>
                  </a:cubicBezTo>
                  <a:cubicBezTo>
                    <a:pt x="15243" y="18800"/>
                    <a:pt x="15839" y="18219"/>
                    <a:pt x="15818" y="17485"/>
                  </a:cubicBezTo>
                  <a:cubicBezTo>
                    <a:pt x="15704" y="13605"/>
                    <a:pt x="14586" y="2991"/>
                    <a:pt x="3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4832650" y="3035700"/>
              <a:ext cx="407925" cy="514950"/>
            </a:xfrm>
            <a:custGeom>
              <a:avLst/>
              <a:gdLst/>
              <a:ahLst/>
              <a:cxnLst/>
              <a:rect l="l" t="t" r="r" b="b"/>
              <a:pathLst>
                <a:path w="16317" h="20598" extrusionOk="0">
                  <a:moveTo>
                    <a:pt x="1324" y="0"/>
                  </a:moveTo>
                  <a:cubicBezTo>
                    <a:pt x="338" y="0"/>
                    <a:pt x="0" y="1569"/>
                    <a:pt x="1092" y="1863"/>
                  </a:cubicBezTo>
                  <a:cubicBezTo>
                    <a:pt x="9150" y="4009"/>
                    <a:pt x="14354" y="11382"/>
                    <a:pt x="13783" y="19690"/>
                  </a:cubicBezTo>
                  <a:cubicBezTo>
                    <a:pt x="13738" y="20295"/>
                    <a:pt x="14188" y="20597"/>
                    <a:pt x="14662" y="20597"/>
                  </a:cubicBezTo>
                  <a:cubicBezTo>
                    <a:pt x="15136" y="20597"/>
                    <a:pt x="15632" y="20295"/>
                    <a:pt x="15678" y="19690"/>
                  </a:cubicBezTo>
                  <a:cubicBezTo>
                    <a:pt x="16317" y="10560"/>
                    <a:pt x="10428" y="2366"/>
                    <a:pt x="1594" y="37"/>
                  </a:cubicBezTo>
                  <a:cubicBezTo>
                    <a:pt x="1500" y="12"/>
                    <a:pt x="1409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4850475" y="3139025"/>
              <a:ext cx="135925" cy="243125"/>
            </a:xfrm>
            <a:custGeom>
              <a:avLst/>
              <a:gdLst/>
              <a:ahLst/>
              <a:cxnLst/>
              <a:rect l="l" t="t" r="r" b="b"/>
              <a:pathLst>
                <a:path w="5437" h="9725" extrusionOk="0">
                  <a:moveTo>
                    <a:pt x="965" y="0"/>
                  </a:moveTo>
                  <a:cubicBezTo>
                    <a:pt x="514" y="0"/>
                    <a:pt x="0" y="390"/>
                    <a:pt x="83" y="995"/>
                  </a:cubicBezTo>
                  <a:cubicBezTo>
                    <a:pt x="539" y="4144"/>
                    <a:pt x="1840" y="6975"/>
                    <a:pt x="3849" y="9463"/>
                  </a:cubicBezTo>
                  <a:cubicBezTo>
                    <a:pt x="4001" y="9648"/>
                    <a:pt x="4179" y="9725"/>
                    <a:pt x="4354" y="9725"/>
                  </a:cubicBezTo>
                  <a:cubicBezTo>
                    <a:pt x="4913" y="9725"/>
                    <a:pt x="5437" y="8935"/>
                    <a:pt x="4967" y="8344"/>
                  </a:cubicBezTo>
                  <a:cubicBezTo>
                    <a:pt x="3118" y="6085"/>
                    <a:pt x="2000" y="3460"/>
                    <a:pt x="1589" y="561"/>
                  </a:cubicBezTo>
                  <a:cubicBezTo>
                    <a:pt x="1535" y="170"/>
                    <a:pt x="1263" y="0"/>
                    <a:pt x="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4970075" y="3375000"/>
              <a:ext cx="50250" cy="39400"/>
            </a:xfrm>
            <a:custGeom>
              <a:avLst/>
              <a:gdLst/>
              <a:ahLst/>
              <a:cxnLst/>
              <a:rect l="l" t="t" r="r" b="b"/>
              <a:pathLst>
                <a:path w="2010" h="1576" extrusionOk="0">
                  <a:moveTo>
                    <a:pt x="1005" y="1"/>
                  </a:moveTo>
                  <a:cubicBezTo>
                    <a:pt x="1" y="1"/>
                    <a:pt x="1" y="1576"/>
                    <a:pt x="1005" y="1576"/>
                  </a:cubicBezTo>
                  <a:cubicBezTo>
                    <a:pt x="2009" y="1576"/>
                    <a:pt x="2009" y="1"/>
                    <a:pt x="10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" name="Google Shape;770;p27"/>
          <p:cNvGrpSpPr/>
          <p:nvPr/>
        </p:nvGrpSpPr>
        <p:grpSpPr>
          <a:xfrm rot="-3789647" flipH="1">
            <a:off x="-100674" y="-1337674"/>
            <a:ext cx="2144455" cy="3370062"/>
            <a:chOff x="3524150" y="1726375"/>
            <a:chExt cx="2144400" cy="3369975"/>
          </a:xfrm>
        </p:grpSpPr>
        <p:sp>
          <p:nvSpPr>
            <p:cNvPr id="771" name="Google Shape;771;p27"/>
            <p:cNvSpPr/>
            <p:nvPr/>
          </p:nvSpPr>
          <p:spPr>
            <a:xfrm>
              <a:off x="3524150" y="1726375"/>
              <a:ext cx="2144400" cy="2886025"/>
            </a:xfrm>
            <a:custGeom>
              <a:avLst/>
              <a:gdLst/>
              <a:ahLst/>
              <a:cxnLst/>
              <a:rect l="l" t="t" r="r" b="b"/>
              <a:pathLst>
                <a:path w="85776" h="115441" extrusionOk="0">
                  <a:moveTo>
                    <a:pt x="70166" y="43609"/>
                  </a:moveTo>
                  <a:cubicBezTo>
                    <a:pt x="70188" y="43614"/>
                    <a:pt x="70210" y="43618"/>
                    <a:pt x="70232" y="43623"/>
                  </a:cubicBezTo>
                  <a:cubicBezTo>
                    <a:pt x="71989" y="43988"/>
                    <a:pt x="73747" y="44969"/>
                    <a:pt x="74637" y="46590"/>
                  </a:cubicBezTo>
                  <a:cubicBezTo>
                    <a:pt x="75573" y="48348"/>
                    <a:pt x="75002" y="50836"/>
                    <a:pt x="73199" y="51840"/>
                  </a:cubicBezTo>
                  <a:cubicBezTo>
                    <a:pt x="72780" y="52068"/>
                    <a:pt x="72365" y="52169"/>
                    <a:pt x="71966" y="52169"/>
                  </a:cubicBezTo>
                  <a:cubicBezTo>
                    <a:pt x="70649" y="52169"/>
                    <a:pt x="69513" y="51065"/>
                    <a:pt x="69022" y="49786"/>
                  </a:cubicBezTo>
                  <a:cubicBezTo>
                    <a:pt x="68269" y="47891"/>
                    <a:pt x="68771" y="45974"/>
                    <a:pt x="69752" y="44285"/>
                  </a:cubicBezTo>
                  <a:cubicBezTo>
                    <a:pt x="69885" y="44057"/>
                    <a:pt x="70024" y="43832"/>
                    <a:pt x="70166" y="43609"/>
                  </a:cubicBezTo>
                  <a:close/>
                  <a:moveTo>
                    <a:pt x="21493" y="67423"/>
                  </a:moveTo>
                  <a:cubicBezTo>
                    <a:pt x="21820" y="67423"/>
                    <a:pt x="22161" y="67476"/>
                    <a:pt x="22504" y="67589"/>
                  </a:cubicBezTo>
                  <a:cubicBezTo>
                    <a:pt x="24471" y="68230"/>
                    <a:pt x="25373" y="69967"/>
                    <a:pt x="25786" y="71969"/>
                  </a:cubicBezTo>
                  <a:lnTo>
                    <a:pt x="25786" y="71969"/>
                  </a:lnTo>
                  <a:cubicBezTo>
                    <a:pt x="25247" y="72265"/>
                    <a:pt x="24673" y="72500"/>
                    <a:pt x="24056" y="72656"/>
                  </a:cubicBezTo>
                  <a:cubicBezTo>
                    <a:pt x="23630" y="72766"/>
                    <a:pt x="23189" y="72823"/>
                    <a:pt x="22753" y="72823"/>
                  </a:cubicBezTo>
                  <a:cubicBezTo>
                    <a:pt x="21272" y="72823"/>
                    <a:pt x="19850" y="72164"/>
                    <a:pt x="19286" y="70648"/>
                  </a:cubicBezTo>
                  <a:cubicBezTo>
                    <a:pt x="18581" y="68781"/>
                    <a:pt x="19848" y="67423"/>
                    <a:pt x="21493" y="67423"/>
                  </a:cubicBezTo>
                  <a:close/>
                  <a:moveTo>
                    <a:pt x="83791" y="1"/>
                  </a:moveTo>
                  <a:cubicBezTo>
                    <a:pt x="83234" y="1"/>
                    <a:pt x="82607" y="476"/>
                    <a:pt x="82717" y="1191"/>
                  </a:cubicBezTo>
                  <a:cubicBezTo>
                    <a:pt x="83836" y="8358"/>
                    <a:pt x="83197" y="15707"/>
                    <a:pt x="80960" y="22578"/>
                  </a:cubicBezTo>
                  <a:cubicBezTo>
                    <a:pt x="79818" y="26070"/>
                    <a:pt x="78266" y="29403"/>
                    <a:pt x="76349" y="32530"/>
                  </a:cubicBezTo>
                  <a:cubicBezTo>
                    <a:pt x="74454" y="35611"/>
                    <a:pt x="72081" y="38168"/>
                    <a:pt x="69821" y="40952"/>
                  </a:cubicBezTo>
                  <a:cubicBezTo>
                    <a:pt x="69655" y="41155"/>
                    <a:pt x="69490" y="41361"/>
                    <a:pt x="69329" y="41570"/>
                  </a:cubicBezTo>
                  <a:lnTo>
                    <a:pt x="69329" y="41570"/>
                  </a:lnTo>
                  <a:cubicBezTo>
                    <a:pt x="69155" y="41562"/>
                    <a:pt x="68980" y="41558"/>
                    <a:pt x="68805" y="41558"/>
                  </a:cubicBezTo>
                  <a:cubicBezTo>
                    <a:pt x="64922" y="41558"/>
                    <a:pt x="60736" y="43525"/>
                    <a:pt x="57495" y="45152"/>
                  </a:cubicBezTo>
                  <a:cubicBezTo>
                    <a:pt x="51104" y="48370"/>
                    <a:pt x="45170" y="52456"/>
                    <a:pt x="39874" y="57249"/>
                  </a:cubicBezTo>
                  <a:cubicBezTo>
                    <a:pt x="37135" y="59715"/>
                    <a:pt x="34556" y="62385"/>
                    <a:pt x="32182" y="65215"/>
                  </a:cubicBezTo>
                  <a:cubicBezTo>
                    <a:pt x="30694" y="67001"/>
                    <a:pt x="29264" y="69224"/>
                    <a:pt x="27424" y="70814"/>
                  </a:cubicBezTo>
                  <a:lnTo>
                    <a:pt x="27424" y="70814"/>
                  </a:lnTo>
                  <a:cubicBezTo>
                    <a:pt x="27154" y="69843"/>
                    <a:pt x="26759" y="68921"/>
                    <a:pt x="26179" y="68091"/>
                  </a:cubicBezTo>
                  <a:cubicBezTo>
                    <a:pt x="25123" y="66568"/>
                    <a:pt x="23240" y="65478"/>
                    <a:pt x="21367" y="65478"/>
                  </a:cubicBezTo>
                  <a:cubicBezTo>
                    <a:pt x="20770" y="65478"/>
                    <a:pt x="20173" y="65589"/>
                    <a:pt x="19605" y="65832"/>
                  </a:cubicBezTo>
                  <a:cubicBezTo>
                    <a:pt x="17323" y="66790"/>
                    <a:pt x="16661" y="69415"/>
                    <a:pt x="17619" y="71561"/>
                  </a:cubicBezTo>
                  <a:cubicBezTo>
                    <a:pt x="18560" y="73672"/>
                    <a:pt x="20581" y="74734"/>
                    <a:pt x="22761" y="74734"/>
                  </a:cubicBezTo>
                  <a:cubicBezTo>
                    <a:pt x="23174" y="74734"/>
                    <a:pt x="23592" y="74696"/>
                    <a:pt x="24011" y="74619"/>
                  </a:cubicBezTo>
                  <a:cubicBezTo>
                    <a:pt x="24740" y="74487"/>
                    <a:pt x="25417" y="74262"/>
                    <a:pt x="26052" y="73964"/>
                  </a:cubicBezTo>
                  <a:lnTo>
                    <a:pt x="26052" y="73964"/>
                  </a:lnTo>
                  <a:cubicBezTo>
                    <a:pt x="26168" y="75515"/>
                    <a:pt x="26117" y="77065"/>
                    <a:pt x="26133" y="78271"/>
                  </a:cubicBezTo>
                  <a:cubicBezTo>
                    <a:pt x="26270" y="86694"/>
                    <a:pt x="25494" y="95733"/>
                    <a:pt x="20861" y="103037"/>
                  </a:cubicBezTo>
                  <a:cubicBezTo>
                    <a:pt x="17042" y="109014"/>
                    <a:pt x="10525" y="113538"/>
                    <a:pt x="3368" y="113538"/>
                  </a:cubicBezTo>
                  <a:cubicBezTo>
                    <a:pt x="2654" y="113538"/>
                    <a:pt x="1933" y="113493"/>
                    <a:pt x="1208" y="113400"/>
                  </a:cubicBezTo>
                  <a:cubicBezTo>
                    <a:pt x="1159" y="113393"/>
                    <a:pt x="1112" y="113390"/>
                    <a:pt x="1067" y="113390"/>
                  </a:cubicBezTo>
                  <a:cubicBezTo>
                    <a:pt x="0" y="113390"/>
                    <a:pt x="47" y="115141"/>
                    <a:pt x="1208" y="115294"/>
                  </a:cubicBezTo>
                  <a:cubicBezTo>
                    <a:pt x="1972" y="115393"/>
                    <a:pt x="2733" y="115440"/>
                    <a:pt x="3489" y="115440"/>
                  </a:cubicBezTo>
                  <a:cubicBezTo>
                    <a:pt x="9220" y="115440"/>
                    <a:pt x="14665" y="112708"/>
                    <a:pt x="18738" y="108675"/>
                  </a:cubicBezTo>
                  <a:cubicBezTo>
                    <a:pt x="23919" y="103516"/>
                    <a:pt x="26476" y="96509"/>
                    <a:pt x="27457" y="89365"/>
                  </a:cubicBezTo>
                  <a:cubicBezTo>
                    <a:pt x="27982" y="85690"/>
                    <a:pt x="28096" y="81992"/>
                    <a:pt x="28028" y="78271"/>
                  </a:cubicBezTo>
                  <a:cubicBezTo>
                    <a:pt x="28004" y="76566"/>
                    <a:pt x="28047" y="74693"/>
                    <a:pt x="27824" y="72885"/>
                  </a:cubicBezTo>
                  <a:lnTo>
                    <a:pt x="27824" y="72885"/>
                  </a:lnTo>
                  <a:cubicBezTo>
                    <a:pt x="29402" y="71696"/>
                    <a:pt x="30709" y="70091"/>
                    <a:pt x="31954" y="68525"/>
                  </a:cubicBezTo>
                  <a:cubicBezTo>
                    <a:pt x="36747" y="62454"/>
                    <a:pt x="42339" y="57067"/>
                    <a:pt x="48685" y="52639"/>
                  </a:cubicBezTo>
                  <a:cubicBezTo>
                    <a:pt x="51789" y="50448"/>
                    <a:pt x="55076" y="48507"/>
                    <a:pt x="58454" y="46795"/>
                  </a:cubicBezTo>
                  <a:cubicBezTo>
                    <a:pt x="61325" y="45351"/>
                    <a:pt x="64704" y="43567"/>
                    <a:pt x="68060" y="43446"/>
                  </a:cubicBezTo>
                  <a:lnTo>
                    <a:pt x="68060" y="43446"/>
                  </a:lnTo>
                  <a:cubicBezTo>
                    <a:pt x="67156" y="45019"/>
                    <a:pt x="66589" y="46750"/>
                    <a:pt x="66808" y="48621"/>
                  </a:cubicBezTo>
                  <a:cubicBezTo>
                    <a:pt x="67059" y="50904"/>
                    <a:pt x="68429" y="53278"/>
                    <a:pt x="70757" y="53917"/>
                  </a:cubicBezTo>
                  <a:cubicBezTo>
                    <a:pt x="71144" y="54022"/>
                    <a:pt x="71527" y="54072"/>
                    <a:pt x="71901" y="54072"/>
                  </a:cubicBezTo>
                  <a:cubicBezTo>
                    <a:pt x="73799" y="54072"/>
                    <a:pt x="75472" y="52799"/>
                    <a:pt x="76349" y="51064"/>
                  </a:cubicBezTo>
                  <a:cubicBezTo>
                    <a:pt x="77536" y="48713"/>
                    <a:pt x="76988" y="46042"/>
                    <a:pt x="75185" y="44171"/>
                  </a:cubicBezTo>
                  <a:cubicBezTo>
                    <a:pt x="74044" y="42987"/>
                    <a:pt x="72757" y="42266"/>
                    <a:pt x="71390" y="41890"/>
                  </a:cubicBezTo>
                  <a:lnTo>
                    <a:pt x="71390" y="41890"/>
                  </a:lnTo>
                  <a:cubicBezTo>
                    <a:pt x="73251" y="39485"/>
                    <a:pt x="75493" y="37309"/>
                    <a:pt x="77171" y="34767"/>
                  </a:cubicBezTo>
                  <a:cubicBezTo>
                    <a:pt x="79339" y="31503"/>
                    <a:pt x="81097" y="27942"/>
                    <a:pt x="82398" y="24244"/>
                  </a:cubicBezTo>
                  <a:cubicBezTo>
                    <a:pt x="85068" y="16689"/>
                    <a:pt x="85776" y="8609"/>
                    <a:pt x="84566" y="688"/>
                  </a:cubicBezTo>
                  <a:cubicBezTo>
                    <a:pt x="84493" y="207"/>
                    <a:pt x="84158" y="1"/>
                    <a:pt x="83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3828250" y="4498575"/>
              <a:ext cx="134125" cy="142700"/>
            </a:xfrm>
            <a:custGeom>
              <a:avLst/>
              <a:gdLst/>
              <a:ahLst/>
              <a:cxnLst/>
              <a:rect l="l" t="t" r="r" b="b"/>
              <a:pathLst>
                <a:path w="5365" h="5708" extrusionOk="0">
                  <a:moveTo>
                    <a:pt x="2648" y="1"/>
                  </a:moveTo>
                  <a:lnTo>
                    <a:pt x="0" y="1872"/>
                  </a:lnTo>
                  <a:lnTo>
                    <a:pt x="2694" y="5707"/>
                  </a:lnTo>
                  <a:lnTo>
                    <a:pt x="5364" y="3835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3877325" y="4594450"/>
              <a:ext cx="394325" cy="476850"/>
            </a:xfrm>
            <a:custGeom>
              <a:avLst/>
              <a:gdLst/>
              <a:ahLst/>
              <a:cxnLst/>
              <a:rect l="l" t="t" r="r" b="b"/>
              <a:pathLst>
                <a:path w="15773" h="19074" extrusionOk="0">
                  <a:moveTo>
                    <a:pt x="3401" y="0"/>
                  </a:moveTo>
                  <a:lnTo>
                    <a:pt x="731" y="1872"/>
                  </a:lnTo>
                  <a:cubicBezTo>
                    <a:pt x="731" y="1872"/>
                    <a:pt x="0" y="16800"/>
                    <a:pt x="14289" y="19060"/>
                  </a:cubicBezTo>
                  <a:cubicBezTo>
                    <a:pt x="14353" y="19069"/>
                    <a:pt x="14417" y="19074"/>
                    <a:pt x="14480" y="19074"/>
                  </a:cubicBezTo>
                  <a:cubicBezTo>
                    <a:pt x="15178" y="19074"/>
                    <a:pt x="15772" y="18514"/>
                    <a:pt x="15772" y="17781"/>
                  </a:cubicBezTo>
                  <a:cubicBezTo>
                    <a:pt x="15772" y="13901"/>
                    <a:pt x="14882" y="3264"/>
                    <a:pt x="3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3912225" y="4571125"/>
              <a:ext cx="388525" cy="525225"/>
            </a:xfrm>
            <a:custGeom>
              <a:avLst/>
              <a:gdLst/>
              <a:ahLst/>
              <a:cxnLst/>
              <a:rect l="l" t="t" r="r" b="b"/>
              <a:pathLst>
                <a:path w="15541" h="21009" extrusionOk="0">
                  <a:moveTo>
                    <a:pt x="1209" y="1"/>
                  </a:moveTo>
                  <a:cubicBezTo>
                    <a:pt x="298" y="1"/>
                    <a:pt x="1" y="1524"/>
                    <a:pt x="1024" y="1892"/>
                  </a:cubicBezTo>
                  <a:cubicBezTo>
                    <a:pt x="8693" y="4700"/>
                    <a:pt x="13623" y="11935"/>
                    <a:pt x="13578" y="20084"/>
                  </a:cubicBezTo>
                  <a:cubicBezTo>
                    <a:pt x="13566" y="20700"/>
                    <a:pt x="14040" y="21008"/>
                    <a:pt x="14516" y="21008"/>
                  </a:cubicBezTo>
                  <a:cubicBezTo>
                    <a:pt x="14993" y="21008"/>
                    <a:pt x="15472" y="20700"/>
                    <a:pt x="15472" y="20084"/>
                  </a:cubicBezTo>
                  <a:cubicBezTo>
                    <a:pt x="15541" y="11045"/>
                    <a:pt x="9994" y="3147"/>
                    <a:pt x="1549" y="66"/>
                  </a:cubicBezTo>
                  <a:cubicBezTo>
                    <a:pt x="1428" y="21"/>
                    <a:pt x="1314" y="1"/>
                    <a:pt x="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3917275" y="4681975"/>
              <a:ext cx="130925" cy="244075"/>
            </a:xfrm>
            <a:custGeom>
              <a:avLst/>
              <a:gdLst/>
              <a:ahLst/>
              <a:cxnLst/>
              <a:rect l="l" t="t" r="r" b="b"/>
              <a:pathLst>
                <a:path w="5237" h="9763" extrusionOk="0">
                  <a:moveTo>
                    <a:pt x="744" y="0"/>
                  </a:moveTo>
                  <a:cubicBezTo>
                    <a:pt x="355" y="0"/>
                    <a:pt x="0" y="246"/>
                    <a:pt x="68" y="745"/>
                  </a:cubicBezTo>
                  <a:cubicBezTo>
                    <a:pt x="456" y="4009"/>
                    <a:pt x="1666" y="6908"/>
                    <a:pt x="3675" y="9487"/>
                  </a:cubicBezTo>
                  <a:cubicBezTo>
                    <a:pt x="3825" y="9681"/>
                    <a:pt x="4003" y="9762"/>
                    <a:pt x="4178" y="9762"/>
                  </a:cubicBezTo>
                  <a:cubicBezTo>
                    <a:pt x="4723" y="9762"/>
                    <a:pt x="5237" y="8979"/>
                    <a:pt x="4770" y="8391"/>
                  </a:cubicBezTo>
                  <a:cubicBezTo>
                    <a:pt x="3036" y="6155"/>
                    <a:pt x="1963" y="3552"/>
                    <a:pt x="1621" y="745"/>
                  </a:cubicBezTo>
                  <a:cubicBezTo>
                    <a:pt x="1563" y="251"/>
                    <a:pt x="1136" y="0"/>
                    <a:pt x="7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4031375" y="4920275"/>
              <a:ext cx="50250" cy="38825"/>
            </a:xfrm>
            <a:custGeom>
              <a:avLst/>
              <a:gdLst/>
              <a:ahLst/>
              <a:cxnLst/>
              <a:rect l="l" t="t" r="r" b="b"/>
              <a:pathLst>
                <a:path w="2010" h="1553" extrusionOk="0">
                  <a:moveTo>
                    <a:pt x="1005" y="1"/>
                  </a:moveTo>
                  <a:cubicBezTo>
                    <a:pt x="1" y="1"/>
                    <a:pt x="1" y="1553"/>
                    <a:pt x="1005" y="1553"/>
                  </a:cubicBezTo>
                  <a:cubicBezTo>
                    <a:pt x="2010" y="1553"/>
                    <a:pt x="2010" y="1"/>
                    <a:pt x="10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4191175" y="3900000"/>
              <a:ext cx="134125" cy="107300"/>
            </a:xfrm>
            <a:custGeom>
              <a:avLst/>
              <a:gdLst/>
              <a:ahLst/>
              <a:cxnLst/>
              <a:rect l="l" t="t" r="r" b="b"/>
              <a:pathLst>
                <a:path w="5365" h="4292" extrusionOk="0">
                  <a:moveTo>
                    <a:pt x="776" y="0"/>
                  </a:moveTo>
                  <a:lnTo>
                    <a:pt x="0" y="3150"/>
                  </a:lnTo>
                  <a:lnTo>
                    <a:pt x="4565" y="4291"/>
                  </a:lnTo>
                  <a:lnTo>
                    <a:pt x="5364" y="1141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4305300" y="3885550"/>
              <a:ext cx="557525" cy="289075"/>
            </a:xfrm>
            <a:custGeom>
              <a:avLst/>
              <a:gdLst/>
              <a:ahLst/>
              <a:cxnLst/>
              <a:rect l="l" t="t" r="r" b="b"/>
              <a:pathLst>
                <a:path w="22301" h="11563" extrusionOk="0">
                  <a:moveTo>
                    <a:pt x="8059" y="0"/>
                  </a:moveTo>
                  <a:cubicBezTo>
                    <a:pt x="5842" y="0"/>
                    <a:pt x="3413" y="492"/>
                    <a:pt x="799" y="1719"/>
                  </a:cubicBezTo>
                  <a:lnTo>
                    <a:pt x="0" y="4869"/>
                  </a:lnTo>
                  <a:cubicBezTo>
                    <a:pt x="0" y="4869"/>
                    <a:pt x="5251" y="11562"/>
                    <a:pt x="13104" y="11562"/>
                  </a:cubicBezTo>
                  <a:cubicBezTo>
                    <a:pt x="15658" y="11562"/>
                    <a:pt x="18488" y="10854"/>
                    <a:pt x="21502" y="8978"/>
                  </a:cubicBezTo>
                  <a:cubicBezTo>
                    <a:pt x="22164" y="8544"/>
                    <a:pt x="22300" y="7631"/>
                    <a:pt x="21775" y="7038"/>
                  </a:cubicBezTo>
                  <a:cubicBezTo>
                    <a:pt x="19855" y="4823"/>
                    <a:pt x="14998" y="0"/>
                    <a:pt x="8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4269975" y="3890675"/>
              <a:ext cx="621225" cy="241375"/>
            </a:xfrm>
            <a:custGeom>
              <a:avLst/>
              <a:gdLst/>
              <a:ahLst/>
              <a:cxnLst/>
              <a:rect l="l" t="t" r="r" b="b"/>
              <a:pathLst>
                <a:path w="24849" h="9655" extrusionOk="0">
                  <a:moveTo>
                    <a:pt x="8675" y="0"/>
                  </a:moveTo>
                  <a:cubicBezTo>
                    <a:pt x="6110" y="0"/>
                    <a:pt x="3499" y="516"/>
                    <a:pt x="979" y="1583"/>
                  </a:cubicBezTo>
                  <a:cubicBezTo>
                    <a:pt x="1" y="2002"/>
                    <a:pt x="612" y="3313"/>
                    <a:pt x="1530" y="3313"/>
                  </a:cubicBezTo>
                  <a:cubicBezTo>
                    <a:pt x="1661" y="3313"/>
                    <a:pt x="1798" y="3286"/>
                    <a:pt x="1938" y="3226"/>
                  </a:cubicBezTo>
                  <a:cubicBezTo>
                    <a:pt x="4113" y="2305"/>
                    <a:pt x="6386" y="1863"/>
                    <a:pt x="8630" y="1863"/>
                  </a:cubicBezTo>
                  <a:cubicBezTo>
                    <a:pt x="14111" y="1863"/>
                    <a:pt x="19422" y="4500"/>
                    <a:pt x="22709" y="9229"/>
                  </a:cubicBezTo>
                  <a:cubicBezTo>
                    <a:pt x="22921" y="9530"/>
                    <a:pt x="23217" y="9655"/>
                    <a:pt x="23509" y="9655"/>
                  </a:cubicBezTo>
                  <a:cubicBezTo>
                    <a:pt x="24191" y="9655"/>
                    <a:pt x="24848" y="8974"/>
                    <a:pt x="24353" y="8271"/>
                  </a:cubicBezTo>
                  <a:cubicBezTo>
                    <a:pt x="20624" y="2919"/>
                    <a:pt x="14780" y="0"/>
                    <a:pt x="86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4348075" y="4005000"/>
              <a:ext cx="254850" cy="137925"/>
            </a:xfrm>
            <a:custGeom>
              <a:avLst/>
              <a:gdLst/>
              <a:ahLst/>
              <a:cxnLst/>
              <a:rect l="l" t="t" r="r" b="b"/>
              <a:pathLst>
                <a:path w="10194" h="5517" extrusionOk="0">
                  <a:moveTo>
                    <a:pt x="1172" y="1"/>
                  </a:moveTo>
                  <a:cubicBezTo>
                    <a:pt x="547" y="1"/>
                    <a:pt x="0" y="788"/>
                    <a:pt x="572" y="1324"/>
                  </a:cubicBezTo>
                  <a:cubicBezTo>
                    <a:pt x="2946" y="3447"/>
                    <a:pt x="5730" y="4885"/>
                    <a:pt x="8857" y="5501"/>
                  </a:cubicBezTo>
                  <a:cubicBezTo>
                    <a:pt x="8913" y="5511"/>
                    <a:pt x="8967" y="5516"/>
                    <a:pt x="9019" y="5516"/>
                  </a:cubicBezTo>
                  <a:cubicBezTo>
                    <a:pt x="9881" y="5516"/>
                    <a:pt x="10194" y="4167"/>
                    <a:pt x="9268" y="3994"/>
                  </a:cubicBezTo>
                  <a:cubicBezTo>
                    <a:pt x="6392" y="3424"/>
                    <a:pt x="3859" y="2168"/>
                    <a:pt x="1690" y="205"/>
                  </a:cubicBezTo>
                  <a:cubicBezTo>
                    <a:pt x="1526" y="61"/>
                    <a:pt x="1346" y="1"/>
                    <a:pt x="1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4596875" y="4107700"/>
              <a:ext cx="50825" cy="38825"/>
            </a:xfrm>
            <a:custGeom>
              <a:avLst/>
              <a:gdLst/>
              <a:ahLst/>
              <a:cxnLst/>
              <a:rect l="l" t="t" r="r" b="b"/>
              <a:pathLst>
                <a:path w="2033" h="1553" extrusionOk="0">
                  <a:moveTo>
                    <a:pt x="1028" y="0"/>
                  </a:moveTo>
                  <a:cubicBezTo>
                    <a:pt x="1" y="0"/>
                    <a:pt x="1" y="1553"/>
                    <a:pt x="1028" y="1553"/>
                  </a:cubicBezTo>
                  <a:cubicBezTo>
                    <a:pt x="2032" y="1553"/>
                    <a:pt x="2032" y="0"/>
                    <a:pt x="10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4757800" y="2957300"/>
              <a:ext cx="135275" cy="143250"/>
            </a:xfrm>
            <a:custGeom>
              <a:avLst/>
              <a:gdLst/>
              <a:ahLst/>
              <a:cxnLst/>
              <a:rect l="l" t="t" r="r" b="b"/>
              <a:pathLst>
                <a:path w="5411" h="5730" extrusionOk="0">
                  <a:moveTo>
                    <a:pt x="2603" y="1"/>
                  </a:moveTo>
                  <a:lnTo>
                    <a:pt x="1" y="1941"/>
                  </a:lnTo>
                  <a:lnTo>
                    <a:pt x="2785" y="5730"/>
                  </a:lnTo>
                  <a:lnTo>
                    <a:pt x="5410" y="3790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4817150" y="3052025"/>
              <a:ext cx="396000" cy="470000"/>
            </a:xfrm>
            <a:custGeom>
              <a:avLst/>
              <a:gdLst/>
              <a:ahLst/>
              <a:cxnLst/>
              <a:rect l="l" t="t" r="r" b="b"/>
              <a:pathLst>
                <a:path w="15840" h="18800" extrusionOk="0">
                  <a:moveTo>
                    <a:pt x="3036" y="1"/>
                  </a:moveTo>
                  <a:lnTo>
                    <a:pt x="411" y="1941"/>
                  </a:lnTo>
                  <a:cubicBezTo>
                    <a:pt x="411" y="1941"/>
                    <a:pt x="0" y="16869"/>
                    <a:pt x="14358" y="18786"/>
                  </a:cubicBezTo>
                  <a:cubicBezTo>
                    <a:pt x="14420" y="18795"/>
                    <a:pt x="14482" y="18800"/>
                    <a:pt x="14543" y="18800"/>
                  </a:cubicBezTo>
                  <a:cubicBezTo>
                    <a:pt x="15243" y="18800"/>
                    <a:pt x="15839" y="18219"/>
                    <a:pt x="15818" y="17485"/>
                  </a:cubicBezTo>
                  <a:cubicBezTo>
                    <a:pt x="15704" y="13605"/>
                    <a:pt x="14586" y="2991"/>
                    <a:pt x="3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4832650" y="3035700"/>
              <a:ext cx="407925" cy="514950"/>
            </a:xfrm>
            <a:custGeom>
              <a:avLst/>
              <a:gdLst/>
              <a:ahLst/>
              <a:cxnLst/>
              <a:rect l="l" t="t" r="r" b="b"/>
              <a:pathLst>
                <a:path w="16317" h="20598" extrusionOk="0">
                  <a:moveTo>
                    <a:pt x="1324" y="0"/>
                  </a:moveTo>
                  <a:cubicBezTo>
                    <a:pt x="338" y="0"/>
                    <a:pt x="0" y="1569"/>
                    <a:pt x="1092" y="1863"/>
                  </a:cubicBezTo>
                  <a:cubicBezTo>
                    <a:pt x="9150" y="4009"/>
                    <a:pt x="14354" y="11382"/>
                    <a:pt x="13783" y="19690"/>
                  </a:cubicBezTo>
                  <a:cubicBezTo>
                    <a:pt x="13738" y="20295"/>
                    <a:pt x="14188" y="20597"/>
                    <a:pt x="14662" y="20597"/>
                  </a:cubicBezTo>
                  <a:cubicBezTo>
                    <a:pt x="15136" y="20597"/>
                    <a:pt x="15632" y="20295"/>
                    <a:pt x="15678" y="19690"/>
                  </a:cubicBezTo>
                  <a:cubicBezTo>
                    <a:pt x="16317" y="10560"/>
                    <a:pt x="10428" y="2366"/>
                    <a:pt x="1594" y="37"/>
                  </a:cubicBezTo>
                  <a:cubicBezTo>
                    <a:pt x="1500" y="12"/>
                    <a:pt x="1409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4850475" y="3139025"/>
              <a:ext cx="135925" cy="243125"/>
            </a:xfrm>
            <a:custGeom>
              <a:avLst/>
              <a:gdLst/>
              <a:ahLst/>
              <a:cxnLst/>
              <a:rect l="l" t="t" r="r" b="b"/>
              <a:pathLst>
                <a:path w="5437" h="9725" extrusionOk="0">
                  <a:moveTo>
                    <a:pt x="965" y="0"/>
                  </a:moveTo>
                  <a:cubicBezTo>
                    <a:pt x="514" y="0"/>
                    <a:pt x="0" y="390"/>
                    <a:pt x="83" y="995"/>
                  </a:cubicBezTo>
                  <a:cubicBezTo>
                    <a:pt x="539" y="4144"/>
                    <a:pt x="1840" y="6975"/>
                    <a:pt x="3849" y="9463"/>
                  </a:cubicBezTo>
                  <a:cubicBezTo>
                    <a:pt x="4001" y="9648"/>
                    <a:pt x="4179" y="9725"/>
                    <a:pt x="4354" y="9725"/>
                  </a:cubicBezTo>
                  <a:cubicBezTo>
                    <a:pt x="4913" y="9725"/>
                    <a:pt x="5437" y="8935"/>
                    <a:pt x="4967" y="8344"/>
                  </a:cubicBezTo>
                  <a:cubicBezTo>
                    <a:pt x="3118" y="6085"/>
                    <a:pt x="2000" y="3460"/>
                    <a:pt x="1589" y="561"/>
                  </a:cubicBezTo>
                  <a:cubicBezTo>
                    <a:pt x="1535" y="170"/>
                    <a:pt x="1263" y="0"/>
                    <a:pt x="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4970075" y="3375000"/>
              <a:ext cx="50250" cy="39400"/>
            </a:xfrm>
            <a:custGeom>
              <a:avLst/>
              <a:gdLst/>
              <a:ahLst/>
              <a:cxnLst/>
              <a:rect l="l" t="t" r="r" b="b"/>
              <a:pathLst>
                <a:path w="2010" h="1576" extrusionOk="0">
                  <a:moveTo>
                    <a:pt x="1005" y="1"/>
                  </a:moveTo>
                  <a:cubicBezTo>
                    <a:pt x="1" y="1"/>
                    <a:pt x="1" y="1576"/>
                    <a:pt x="1005" y="1576"/>
                  </a:cubicBezTo>
                  <a:cubicBezTo>
                    <a:pt x="2009" y="1576"/>
                    <a:pt x="2009" y="1"/>
                    <a:pt x="10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27"/>
          <p:cNvGrpSpPr/>
          <p:nvPr/>
        </p:nvGrpSpPr>
        <p:grpSpPr>
          <a:xfrm rot="-1958128" flipH="1">
            <a:off x="7826373" y="3905232"/>
            <a:ext cx="611109" cy="714948"/>
            <a:chOff x="1667110" y="1547045"/>
            <a:chExt cx="1047905" cy="1226432"/>
          </a:xfrm>
        </p:grpSpPr>
        <p:grpSp>
          <p:nvGrpSpPr>
            <p:cNvPr id="788" name="Google Shape;788;p27"/>
            <p:cNvGrpSpPr/>
            <p:nvPr/>
          </p:nvGrpSpPr>
          <p:grpSpPr>
            <a:xfrm>
              <a:off x="1667110" y="1547045"/>
              <a:ext cx="1047905" cy="922064"/>
              <a:chOff x="1627300" y="2234250"/>
              <a:chExt cx="500050" cy="440000"/>
            </a:xfrm>
          </p:grpSpPr>
          <p:sp>
            <p:nvSpPr>
              <p:cNvPr id="789" name="Google Shape;789;p27"/>
              <p:cNvSpPr/>
              <p:nvPr/>
            </p:nvSpPr>
            <p:spPr>
              <a:xfrm rot="-1958764">
                <a:off x="1769572" y="2297034"/>
                <a:ext cx="189893" cy="290106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7"/>
              <p:cNvSpPr/>
              <p:nvPr/>
            </p:nvSpPr>
            <p:spPr>
              <a:xfrm>
                <a:off x="2010350" y="2234250"/>
                <a:ext cx="117000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7"/>
              <p:cNvSpPr/>
              <p:nvPr/>
            </p:nvSpPr>
            <p:spPr>
              <a:xfrm>
                <a:off x="1627300" y="2615200"/>
                <a:ext cx="87775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2" name="Google Shape;792;p27"/>
            <p:cNvSpPr/>
            <p:nvPr/>
          </p:nvSpPr>
          <p:spPr>
            <a:xfrm rot="-1645867">
              <a:off x="2009262" y="2471311"/>
              <a:ext cx="327109" cy="240312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" name="Google Shape;793;p27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p28"/>
          <p:cNvGrpSpPr/>
          <p:nvPr/>
        </p:nvGrpSpPr>
        <p:grpSpPr>
          <a:xfrm>
            <a:off x="3709915" y="318648"/>
            <a:ext cx="904827" cy="611139"/>
            <a:chOff x="3709915" y="318648"/>
            <a:chExt cx="904827" cy="611139"/>
          </a:xfrm>
        </p:grpSpPr>
        <p:grpSp>
          <p:nvGrpSpPr>
            <p:cNvPr id="796" name="Google Shape;796;p28"/>
            <p:cNvGrpSpPr/>
            <p:nvPr/>
          </p:nvGrpSpPr>
          <p:grpSpPr>
            <a:xfrm rot="-5400000" flipH="1">
              <a:off x="3955441" y="270486"/>
              <a:ext cx="611138" cy="707464"/>
              <a:chOff x="1667110" y="1547045"/>
              <a:chExt cx="1047905" cy="1213698"/>
            </a:xfrm>
          </p:grpSpPr>
          <p:grpSp>
            <p:nvGrpSpPr>
              <p:cNvPr id="797" name="Google Shape;797;p28"/>
              <p:cNvGrpSpPr/>
              <p:nvPr/>
            </p:nvGrpSpPr>
            <p:grpSpPr>
              <a:xfrm>
                <a:off x="1667110" y="1547045"/>
                <a:ext cx="1047905" cy="922064"/>
                <a:chOff x="1627300" y="2234250"/>
                <a:chExt cx="500050" cy="440000"/>
              </a:xfrm>
            </p:grpSpPr>
            <p:sp>
              <p:nvSpPr>
                <p:cNvPr id="798" name="Google Shape;798;p28"/>
                <p:cNvSpPr/>
                <p:nvPr/>
              </p:nvSpPr>
              <p:spPr>
                <a:xfrm rot="-4336066">
                  <a:off x="1769541" y="2297078"/>
                  <a:ext cx="189957" cy="290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5" h="11605" extrusionOk="0">
                      <a:moveTo>
                        <a:pt x="2155" y="0"/>
                      </a:moveTo>
                      <a:cubicBezTo>
                        <a:pt x="2406" y="2507"/>
                        <a:pt x="2506" y="5940"/>
                        <a:pt x="0" y="6943"/>
                      </a:cubicBezTo>
                      <a:cubicBezTo>
                        <a:pt x="2757" y="6943"/>
                        <a:pt x="4336" y="9123"/>
                        <a:pt x="5589" y="11604"/>
                      </a:cubicBezTo>
                      <a:cubicBezTo>
                        <a:pt x="5589" y="9123"/>
                        <a:pt x="5338" y="6617"/>
                        <a:pt x="7594" y="5113"/>
                      </a:cubicBezTo>
                      <a:lnTo>
                        <a:pt x="7594" y="5113"/>
                      </a:lnTo>
                      <a:cubicBezTo>
                        <a:pt x="7536" y="5115"/>
                        <a:pt x="7479" y="5116"/>
                        <a:pt x="7423" y="5116"/>
                      </a:cubicBezTo>
                      <a:cubicBezTo>
                        <a:pt x="4895" y="5116"/>
                        <a:pt x="3381" y="2942"/>
                        <a:pt x="215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799;p28"/>
                <p:cNvSpPr/>
                <p:nvPr/>
              </p:nvSpPr>
              <p:spPr>
                <a:xfrm>
                  <a:off x="2010350" y="2234250"/>
                  <a:ext cx="117000" cy="7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8" extrusionOk="0">
                      <a:moveTo>
                        <a:pt x="2235" y="0"/>
                      </a:moveTo>
                      <a:cubicBezTo>
                        <a:pt x="256" y="0"/>
                        <a:pt x="1" y="3138"/>
                        <a:pt x="2524" y="3138"/>
                      </a:cubicBezTo>
                      <a:cubicBezTo>
                        <a:pt x="4429" y="3138"/>
                        <a:pt x="4680" y="80"/>
                        <a:pt x="2374" y="5"/>
                      </a:cubicBezTo>
                      <a:cubicBezTo>
                        <a:pt x="2327" y="2"/>
                        <a:pt x="2281" y="0"/>
                        <a:pt x="223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800;p28"/>
                <p:cNvSpPr/>
                <p:nvPr/>
              </p:nvSpPr>
              <p:spPr>
                <a:xfrm>
                  <a:off x="1627300" y="2615200"/>
                  <a:ext cx="87775" cy="5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1" h="2362" extrusionOk="0">
                      <a:moveTo>
                        <a:pt x="1689" y="1"/>
                      </a:moveTo>
                      <a:cubicBezTo>
                        <a:pt x="191" y="1"/>
                        <a:pt x="0" y="2337"/>
                        <a:pt x="1907" y="2361"/>
                      </a:cubicBezTo>
                      <a:cubicBezTo>
                        <a:pt x="3335" y="2361"/>
                        <a:pt x="3511" y="55"/>
                        <a:pt x="1806" y="5"/>
                      </a:cubicBezTo>
                      <a:cubicBezTo>
                        <a:pt x="1766" y="2"/>
                        <a:pt x="1727" y="1"/>
                        <a:pt x="16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01" name="Google Shape;801;p28"/>
              <p:cNvSpPr/>
              <p:nvPr/>
            </p:nvSpPr>
            <p:spPr>
              <a:xfrm rot="-5567032">
                <a:off x="2009203" y="2471373"/>
                <a:ext cx="327224" cy="240224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2" name="Google Shape;802;p28"/>
            <p:cNvSpPr/>
            <p:nvPr/>
          </p:nvSpPr>
          <p:spPr>
            <a:xfrm rot="167132" flipH="1">
              <a:off x="3713209" y="323201"/>
              <a:ext cx="190766" cy="140085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28"/>
          <p:cNvGrpSpPr/>
          <p:nvPr/>
        </p:nvGrpSpPr>
        <p:grpSpPr>
          <a:xfrm rot="5400000">
            <a:off x="3758078" y="4080486"/>
            <a:ext cx="611138" cy="707464"/>
            <a:chOff x="1667110" y="1547045"/>
            <a:chExt cx="1047905" cy="1213698"/>
          </a:xfrm>
        </p:grpSpPr>
        <p:grpSp>
          <p:nvGrpSpPr>
            <p:cNvPr id="804" name="Google Shape;804;p28"/>
            <p:cNvGrpSpPr/>
            <p:nvPr/>
          </p:nvGrpSpPr>
          <p:grpSpPr>
            <a:xfrm>
              <a:off x="1667110" y="1547045"/>
              <a:ext cx="1047905" cy="922064"/>
              <a:chOff x="1627300" y="2234250"/>
              <a:chExt cx="500050" cy="440000"/>
            </a:xfrm>
          </p:grpSpPr>
          <p:sp>
            <p:nvSpPr>
              <p:cNvPr id="805" name="Google Shape;805;p28"/>
              <p:cNvSpPr/>
              <p:nvPr/>
            </p:nvSpPr>
            <p:spPr>
              <a:xfrm rot="-4336066">
                <a:off x="1769541" y="2297078"/>
                <a:ext cx="189957" cy="290011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8"/>
              <p:cNvSpPr/>
              <p:nvPr/>
            </p:nvSpPr>
            <p:spPr>
              <a:xfrm>
                <a:off x="2010350" y="2234250"/>
                <a:ext cx="117000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8"/>
              <p:cNvSpPr/>
              <p:nvPr/>
            </p:nvSpPr>
            <p:spPr>
              <a:xfrm>
                <a:off x="1627300" y="2615200"/>
                <a:ext cx="87775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8" name="Google Shape;808;p28"/>
            <p:cNvSpPr/>
            <p:nvPr/>
          </p:nvSpPr>
          <p:spPr>
            <a:xfrm rot="-5567032">
              <a:off x="2009203" y="2471373"/>
              <a:ext cx="327224" cy="240224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9" name="Google Shape;809;p28"/>
          <p:cNvSpPr/>
          <p:nvPr/>
        </p:nvSpPr>
        <p:spPr>
          <a:xfrm rot="-167132">
            <a:off x="4420684" y="4133201"/>
            <a:ext cx="190766" cy="140085"/>
          </a:xfrm>
          <a:custGeom>
            <a:avLst/>
            <a:gdLst/>
            <a:ahLst/>
            <a:cxnLst/>
            <a:rect l="l" t="t" r="r" b="b"/>
            <a:pathLst>
              <a:path w="23033" h="16924" extrusionOk="0">
                <a:moveTo>
                  <a:pt x="18087" y="0"/>
                </a:moveTo>
                <a:cubicBezTo>
                  <a:pt x="15558" y="0"/>
                  <a:pt x="12757" y="2011"/>
                  <a:pt x="12181" y="4317"/>
                </a:cubicBezTo>
                <a:cubicBezTo>
                  <a:pt x="12181" y="4317"/>
                  <a:pt x="10883" y="321"/>
                  <a:pt x="6682" y="321"/>
                </a:cubicBezTo>
                <a:cubicBezTo>
                  <a:pt x="6249" y="321"/>
                  <a:pt x="5785" y="364"/>
                  <a:pt x="5289" y="457"/>
                </a:cubicBezTo>
                <a:cubicBezTo>
                  <a:pt x="0" y="1460"/>
                  <a:pt x="6492" y="11610"/>
                  <a:pt x="12381" y="16924"/>
                </a:cubicBezTo>
                <a:cubicBezTo>
                  <a:pt x="22381" y="8527"/>
                  <a:pt x="23033" y="2437"/>
                  <a:pt x="20251" y="608"/>
                </a:cubicBezTo>
                <a:cubicBezTo>
                  <a:pt x="19602" y="187"/>
                  <a:pt x="18857" y="0"/>
                  <a:pt x="180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" name="Google Shape;810;p28"/>
          <p:cNvGrpSpPr/>
          <p:nvPr/>
        </p:nvGrpSpPr>
        <p:grpSpPr>
          <a:xfrm rot="-2700000">
            <a:off x="227298" y="533706"/>
            <a:ext cx="1662179" cy="1009867"/>
            <a:chOff x="4422200" y="1605489"/>
            <a:chExt cx="3671784" cy="2230815"/>
          </a:xfrm>
        </p:grpSpPr>
        <p:sp>
          <p:nvSpPr>
            <p:cNvPr id="811" name="Google Shape;811;p28"/>
            <p:cNvSpPr/>
            <p:nvPr/>
          </p:nvSpPr>
          <p:spPr>
            <a:xfrm>
              <a:off x="4422200" y="1605489"/>
              <a:ext cx="1800986" cy="1664339"/>
            </a:xfrm>
            <a:custGeom>
              <a:avLst/>
              <a:gdLst/>
              <a:ahLst/>
              <a:cxnLst/>
              <a:rect l="l" t="t" r="r" b="b"/>
              <a:pathLst>
                <a:path w="33635" h="31083" extrusionOk="0">
                  <a:moveTo>
                    <a:pt x="4965" y="0"/>
                  </a:moveTo>
                  <a:cubicBezTo>
                    <a:pt x="3984" y="0"/>
                    <a:pt x="3162" y="351"/>
                    <a:pt x="2632" y="1160"/>
                  </a:cubicBezTo>
                  <a:cubicBezTo>
                    <a:pt x="0" y="5095"/>
                    <a:pt x="6592" y="9832"/>
                    <a:pt x="11003" y="12238"/>
                  </a:cubicBezTo>
                  <a:cubicBezTo>
                    <a:pt x="10357" y="12170"/>
                    <a:pt x="9768" y="12138"/>
                    <a:pt x="9233" y="12138"/>
                  </a:cubicBezTo>
                  <a:cubicBezTo>
                    <a:pt x="38" y="12138"/>
                    <a:pt x="6883" y="21641"/>
                    <a:pt x="15060" y="21641"/>
                  </a:cubicBezTo>
                  <a:cubicBezTo>
                    <a:pt x="15170" y="21641"/>
                    <a:pt x="15279" y="21640"/>
                    <a:pt x="15389" y="21636"/>
                  </a:cubicBezTo>
                  <a:lnTo>
                    <a:pt x="15389" y="21636"/>
                  </a:lnTo>
                  <a:cubicBezTo>
                    <a:pt x="3991" y="26299"/>
                    <a:pt x="14561" y="31082"/>
                    <a:pt x="25308" y="31082"/>
                  </a:cubicBezTo>
                  <a:cubicBezTo>
                    <a:pt x="27558" y="31082"/>
                    <a:pt x="29815" y="30872"/>
                    <a:pt x="31880" y="30408"/>
                  </a:cubicBezTo>
                  <a:lnTo>
                    <a:pt x="33108" y="29105"/>
                  </a:lnTo>
                  <a:cubicBezTo>
                    <a:pt x="33108" y="22213"/>
                    <a:pt x="33635" y="8228"/>
                    <a:pt x="28948" y="7626"/>
                  </a:cubicBezTo>
                  <a:cubicBezTo>
                    <a:pt x="28713" y="7570"/>
                    <a:pt x="28493" y="7544"/>
                    <a:pt x="28286" y="7544"/>
                  </a:cubicBezTo>
                  <a:cubicBezTo>
                    <a:pt x="26075" y="7544"/>
                    <a:pt x="25306" y="10519"/>
                    <a:pt x="24161" y="12238"/>
                  </a:cubicBezTo>
                  <a:cubicBezTo>
                    <a:pt x="24620" y="7630"/>
                    <a:pt x="21345" y="2528"/>
                    <a:pt x="18500" y="2528"/>
                  </a:cubicBezTo>
                  <a:cubicBezTo>
                    <a:pt x="16996" y="2528"/>
                    <a:pt x="15613" y="3952"/>
                    <a:pt x="14963" y="7626"/>
                  </a:cubicBezTo>
                  <a:cubicBezTo>
                    <a:pt x="13173" y="3835"/>
                    <a:pt x="8207" y="0"/>
                    <a:pt x="4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4899939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1" y="0"/>
                  </a:moveTo>
                  <a:cubicBezTo>
                    <a:pt x="1" y="0"/>
                    <a:pt x="352" y="376"/>
                    <a:pt x="928" y="1028"/>
                  </a:cubicBezTo>
                  <a:cubicBezTo>
                    <a:pt x="1229" y="1354"/>
                    <a:pt x="1580" y="1730"/>
                    <a:pt x="2006" y="2181"/>
                  </a:cubicBezTo>
                  <a:cubicBezTo>
                    <a:pt x="2206" y="2431"/>
                    <a:pt x="2432" y="2657"/>
                    <a:pt x="2657" y="2907"/>
                  </a:cubicBezTo>
                  <a:cubicBezTo>
                    <a:pt x="2883" y="3158"/>
                    <a:pt x="3159" y="3409"/>
                    <a:pt x="3409" y="3684"/>
                  </a:cubicBezTo>
                  <a:cubicBezTo>
                    <a:pt x="4462" y="4762"/>
                    <a:pt x="5715" y="5990"/>
                    <a:pt x="7043" y="7319"/>
                  </a:cubicBezTo>
                  <a:cubicBezTo>
                    <a:pt x="7695" y="7970"/>
                    <a:pt x="8397" y="8647"/>
                    <a:pt x="9073" y="9374"/>
                  </a:cubicBezTo>
                  <a:cubicBezTo>
                    <a:pt x="9399" y="9725"/>
                    <a:pt x="9750" y="10075"/>
                    <a:pt x="10101" y="10451"/>
                  </a:cubicBezTo>
                  <a:lnTo>
                    <a:pt x="10602" y="11003"/>
                  </a:lnTo>
                  <a:lnTo>
                    <a:pt x="10878" y="11253"/>
                  </a:lnTo>
                  <a:lnTo>
                    <a:pt x="10928" y="11329"/>
                  </a:lnTo>
                  <a:lnTo>
                    <a:pt x="10953" y="11379"/>
                  </a:lnTo>
                  <a:lnTo>
                    <a:pt x="11078" y="11504"/>
                  </a:lnTo>
                  <a:cubicBezTo>
                    <a:pt x="12407" y="13058"/>
                    <a:pt x="13760" y="14537"/>
                    <a:pt x="14988" y="15940"/>
                  </a:cubicBezTo>
                  <a:cubicBezTo>
                    <a:pt x="15590" y="16642"/>
                    <a:pt x="16166" y="17319"/>
                    <a:pt x="16692" y="17970"/>
                  </a:cubicBezTo>
                  <a:cubicBezTo>
                    <a:pt x="17219" y="18622"/>
                    <a:pt x="17695" y="19248"/>
                    <a:pt x="18096" y="19850"/>
                  </a:cubicBezTo>
                  <a:cubicBezTo>
                    <a:pt x="18522" y="20426"/>
                    <a:pt x="18873" y="20978"/>
                    <a:pt x="19149" y="21454"/>
                  </a:cubicBezTo>
                  <a:cubicBezTo>
                    <a:pt x="19299" y="21705"/>
                    <a:pt x="19399" y="21930"/>
                    <a:pt x="19525" y="22156"/>
                  </a:cubicBezTo>
                  <a:cubicBezTo>
                    <a:pt x="19625" y="22356"/>
                    <a:pt x="19700" y="22532"/>
                    <a:pt x="19775" y="22707"/>
                  </a:cubicBezTo>
                  <a:cubicBezTo>
                    <a:pt x="19850" y="22857"/>
                    <a:pt x="19901" y="22983"/>
                    <a:pt x="19951" y="23133"/>
                  </a:cubicBezTo>
                  <a:cubicBezTo>
                    <a:pt x="20026" y="23284"/>
                    <a:pt x="20051" y="23434"/>
                    <a:pt x="20101" y="23534"/>
                  </a:cubicBezTo>
                  <a:cubicBezTo>
                    <a:pt x="20176" y="23760"/>
                    <a:pt x="20226" y="23885"/>
                    <a:pt x="20226" y="23885"/>
                  </a:cubicBezTo>
                  <a:lnTo>
                    <a:pt x="23309" y="22632"/>
                  </a:lnTo>
                  <a:cubicBezTo>
                    <a:pt x="23309" y="22632"/>
                    <a:pt x="23259" y="22507"/>
                    <a:pt x="23159" y="22306"/>
                  </a:cubicBezTo>
                  <a:cubicBezTo>
                    <a:pt x="23109" y="22206"/>
                    <a:pt x="23058" y="22055"/>
                    <a:pt x="22983" y="21905"/>
                  </a:cubicBezTo>
                  <a:cubicBezTo>
                    <a:pt x="22908" y="21755"/>
                    <a:pt x="22783" y="21529"/>
                    <a:pt x="22657" y="21304"/>
                  </a:cubicBezTo>
                  <a:cubicBezTo>
                    <a:pt x="22582" y="21178"/>
                    <a:pt x="22507" y="21053"/>
                    <a:pt x="22432" y="20928"/>
                  </a:cubicBezTo>
                  <a:cubicBezTo>
                    <a:pt x="22382" y="20802"/>
                    <a:pt x="22281" y="20702"/>
                    <a:pt x="22206" y="20577"/>
                  </a:cubicBezTo>
                  <a:cubicBezTo>
                    <a:pt x="22056" y="20351"/>
                    <a:pt x="21880" y="20075"/>
                    <a:pt x="21680" y="19800"/>
                  </a:cubicBezTo>
                  <a:cubicBezTo>
                    <a:pt x="21304" y="19273"/>
                    <a:pt x="20853" y="18697"/>
                    <a:pt x="20327" y="18096"/>
                  </a:cubicBezTo>
                  <a:cubicBezTo>
                    <a:pt x="19800" y="17519"/>
                    <a:pt x="19224" y="16892"/>
                    <a:pt x="18622" y="16266"/>
                  </a:cubicBezTo>
                  <a:cubicBezTo>
                    <a:pt x="17996" y="15639"/>
                    <a:pt x="17319" y="15013"/>
                    <a:pt x="16617" y="14361"/>
                  </a:cubicBezTo>
                  <a:cubicBezTo>
                    <a:pt x="15239" y="13058"/>
                    <a:pt x="13735" y="11730"/>
                    <a:pt x="12306" y="10376"/>
                  </a:cubicBezTo>
                  <a:lnTo>
                    <a:pt x="12156" y="10251"/>
                  </a:lnTo>
                  <a:lnTo>
                    <a:pt x="12056" y="10151"/>
                  </a:lnTo>
                  <a:lnTo>
                    <a:pt x="12006" y="10075"/>
                  </a:lnTo>
                  <a:lnTo>
                    <a:pt x="11705" y="9850"/>
                  </a:lnTo>
                  <a:lnTo>
                    <a:pt x="11129" y="9349"/>
                  </a:lnTo>
                  <a:cubicBezTo>
                    <a:pt x="10753" y="9023"/>
                    <a:pt x="10377" y="8697"/>
                    <a:pt x="10001" y="8396"/>
                  </a:cubicBezTo>
                  <a:cubicBezTo>
                    <a:pt x="9249" y="7745"/>
                    <a:pt x="8497" y="7118"/>
                    <a:pt x="7770" y="6542"/>
                  </a:cubicBezTo>
                  <a:cubicBezTo>
                    <a:pt x="6291" y="5364"/>
                    <a:pt x="4938" y="4236"/>
                    <a:pt x="3760" y="3308"/>
                  </a:cubicBezTo>
                  <a:cubicBezTo>
                    <a:pt x="3484" y="3058"/>
                    <a:pt x="3184" y="2832"/>
                    <a:pt x="2933" y="2607"/>
                  </a:cubicBezTo>
                  <a:cubicBezTo>
                    <a:pt x="2682" y="2381"/>
                    <a:pt x="2432" y="2181"/>
                    <a:pt x="2206" y="1980"/>
                  </a:cubicBezTo>
                  <a:cubicBezTo>
                    <a:pt x="1755" y="1554"/>
                    <a:pt x="1354" y="1203"/>
                    <a:pt x="1028" y="928"/>
                  </a:cubicBezTo>
                  <a:cubicBezTo>
                    <a:pt x="377" y="32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5458212" y="2008421"/>
              <a:ext cx="77908" cy="495291"/>
            </a:xfrm>
            <a:custGeom>
              <a:avLst/>
              <a:gdLst/>
              <a:ahLst/>
              <a:cxnLst/>
              <a:rect l="l" t="t" r="r" b="b"/>
              <a:pathLst>
                <a:path w="1455" h="9250" extrusionOk="0">
                  <a:moveTo>
                    <a:pt x="176" y="1"/>
                  </a:moveTo>
                  <a:cubicBezTo>
                    <a:pt x="176" y="1"/>
                    <a:pt x="151" y="577"/>
                    <a:pt x="101" y="1429"/>
                  </a:cubicBezTo>
                  <a:cubicBezTo>
                    <a:pt x="76" y="1881"/>
                    <a:pt x="51" y="2382"/>
                    <a:pt x="26" y="2933"/>
                  </a:cubicBezTo>
                  <a:cubicBezTo>
                    <a:pt x="26" y="3460"/>
                    <a:pt x="26" y="4036"/>
                    <a:pt x="1" y="4612"/>
                  </a:cubicBezTo>
                  <a:cubicBezTo>
                    <a:pt x="26" y="5214"/>
                    <a:pt x="26" y="5790"/>
                    <a:pt x="51" y="6342"/>
                  </a:cubicBezTo>
                  <a:cubicBezTo>
                    <a:pt x="51" y="6617"/>
                    <a:pt x="51" y="6868"/>
                    <a:pt x="76" y="7119"/>
                  </a:cubicBezTo>
                  <a:cubicBezTo>
                    <a:pt x="76" y="7369"/>
                    <a:pt x="101" y="7595"/>
                    <a:pt x="126" y="7820"/>
                  </a:cubicBezTo>
                  <a:cubicBezTo>
                    <a:pt x="176" y="8673"/>
                    <a:pt x="226" y="9249"/>
                    <a:pt x="226" y="9249"/>
                  </a:cubicBezTo>
                  <a:lnTo>
                    <a:pt x="1454" y="9099"/>
                  </a:lnTo>
                  <a:cubicBezTo>
                    <a:pt x="1454" y="9099"/>
                    <a:pt x="1329" y="8522"/>
                    <a:pt x="1154" y="7670"/>
                  </a:cubicBezTo>
                  <a:cubicBezTo>
                    <a:pt x="1129" y="7470"/>
                    <a:pt x="1078" y="7244"/>
                    <a:pt x="1028" y="6993"/>
                  </a:cubicBezTo>
                  <a:cubicBezTo>
                    <a:pt x="953" y="6743"/>
                    <a:pt x="928" y="6492"/>
                    <a:pt x="903" y="6242"/>
                  </a:cubicBezTo>
                  <a:cubicBezTo>
                    <a:pt x="803" y="5715"/>
                    <a:pt x="728" y="5139"/>
                    <a:pt x="627" y="4587"/>
                  </a:cubicBezTo>
                  <a:cubicBezTo>
                    <a:pt x="552" y="4011"/>
                    <a:pt x="502" y="3434"/>
                    <a:pt x="427" y="2908"/>
                  </a:cubicBezTo>
                  <a:cubicBezTo>
                    <a:pt x="352" y="2382"/>
                    <a:pt x="327" y="1881"/>
                    <a:pt x="302" y="1429"/>
                  </a:cubicBezTo>
                  <a:cubicBezTo>
                    <a:pt x="226" y="577"/>
                    <a:pt x="176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5834000" y="2378851"/>
              <a:ext cx="100718" cy="463004"/>
            </a:xfrm>
            <a:custGeom>
              <a:avLst/>
              <a:gdLst/>
              <a:ahLst/>
              <a:cxnLst/>
              <a:rect l="l" t="t" r="r" b="b"/>
              <a:pathLst>
                <a:path w="1881" h="8647" extrusionOk="0">
                  <a:moveTo>
                    <a:pt x="1830" y="0"/>
                  </a:moveTo>
                  <a:cubicBezTo>
                    <a:pt x="1830" y="0"/>
                    <a:pt x="1730" y="527"/>
                    <a:pt x="1579" y="1329"/>
                  </a:cubicBezTo>
                  <a:cubicBezTo>
                    <a:pt x="1504" y="1730"/>
                    <a:pt x="1429" y="2181"/>
                    <a:pt x="1329" y="2682"/>
                  </a:cubicBezTo>
                  <a:cubicBezTo>
                    <a:pt x="1253" y="3183"/>
                    <a:pt x="1153" y="3710"/>
                    <a:pt x="1028" y="4211"/>
                  </a:cubicBezTo>
                  <a:cubicBezTo>
                    <a:pt x="903" y="4737"/>
                    <a:pt x="802" y="5263"/>
                    <a:pt x="677" y="5740"/>
                  </a:cubicBezTo>
                  <a:cubicBezTo>
                    <a:pt x="552" y="6241"/>
                    <a:pt x="426" y="6692"/>
                    <a:pt x="326" y="7068"/>
                  </a:cubicBezTo>
                  <a:cubicBezTo>
                    <a:pt x="126" y="7845"/>
                    <a:pt x="0" y="8371"/>
                    <a:pt x="0" y="8371"/>
                  </a:cubicBezTo>
                  <a:lnTo>
                    <a:pt x="1654" y="8647"/>
                  </a:lnTo>
                  <a:cubicBezTo>
                    <a:pt x="1654" y="8647"/>
                    <a:pt x="1680" y="8095"/>
                    <a:pt x="1730" y="7293"/>
                  </a:cubicBezTo>
                  <a:cubicBezTo>
                    <a:pt x="1755" y="6892"/>
                    <a:pt x="1780" y="6416"/>
                    <a:pt x="1805" y="5915"/>
                  </a:cubicBezTo>
                  <a:cubicBezTo>
                    <a:pt x="1830" y="5414"/>
                    <a:pt x="1830" y="4862"/>
                    <a:pt x="1855" y="4311"/>
                  </a:cubicBezTo>
                  <a:cubicBezTo>
                    <a:pt x="1880" y="3785"/>
                    <a:pt x="1880" y="3233"/>
                    <a:pt x="1855" y="2732"/>
                  </a:cubicBezTo>
                  <a:cubicBezTo>
                    <a:pt x="1855" y="2231"/>
                    <a:pt x="1855" y="1755"/>
                    <a:pt x="1855" y="1354"/>
                  </a:cubicBezTo>
                  <a:cubicBezTo>
                    <a:pt x="1830" y="552"/>
                    <a:pt x="1830" y="0"/>
                    <a:pt x="1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4917395" y="2432504"/>
              <a:ext cx="586478" cy="127544"/>
            </a:xfrm>
            <a:custGeom>
              <a:avLst/>
              <a:gdLst/>
              <a:ahLst/>
              <a:cxnLst/>
              <a:rect l="l" t="t" r="r" b="b"/>
              <a:pathLst>
                <a:path w="10953" h="2382" extrusionOk="0">
                  <a:moveTo>
                    <a:pt x="0" y="1"/>
                  </a:moveTo>
                  <a:cubicBezTo>
                    <a:pt x="1" y="1"/>
                    <a:pt x="677" y="151"/>
                    <a:pt x="1680" y="402"/>
                  </a:cubicBezTo>
                  <a:cubicBezTo>
                    <a:pt x="2181" y="502"/>
                    <a:pt x="2782" y="652"/>
                    <a:pt x="3409" y="803"/>
                  </a:cubicBezTo>
                  <a:cubicBezTo>
                    <a:pt x="4036" y="928"/>
                    <a:pt x="4712" y="1103"/>
                    <a:pt x="5389" y="1254"/>
                  </a:cubicBezTo>
                  <a:cubicBezTo>
                    <a:pt x="8071" y="1805"/>
                    <a:pt x="10752" y="2382"/>
                    <a:pt x="10752" y="2382"/>
                  </a:cubicBezTo>
                  <a:lnTo>
                    <a:pt x="10953" y="1129"/>
                  </a:lnTo>
                  <a:cubicBezTo>
                    <a:pt x="10953" y="1129"/>
                    <a:pt x="8196" y="878"/>
                    <a:pt x="5464" y="627"/>
                  </a:cubicBezTo>
                  <a:cubicBezTo>
                    <a:pt x="4787" y="552"/>
                    <a:pt x="4111" y="477"/>
                    <a:pt x="3459" y="402"/>
                  </a:cubicBezTo>
                  <a:cubicBezTo>
                    <a:pt x="2833" y="327"/>
                    <a:pt x="2231" y="251"/>
                    <a:pt x="1730" y="201"/>
                  </a:cubicBezTo>
                  <a:cubicBezTo>
                    <a:pt x="702" y="76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5252916" y="2829760"/>
              <a:ext cx="603934" cy="107411"/>
            </a:xfrm>
            <a:custGeom>
              <a:avLst/>
              <a:gdLst/>
              <a:ahLst/>
              <a:cxnLst/>
              <a:rect l="l" t="t" r="r" b="b"/>
              <a:pathLst>
                <a:path w="11279" h="2006" extrusionOk="0">
                  <a:moveTo>
                    <a:pt x="11053" y="0"/>
                  </a:moveTo>
                  <a:cubicBezTo>
                    <a:pt x="11053" y="0"/>
                    <a:pt x="10376" y="151"/>
                    <a:pt x="9324" y="376"/>
                  </a:cubicBezTo>
                  <a:cubicBezTo>
                    <a:pt x="8822" y="502"/>
                    <a:pt x="8221" y="627"/>
                    <a:pt x="7569" y="752"/>
                  </a:cubicBezTo>
                  <a:cubicBezTo>
                    <a:pt x="6943" y="878"/>
                    <a:pt x="6241" y="1003"/>
                    <a:pt x="5564" y="1128"/>
                  </a:cubicBezTo>
                  <a:cubicBezTo>
                    <a:pt x="4862" y="1253"/>
                    <a:pt x="4186" y="1379"/>
                    <a:pt x="3534" y="1479"/>
                  </a:cubicBezTo>
                  <a:cubicBezTo>
                    <a:pt x="3208" y="1529"/>
                    <a:pt x="2882" y="1579"/>
                    <a:pt x="2582" y="1629"/>
                  </a:cubicBezTo>
                  <a:cubicBezTo>
                    <a:pt x="2281" y="1654"/>
                    <a:pt x="2005" y="1705"/>
                    <a:pt x="1755" y="1730"/>
                  </a:cubicBezTo>
                  <a:cubicBezTo>
                    <a:pt x="702" y="1855"/>
                    <a:pt x="0" y="1930"/>
                    <a:pt x="0" y="1930"/>
                  </a:cubicBezTo>
                  <a:cubicBezTo>
                    <a:pt x="0" y="1930"/>
                    <a:pt x="702" y="1955"/>
                    <a:pt x="1755" y="1980"/>
                  </a:cubicBezTo>
                  <a:cubicBezTo>
                    <a:pt x="2030" y="2005"/>
                    <a:pt x="2306" y="2005"/>
                    <a:pt x="2607" y="2005"/>
                  </a:cubicBezTo>
                  <a:lnTo>
                    <a:pt x="3559" y="2005"/>
                  </a:lnTo>
                  <a:cubicBezTo>
                    <a:pt x="4236" y="1980"/>
                    <a:pt x="4938" y="1980"/>
                    <a:pt x="5639" y="1980"/>
                  </a:cubicBezTo>
                  <a:cubicBezTo>
                    <a:pt x="6341" y="1930"/>
                    <a:pt x="7068" y="1905"/>
                    <a:pt x="7720" y="1880"/>
                  </a:cubicBezTo>
                  <a:cubicBezTo>
                    <a:pt x="8396" y="1855"/>
                    <a:pt x="8998" y="1830"/>
                    <a:pt x="9524" y="1780"/>
                  </a:cubicBezTo>
                  <a:cubicBezTo>
                    <a:pt x="10577" y="1705"/>
                    <a:pt x="11278" y="1654"/>
                    <a:pt x="11278" y="1654"/>
                  </a:cubicBezTo>
                  <a:lnTo>
                    <a:pt x="1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6292944" y="1605489"/>
              <a:ext cx="1801040" cy="1664339"/>
            </a:xfrm>
            <a:custGeom>
              <a:avLst/>
              <a:gdLst/>
              <a:ahLst/>
              <a:cxnLst/>
              <a:rect l="l" t="t" r="r" b="b"/>
              <a:pathLst>
                <a:path w="33636" h="31083" extrusionOk="0">
                  <a:moveTo>
                    <a:pt x="28670" y="0"/>
                  </a:moveTo>
                  <a:cubicBezTo>
                    <a:pt x="25428" y="0"/>
                    <a:pt x="20462" y="3835"/>
                    <a:pt x="18673" y="7626"/>
                  </a:cubicBezTo>
                  <a:cubicBezTo>
                    <a:pt x="18023" y="3952"/>
                    <a:pt x="16642" y="2528"/>
                    <a:pt x="15143" y="2528"/>
                  </a:cubicBezTo>
                  <a:cubicBezTo>
                    <a:pt x="12304" y="2528"/>
                    <a:pt x="9040" y="7630"/>
                    <a:pt x="9500" y="12238"/>
                  </a:cubicBezTo>
                  <a:cubicBezTo>
                    <a:pt x="8354" y="10519"/>
                    <a:pt x="7564" y="7544"/>
                    <a:pt x="5350" y="7544"/>
                  </a:cubicBezTo>
                  <a:cubicBezTo>
                    <a:pt x="5142" y="7544"/>
                    <a:pt x="4922" y="7570"/>
                    <a:pt x="4688" y="7626"/>
                  </a:cubicBezTo>
                  <a:cubicBezTo>
                    <a:pt x="1" y="8228"/>
                    <a:pt x="527" y="22213"/>
                    <a:pt x="527" y="29105"/>
                  </a:cubicBezTo>
                  <a:lnTo>
                    <a:pt x="1755" y="30408"/>
                  </a:lnTo>
                  <a:cubicBezTo>
                    <a:pt x="3820" y="30872"/>
                    <a:pt x="6079" y="31082"/>
                    <a:pt x="8330" y="31082"/>
                  </a:cubicBezTo>
                  <a:cubicBezTo>
                    <a:pt x="19082" y="31082"/>
                    <a:pt x="29670" y="26299"/>
                    <a:pt x="18272" y="21636"/>
                  </a:cubicBezTo>
                  <a:lnTo>
                    <a:pt x="18272" y="21636"/>
                  </a:lnTo>
                  <a:cubicBezTo>
                    <a:pt x="18376" y="21639"/>
                    <a:pt x="18480" y="21641"/>
                    <a:pt x="18584" y="21641"/>
                  </a:cubicBezTo>
                  <a:cubicBezTo>
                    <a:pt x="22675" y="21641"/>
                    <a:pt x="26432" y="19270"/>
                    <a:pt x="28021" y="16874"/>
                  </a:cubicBezTo>
                  <a:cubicBezTo>
                    <a:pt x="29593" y="14516"/>
                    <a:pt x="29012" y="12138"/>
                    <a:pt x="24420" y="12138"/>
                  </a:cubicBezTo>
                  <a:cubicBezTo>
                    <a:pt x="23887" y="12138"/>
                    <a:pt x="23301" y="12170"/>
                    <a:pt x="22658" y="12238"/>
                  </a:cubicBezTo>
                  <a:cubicBezTo>
                    <a:pt x="27044" y="9832"/>
                    <a:pt x="33635" y="5095"/>
                    <a:pt x="31003" y="1160"/>
                  </a:cubicBezTo>
                  <a:cubicBezTo>
                    <a:pt x="30474" y="351"/>
                    <a:pt x="29651" y="0"/>
                    <a:pt x="28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6360038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23309" y="0"/>
                  </a:moveTo>
                  <a:cubicBezTo>
                    <a:pt x="23309" y="0"/>
                    <a:pt x="22958" y="326"/>
                    <a:pt x="22282" y="928"/>
                  </a:cubicBezTo>
                  <a:cubicBezTo>
                    <a:pt x="21956" y="1203"/>
                    <a:pt x="21580" y="1554"/>
                    <a:pt x="21129" y="1980"/>
                  </a:cubicBezTo>
                  <a:cubicBezTo>
                    <a:pt x="20903" y="2181"/>
                    <a:pt x="20653" y="2381"/>
                    <a:pt x="20402" y="2607"/>
                  </a:cubicBezTo>
                  <a:cubicBezTo>
                    <a:pt x="20126" y="2832"/>
                    <a:pt x="19851" y="3058"/>
                    <a:pt x="19550" y="3308"/>
                  </a:cubicBezTo>
                  <a:cubicBezTo>
                    <a:pt x="18397" y="4236"/>
                    <a:pt x="17044" y="5364"/>
                    <a:pt x="15565" y="6542"/>
                  </a:cubicBezTo>
                  <a:cubicBezTo>
                    <a:pt x="14838" y="7118"/>
                    <a:pt x="14061" y="7745"/>
                    <a:pt x="13334" y="8396"/>
                  </a:cubicBezTo>
                  <a:cubicBezTo>
                    <a:pt x="12958" y="8697"/>
                    <a:pt x="12582" y="9023"/>
                    <a:pt x="12181" y="9349"/>
                  </a:cubicBezTo>
                  <a:lnTo>
                    <a:pt x="11630" y="9850"/>
                  </a:lnTo>
                  <a:lnTo>
                    <a:pt x="11329" y="10075"/>
                  </a:lnTo>
                  <a:lnTo>
                    <a:pt x="11254" y="10151"/>
                  </a:lnTo>
                  <a:lnTo>
                    <a:pt x="11154" y="10251"/>
                  </a:lnTo>
                  <a:lnTo>
                    <a:pt x="11029" y="10376"/>
                  </a:lnTo>
                  <a:cubicBezTo>
                    <a:pt x="9600" y="11730"/>
                    <a:pt x="8096" y="13058"/>
                    <a:pt x="6693" y="14361"/>
                  </a:cubicBezTo>
                  <a:cubicBezTo>
                    <a:pt x="6016" y="15013"/>
                    <a:pt x="5339" y="15639"/>
                    <a:pt x="4713" y="16266"/>
                  </a:cubicBezTo>
                  <a:cubicBezTo>
                    <a:pt x="4086" y="16892"/>
                    <a:pt x="3510" y="17519"/>
                    <a:pt x="3008" y="18096"/>
                  </a:cubicBezTo>
                  <a:cubicBezTo>
                    <a:pt x="2482" y="18697"/>
                    <a:pt x="2031" y="19273"/>
                    <a:pt x="1630" y="19800"/>
                  </a:cubicBezTo>
                  <a:cubicBezTo>
                    <a:pt x="1430" y="20075"/>
                    <a:pt x="1279" y="20351"/>
                    <a:pt x="1104" y="20577"/>
                  </a:cubicBezTo>
                  <a:cubicBezTo>
                    <a:pt x="1029" y="20702"/>
                    <a:pt x="953" y="20802"/>
                    <a:pt x="878" y="20928"/>
                  </a:cubicBezTo>
                  <a:cubicBezTo>
                    <a:pt x="803" y="21053"/>
                    <a:pt x="753" y="21178"/>
                    <a:pt x="678" y="21304"/>
                  </a:cubicBezTo>
                  <a:cubicBezTo>
                    <a:pt x="552" y="21529"/>
                    <a:pt x="427" y="21755"/>
                    <a:pt x="352" y="21905"/>
                  </a:cubicBezTo>
                  <a:cubicBezTo>
                    <a:pt x="277" y="22055"/>
                    <a:pt x="201" y="22206"/>
                    <a:pt x="176" y="22306"/>
                  </a:cubicBezTo>
                  <a:cubicBezTo>
                    <a:pt x="76" y="22507"/>
                    <a:pt x="1" y="22632"/>
                    <a:pt x="1" y="22632"/>
                  </a:cubicBezTo>
                  <a:lnTo>
                    <a:pt x="3109" y="23885"/>
                  </a:lnTo>
                  <a:cubicBezTo>
                    <a:pt x="3109" y="23885"/>
                    <a:pt x="3159" y="23760"/>
                    <a:pt x="3234" y="23534"/>
                  </a:cubicBezTo>
                  <a:cubicBezTo>
                    <a:pt x="3259" y="23434"/>
                    <a:pt x="3309" y="23284"/>
                    <a:pt x="3359" y="23133"/>
                  </a:cubicBezTo>
                  <a:cubicBezTo>
                    <a:pt x="3435" y="22983"/>
                    <a:pt x="3485" y="22857"/>
                    <a:pt x="3560" y="22707"/>
                  </a:cubicBezTo>
                  <a:cubicBezTo>
                    <a:pt x="3610" y="22532"/>
                    <a:pt x="3685" y="22356"/>
                    <a:pt x="3811" y="22156"/>
                  </a:cubicBezTo>
                  <a:cubicBezTo>
                    <a:pt x="3936" y="21930"/>
                    <a:pt x="4036" y="21705"/>
                    <a:pt x="4186" y="21454"/>
                  </a:cubicBezTo>
                  <a:cubicBezTo>
                    <a:pt x="4462" y="20978"/>
                    <a:pt x="4813" y="20426"/>
                    <a:pt x="5214" y="19850"/>
                  </a:cubicBezTo>
                  <a:cubicBezTo>
                    <a:pt x="5640" y="19248"/>
                    <a:pt x="6091" y="18622"/>
                    <a:pt x="6643" y="17970"/>
                  </a:cubicBezTo>
                  <a:cubicBezTo>
                    <a:pt x="7144" y="17319"/>
                    <a:pt x="7745" y="16642"/>
                    <a:pt x="8347" y="15940"/>
                  </a:cubicBezTo>
                  <a:cubicBezTo>
                    <a:pt x="9550" y="14537"/>
                    <a:pt x="10928" y="13058"/>
                    <a:pt x="12232" y="11504"/>
                  </a:cubicBezTo>
                  <a:lnTo>
                    <a:pt x="12357" y="11379"/>
                  </a:lnTo>
                  <a:lnTo>
                    <a:pt x="12407" y="11329"/>
                  </a:lnTo>
                  <a:lnTo>
                    <a:pt x="12457" y="11253"/>
                  </a:lnTo>
                  <a:lnTo>
                    <a:pt x="12708" y="11003"/>
                  </a:lnTo>
                  <a:lnTo>
                    <a:pt x="13234" y="10451"/>
                  </a:lnTo>
                  <a:cubicBezTo>
                    <a:pt x="13585" y="10075"/>
                    <a:pt x="13911" y="9725"/>
                    <a:pt x="14262" y="9374"/>
                  </a:cubicBezTo>
                  <a:cubicBezTo>
                    <a:pt x="14938" y="8647"/>
                    <a:pt x="15615" y="7970"/>
                    <a:pt x="16292" y="7319"/>
                  </a:cubicBezTo>
                  <a:cubicBezTo>
                    <a:pt x="17620" y="5990"/>
                    <a:pt x="18848" y="4762"/>
                    <a:pt x="19926" y="3684"/>
                  </a:cubicBezTo>
                  <a:cubicBezTo>
                    <a:pt x="20177" y="3409"/>
                    <a:pt x="20427" y="3158"/>
                    <a:pt x="20678" y="2907"/>
                  </a:cubicBezTo>
                  <a:cubicBezTo>
                    <a:pt x="20903" y="2657"/>
                    <a:pt x="21129" y="2431"/>
                    <a:pt x="21329" y="2181"/>
                  </a:cubicBezTo>
                  <a:cubicBezTo>
                    <a:pt x="21755" y="1730"/>
                    <a:pt x="22106" y="1354"/>
                    <a:pt x="22407" y="1028"/>
                  </a:cubicBezTo>
                  <a:cubicBezTo>
                    <a:pt x="22983" y="376"/>
                    <a:pt x="23309" y="0"/>
                    <a:pt x="23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6973356" y="2008421"/>
              <a:ext cx="94025" cy="496630"/>
            </a:xfrm>
            <a:custGeom>
              <a:avLst/>
              <a:gdLst/>
              <a:ahLst/>
              <a:cxnLst/>
              <a:rect l="l" t="t" r="r" b="b"/>
              <a:pathLst>
                <a:path w="1756" h="9275" extrusionOk="0">
                  <a:moveTo>
                    <a:pt x="1705" y="1"/>
                  </a:moveTo>
                  <a:cubicBezTo>
                    <a:pt x="1705" y="1"/>
                    <a:pt x="1630" y="577"/>
                    <a:pt x="1529" y="1429"/>
                  </a:cubicBezTo>
                  <a:cubicBezTo>
                    <a:pt x="1504" y="1655"/>
                    <a:pt x="1479" y="1881"/>
                    <a:pt x="1454" y="2131"/>
                  </a:cubicBezTo>
                  <a:cubicBezTo>
                    <a:pt x="1429" y="2382"/>
                    <a:pt x="1379" y="2632"/>
                    <a:pt x="1329" y="2908"/>
                  </a:cubicBezTo>
                  <a:cubicBezTo>
                    <a:pt x="1229" y="3434"/>
                    <a:pt x="1128" y="4011"/>
                    <a:pt x="1028" y="4562"/>
                  </a:cubicBezTo>
                  <a:cubicBezTo>
                    <a:pt x="778" y="5690"/>
                    <a:pt x="527" y="6818"/>
                    <a:pt x="326" y="7670"/>
                  </a:cubicBezTo>
                  <a:cubicBezTo>
                    <a:pt x="126" y="8497"/>
                    <a:pt x="1" y="9074"/>
                    <a:pt x="1" y="9074"/>
                  </a:cubicBezTo>
                  <a:lnTo>
                    <a:pt x="1229" y="9274"/>
                  </a:lnTo>
                  <a:cubicBezTo>
                    <a:pt x="1229" y="9274"/>
                    <a:pt x="1279" y="8698"/>
                    <a:pt x="1379" y="7846"/>
                  </a:cubicBezTo>
                  <a:cubicBezTo>
                    <a:pt x="1454" y="6968"/>
                    <a:pt x="1555" y="5815"/>
                    <a:pt x="1655" y="4637"/>
                  </a:cubicBezTo>
                  <a:cubicBezTo>
                    <a:pt x="1680" y="4061"/>
                    <a:pt x="1705" y="3485"/>
                    <a:pt x="1730" y="2933"/>
                  </a:cubicBezTo>
                  <a:cubicBezTo>
                    <a:pt x="1730" y="2658"/>
                    <a:pt x="1755" y="2407"/>
                    <a:pt x="1755" y="2156"/>
                  </a:cubicBezTo>
                  <a:cubicBezTo>
                    <a:pt x="1730" y="1906"/>
                    <a:pt x="1730" y="1680"/>
                    <a:pt x="1730" y="1455"/>
                  </a:cubicBezTo>
                  <a:cubicBezTo>
                    <a:pt x="1705" y="577"/>
                    <a:pt x="1705" y="1"/>
                    <a:pt x="17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6576150" y="2334569"/>
              <a:ext cx="99326" cy="507285"/>
            </a:xfrm>
            <a:custGeom>
              <a:avLst/>
              <a:gdLst/>
              <a:ahLst/>
              <a:cxnLst/>
              <a:rect l="l" t="t" r="r" b="b"/>
              <a:pathLst>
                <a:path w="1855" h="9474" extrusionOk="0">
                  <a:moveTo>
                    <a:pt x="25" y="0"/>
                  </a:moveTo>
                  <a:cubicBezTo>
                    <a:pt x="25" y="0"/>
                    <a:pt x="0" y="2356"/>
                    <a:pt x="0" y="4712"/>
                  </a:cubicBezTo>
                  <a:cubicBezTo>
                    <a:pt x="25" y="5313"/>
                    <a:pt x="25" y="5915"/>
                    <a:pt x="50" y="6466"/>
                  </a:cubicBezTo>
                  <a:cubicBezTo>
                    <a:pt x="50" y="6742"/>
                    <a:pt x="50" y="7018"/>
                    <a:pt x="75" y="7268"/>
                  </a:cubicBezTo>
                  <a:cubicBezTo>
                    <a:pt x="75" y="7519"/>
                    <a:pt x="100" y="7770"/>
                    <a:pt x="100" y="7995"/>
                  </a:cubicBezTo>
                  <a:cubicBezTo>
                    <a:pt x="176" y="8872"/>
                    <a:pt x="201" y="9474"/>
                    <a:pt x="201" y="9474"/>
                  </a:cubicBezTo>
                  <a:lnTo>
                    <a:pt x="1855" y="9198"/>
                  </a:lnTo>
                  <a:cubicBezTo>
                    <a:pt x="1855" y="9198"/>
                    <a:pt x="1704" y="8647"/>
                    <a:pt x="1504" y="7770"/>
                  </a:cubicBezTo>
                  <a:cubicBezTo>
                    <a:pt x="1454" y="7569"/>
                    <a:pt x="1404" y="7318"/>
                    <a:pt x="1328" y="7093"/>
                  </a:cubicBezTo>
                  <a:cubicBezTo>
                    <a:pt x="1278" y="6842"/>
                    <a:pt x="1228" y="6592"/>
                    <a:pt x="1178" y="6316"/>
                  </a:cubicBezTo>
                  <a:cubicBezTo>
                    <a:pt x="1078" y="5790"/>
                    <a:pt x="952" y="5213"/>
                    <a:pt x="852" y="4637"/>
                  </a:cubicBezTo>
                  <a:cubicBezTo>
                    <a:pt x="426" y="2331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7009607" y="2432504"/>
              <a:ext cx="559652" cy="127544"/>
            </a:xfrm>
            <a:custGeom>
              <a:avLst/>
              <a:gdLst/>
              <a:ahLst/>
              <a:cxnLst/>
              <a:rect l="l" t="t" r="r" b="b"/>
              <a:pathLst>
                <a:path w="10452" h="2382" extrusionOk="0">
                  <a:moveTo>
                    <a:pt x="10452" y="1"/>
                  </a:moveTo>
                  <a:cubicBezTo>
                    <a:pt x="10451" y="1"/>
                    <a:pt x="9800" y="126"/>
                    <a:pt x="8822" y="327"/>
                  </a:cubicBezTo>
                  <a:cubicBezTo>
                    <a:pt x="8321" y="427"/>
                    <a:pt x="7770" y="527"/>
                    <a:pt x="7143" y="627"/>
                  </a:cubicBezTo>
                  <a:cubicBezTo>
                    <a:pt x="6842" y="677"/>
                    <a:pt x="6517" y="728"/>
                    <a:pt x="6191" y="778"/>
                  </a:cubicBezTo>
                  <a:cubicBezTo>
                    <a:pt x="5890" y="828"/>
                    <a:pt x="5564" y="878"/>
                    <a:pt x="5238" y="903"/>
                  </a:cubicBezTo>
                  <a:cubicBezTo>
                    <a:pt x="4913" y="953"/>
                    <a:pt x="4562" y="978"/>
                    <a:pt x="4261" y="1028"/>
                  </a:cubicBezTo>
                  <a:cubicBezTo>
                    <a:pt x="3935" y="1053"/>
                    <a:pt x="3609" y="1078"/>
                    <a:pt x="3309" y="1103"/>
                  </a:cubicBezTo>
                  <a:cubicBezTo>
                    <a:pt x="3008" y="1103"/>
                    <a:pt x="2707" y="1154"/>
                    <a:pt x="2431" y="1154"/>
                  </a:cubicBezTo>
                  <a:lnTo>
                    <a:pt x="1654" y="1154"/>
                  </a:lnTo>
                  <a:cubicBezTo>
                    <a:pt x="1515" y="1161"/>
                    <a:pt x="1380" y="1164"/>
                    <a:pt x="1251" y="1164"/>
                  </a:cubicBezTo>
                  <a:cubicBezTo>
                    <a:pt x="939" y="1164"/>
                    <a:pt x="664" y="1146"/>
                    <a:pt x="451" y="1129"/>
                  </a:cubicBezTo>
                  <a:lnTo>
                    <a:pt x="0" y="1129"/>
                  </a:lnTo>
                  <a:lnTo>
                    <a:pt x="25" y="2382"/>
                  </a:lnTo>
                  <a:cubicBezTo>
                    <a:pt x="25" y="2382"/>
                    <a:pt x="201" y="2357"/>
                    <a:pt x="477" y="2332"/>
                  </a:cubicBezTo>
                  <a:cubicBezTo>
                    <a:pt x="777" y="2306"/>
                    <a:pt x="1178" y="2306"/>
                    <a:pt x="1705" y="2206"/>
                  </a:cubicBezTo>
                  <a:cubicBezTo>
                    <a:pt x="1955" y="2181"/>
                    <a:pt x="2231" y="2156"/>
                    <a:pt x="2507" y="2106"/>
                  </a:cubicBezTo>
                  <a:cubicBezTo>
                    <a:pt x="2807" y="2056"/>
                    <a:pt x="3108" y="2006"/>
                    <a:pt x="3409" y="1956"/>
                  </a:cubicBezTo>
                  <a:cubicBezTo>
                    <a:pt x="3735" y="1880"/>
                    <a:pt x="4035" y="1830"/>
                    <a:pt x="4361" y="1755"/>
                  </a:cubicBezTo>
                  <a:cubicBezTo>
                    <a:pt x="4687" y="1680"/>
                    <a:pt x="5013" y="1605"/>
                    <a:pt x="5339" y="1530"/>
                  </a:cubicBezTo>
                  <a:cubicBezTo>
                    <a:pt x="5665" y="1454"/>
                    <a:pt x="5990" y="1354"/>
                    <a:pt x="6316" y="1279"/>
                  </a:cubicBezTo>
                  <a:cubicBezTo>
                    <a:pt x="6617" y="1204"/>
                    <a:pt x="6943" y="1103"/>
                    <a:pt x="7244" y="1028"/>
                  </a:cubicBezTo>
                  <a:cubicBezTo>
                    <a:pt x="7845" y="853"/>
                    <a:pt x="8396" y="677"/>
                    <a:pt x="8873" y="527"/>
                  </a:cubicBezTo>
                  <a:cubicBezTo>
                    <a:pt x="9800" y="201"/>
                    <a:pt x="10451" y="1"/>
                    <a:pt x="10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6651276" y="2829760"/>
              <a:ext cx="605273" cy="107411"/>
            </a:xfrm>
            <a:custGeom>
              <a:avLst/>
              <a:gdLst/>
              <a:ahLst/>
              <a:cxnLst/>
              <a:rect l="l" t="t" r="r" b="b"/>
              <a:pathLst>
                <a:path w="11304" h="2006" extrusionOk="0">
                  <a:moveTo>
                    <a:pt x="251" y="0"/>
                  </a:moveTo>
                  <a:lnTo>
                    <a:pt x="1" y="1654"/>
                  </a:lnTo>
                  <a:cubicBezTo>
                    <a:pt x="1" y="1654"/>
                    <a:pt x="702" y="1705"/>
                    <a:pt x="1755" y="1780"/>
                  </a:cubicBezTo>
                  <a:cubicBezTo>
                    <a:pt x="2281" y="1830"/>
                    <a:pt x="2908" y="1855"/>
                    <a:pt x="3560" y="1880"/>
                  </a:cubicBezTo>
                  <a:cubicBezTo>
                    <a:pt x="4236" y="1905"/>
                    <a:pt x="4938" y="1930"/>
                    <a:pt x="5640" y="1980"/>
                  </a:cubicBezTo>
                  <a:cubicBezTo>
                    <a:pt x="6367" y="1980"/>
                    <a:pt x="7068" y="1980"/>
                    <a:pt x="7720" y="2005"/>
                  </a:cubicBezTo>
                  <a:lnTo>
                    <a:pt x="8672" y="2005"/>
                  </a:lnTo>
                  <a:cubicBezTo>
                    <a:pt x="8998" y="2005"/>
                    <a:pt x="9274" y="2005"/>
                    <a:pt x="9550" y="1980"/>
                  </a:cubicBezTo>
                  <a:cubicBezTo>
                    <a:pt x="10602" y="1955"/>
                    <a:pt x="11304" y="1930"/>
                    <a:pt x="11304" y="1930"/>
                  </a:cubicBezTo>
                  <a:cubicBezTo>
                    <a:pt x="11304" y="1930"/>
                    <a:pt x="10602" y="1855"/>
                    <a:pt x="9550" y="1730"/>
                  </a:cubicBezTo>
                  <a:cubicBezTo>
                    <a:pt x="9299" y="1705"/>
                    <a:pt x="8998" y="1654"/>
                    <a:pt x="8697" y="1629"/>
                  </a:cubicBezTo>
                  <a:cubicBezTo>
                    <a:pt x="8422" y="1579"/>
                    <a:pt x="8096" y="1529"/>
                    <a:pt x="7770" y="1479"/>
                  </a:cubicBezTo>
                  <a:cubicBezTo>
                    <a:pt x="7118" y="1379"/>
                    <a:pt x="6442" y="1253"/>
                    <a:pt x="5740" y="1128"/>
                  </a:cubicBezTo>
                  <a:cubicBezTo>
                    <a:pt x="5063" y="1003"/>
                    <a:pt x="4362" y="878"/>
                    <a:pt x="3710" y="752"/>
                  </a:cubicBezTo>
                  <a:cubicBezTo>
                    <a:pt x="3083" y="627"/>
                    <a:pt x="2482" y="502"/>
                    <a:pt x="1955" y="376"/>
                  </a:cubicBezTo>
                  <a:cubicBezTo>
                    <a:pt x="928" y="151"/>
                    <a:pt x="25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5416607" y="3165332"/>
              <a:ext cx="1002041" cy="670972"/>
            </a:xfrm>
            <a:custGeom>
              <a:avLst/>
              <a:gdLst/>
              <a:ahLst/>
              <a:cxnLst/>
              <a:rect l="l" t="t" r="r" b="b"/>
              <a:pathLst>
                <a:path w="18714" h="12531" extrusionOk="0">
                  <a:moveTo>
                    <a:pt x="8924" y="1"/>
                  </a:moveTo>
                  <a:cubicBezTo>
                    <a:pt x="1021" y="1"/>
                    <a:pt x="1" y="12506"/>
                    <a:pt x="10101" y="12530"/>
                  </a:cubicBezTo>
                  <a:cubicBezTo>
                    <a:pt x="10109" y="12530"/>
                    <a:pt x="10117" y="12530"/>
                    <a:pt x="10124" y="12530"/>
                  </a:cubicBezTo>
                  <a:cubicBezTo>
                    <a:pt x="17747" y="12530"/>
                    <a:pt x="18713" y="249"/>
                    <a:pt x="9525" y="24"/>
                  </a:cubicBezTo>
                  <a:cubicBezTo>
                    <a:pt x="9320" y="8"/>
                    <a:pt x="9120" y="1"/>
                    <a:pt x="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5601823" y="3406823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0"/>
                  </a:moveTo>
                  <a:cubicBezTo>
                    <a:pt x="301" y="0"/>
                    <a:pt x="0" y="3509"/>
                    <a:pt x="2833" y="3509"/>
                  </a:cubicBezTo>
                  <a:cubicBezTo>
                    <a:pt x="4988" y="3509"/>
                    <a:pt x="5239" y="75"/>
                    <a:pt x="2682" y="25"/>
                  </a:cubicBezTo>
                  <a:cubicBezTo>
                    <a:pt x="2607" y="0"/>
                    <a:pt x="2557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6110459" y="3165332"/>
              <a:ext cx="1000649" cy="670972"/>
            </a:xfrm>
            <a:custGeom>
              <a:avLst/>
              <a:gdLst/>
              <a:ahLst/>
              <a:cxnLst/>
              <a:rect l="l" t="t" r="r" b="b"/>
              <a:pathLst>
                <a:path w="18688" h="12531" extrusionOk="0">
                  <a:moveTo>
                    <a:pt x="8923" y="1"/>
                  </a:moveTo>
                  <a:cubicBezTo>
                    <a:pt x="1021" y="1"/>
                    <a:pt x="0" y="12506"/>
                    <a:pt x="10101" y="12530"/>
                  </a:cubicBezTo>
                  <a:cubicBezTo>
                    <a:pt x="10108" y="12530"/>
                    <a:pt x="10116" y="12530"/>
                    <a:pt x="10124" y="12530"/>
                  </a:cubicBezTo>
                  <a:cubicBezTo>
                    <a:pt x="17747" y="12530"/>
                    <a:pt x="18688" y="249"/>
                    <a:pt x="9524" y="24"/>
                  </a:cubicBezTo>
                  <a:cubicBezTo>
                    <a:pt x="9320" y="8"/>
                    <a:pt x="9119" y="1"/>
                    <a:pt x="8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6608332" y="3496727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8"/>
            <p:cNvSpPr/>
            <p:nvPr/>
          </p:nvSpPr>
          <p:spPr>
            <a:xfrm>
              <a:off x="5729370" y="2964053"/>
              <a:ext cx="1001988" cy="670972"/>
            </a:xfrm>
            <a:custGeom>
              <a:avLst/>
              <a:gdLst/>
              <a:ahLst/>
              <a:cxnLst/>
              <a:rect l="l" t="t" r="r" b="b"/>
              <a:pathLst>
                <a:path w="18713" h="12531" extrusionOk="0">
                  <a:moveTo>
                    <a:pt x="8948" y="0"/>
                  </a:moveTo>
                  <a:cubicBezTo>
                    <a:pt x="1044" y="0"/>
                    <a:pt x="0" y="12506"/>
                    <a:pt x="10125" y="12530"/>
                  </a:cubicBezTo>
                  <a:cubicBezTo>
                    <a:pt x="10133" y="12530"/>
                    <a:pt x="10140" y="12530"/>
                    <a:pt x="10148" y="12530"/>
                  </a:cubicBezTo>
                  <a:cubicBezTo>
                    <a:pt x="17771" y="12530"/>
                    <a:pt x="18712" y="249"/>
                    <a:pt x="9548" y="24"/>
                  </a:cubicBezTo>
                  <a:cubicBezTo>
                    <a:pt x="9344" y="8"/>
                    <a:pt x="9144" y="0"/>
                    <a:pt x="8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6205718" y="3094116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8"/>
          <p:cNvGrpSpPr/>
          <p:nvPr/>
        </p:nvGrpSpPr>
        <p:grpSpPr>
          <a:xfrm rot="8100000">
            <a:off x="7254512" y="3599943"/>
            <a:ext cx="1662179" cy="1009867"/>
            <a:chOff x="4422200" y="1605489"/>
            <a:chExt cx="3671784" cy="2230815"/>
          </a:xfrm>
        </p:grpSpPr>
        <p:sp>
          <p:nvSpPr>
            <p:cNvPr id="830" name="Google Shape;830;p28"/>
            <p:cNvSpPr/>
            <p:nvPr/>
          </p:nvSpPr>
          <p:spPr>
            <a:xfrm>
              <a:off x="4422200" y="1605489"/>
              <a:ext cx="1800986" cy="1664339"/>
            </a:xfrm>
            <a:custGeom>
              <a:avLst/>
              <a:gdLst/>
              <a:ahLst/>
              <a:cxnLst/>
              <a:rect l="l" t="t" r="r" b="b"/>
              <a:pathLst>
                <a:path w="33635" h="31083" extrusionOk="0">
                  <a:moveTo>
                    <a:pt x="4965" y="0"/>
                  </a:moveTo>
                  <a:cubicBezTo>
                    <a:pt x="3984" y="0"/>
                    <a:pt x="3162" y="351"/>
                    <a:pt x="2632" y="1160"/>
                  </a:cubicBezTo>
                  <a:cubicBezTo>
                    <a:pt x="0" y="5095"/>
                    <a:pt x="6592" y="9832"/>
                    <a:pt x="11003" y="12238"/>
                  </a:cubicBezTo>
                  <a:cubicBezTo>
                    <a:pt x="10357" y="12170"/>
                    <a:pt x="9768" y="12138"/>
                    <a:pt x="9233" y="12138"/>
                  </a:cubicBezTo>
                  <a:cubicBezTo>
                    <a:pt x="38" y="12138"/>
                    <a:pt x="6883" y="21641"/>
                    <a:pt x="15060" y="21641"/>
                  </a:cubicBezTo>
                  <a:cubicBezTo>
                    <a:pt x="15170" y="21641"/>
                    <a:pt x="15279" y="21640"/>
                    <a:pt x="15389" y="21636"/>
                  </a:cubicBezTo>
                  <a:lnTo>
                    <a:pt x="15389" y="21636"/>
                  </a:lnTo>
                  <a:cubicBezTo>
                    <a:pt x="3991" y="26299"/>
                    <a:pt x="14561" y="31082"/>
                    <a:pt x="25308" y="31082"/>
                  </a:cubicBezTo>
                  <a:cubicBezTo>
                    <a:pt x="27558" y="31082"/>
                    <a:pt x="29815" y="30872"/>
                    <a:pt x="31880" y="30408"/>
                  </a:cubicBezTo>
                  <a:lnTo>
                    <a:pt x="33108" y="29105"/>
                  </a:lnTo>
                  <a:cubicBezTo>
                    <a:pt x="33108" y="22213"/>
                    <a:pt x="33635" y="8228"/>
                    <a:pt x="28948" y="7626"/>
                  </a:cubicBezTo>
                  <a:cubicBezTo>
                    <a:pt x="28713" y="7570"/>
                    <a:pt x="28493" y="7544"/>
                    <a:pt x="28286" y="7544"/>
                  </a:cubicBezTo>
                  <a:cubicBezTo>
                    <a:pt x="26075" y="7544"/>
                    <a:pt x="25306" y="10519"/>
                    <a:pt x="24161" y="12238"/>
                  </a:cubicBezTo>
                  <a:cubicBezTo>
                    <a:pt x="24620" y="7630"/>
                    <a:pt x="21345" y="2528"/>
                    <a:pt x="18500" y="2528"/>
                  </a:cubicBezTo>
                  <a:cubicBezTo>
                    <a:pt x="16996" y="2528"/>
                    <a:pt x="15613" y="3952"/>
                    <a:pt x="14963" y="7626"/>
                  </a:cubicBezTo>
                  <a:cubicBezTo>
                    <a:pt x="13173" y="3835"/>
                    <a:pt x="8207" y="0"/>
                    <a:pt x="4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4899939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1" y="0"/>
                  </a:moveTo>
                  <a:cubicBezTo>
                    <a:pt x="1" y="0"/>
                    <a:pt x="352" y="376"/>
                    <a:pt x="928" y="1028"/>
                  </a:cubicBezTo>
                  <a:cubicBezTo>
                    <a:pt x="1229" y="1354"/>
                    <a:pt x="1580" y="1730"/>
                    <a:pt x="2006" y="2181"/>
                  </a:cubicBezTo>
                  <a:cubicBezTo>
                    <a:pt x="2206" y="2431"/>
                    <a:pt x="2432" y="2657"/>
                    <a:pt x="2657" y="2907"/>
                  </a:cubicBezTo>
                  <a:cubicBezTo>
                    <a:pt x="2883" y="3158"/>
                    <a:pt x="3159" y="3409"/>
                    <a:pt x="3409" y="3684"/>
                  </a:cubicBezTo>
                  <a:cubicBezTo>
                    <a:pt x="4462" y="4762"/>
                    <a:pt x="5715" y="5990"/>
                    <a:pt x="7043" y="7319"/>
                  </a:cubicBezTo>
                  <a:cubicBezTo>
                    <a:pt x="7695" y="7970"/>
                    <a:pt x="8397" y="8647"/>
                    <a:pt x="9073" y="9374"/>
                  </a:cubicBezTo>
                  <a:cubicBezTo>
                    <a:pt x="9399" y="9725"/>
                    <a:pt x="9750" y="10075"/>
                    <a:pt x="10101" y="10451"/>
                  </a:cubicBezTo>
                  <a:lnTo>
                    <a:pt x="10602" y="11003"/>
                  </a:lnTo>
                  <a:lnTo>
                    <a:pt x="10878" y="11253"/>
                  </a:lnTo>
                  <a:lnTo>
                    <a:pt x="10928" y="11329"/>
                  </a:lnTo>
                  <a:lnTo>
                    <a:pt x="10953" y="11379"/>
                  </a:lnTo>
                  <a:lnTo>
                    <a:pt x="11078" y="11504"/>
                  </a:lnTo>
                  <a:cubicBezTo>
                    <a:pt x="12407" y="13058"/>
                    <a:pt x="13760" y="14537"/>
                    <a:pt x="14988" y="15940"/>
                  </a:cubicBezTo>
                  <a:cubicBezTo>
                    <a:pt x="15590" y="16642"/>
                    <a:pt x="16166" y="17319"/>
                    <a:pt x="16692" y="17970"/>
                  </a:cubicBezTo>
                  <a:cubicBezTo>
                    <a:pt x="17219" y="18622"/>
                    <a:pt x="17695" y="19248"/>
                    <a:pt x="18096" y="19850"/>
                  </a:cubicBezTo>
                  <a:cubicBezTo>
                    <a:pt x="18522" y="20426"/>
                    <a:pt x="18873" y="20978"/>
                    <a:pt x="19149" y="21454"/>
                  </a:cubicBezTo>
                  <a:cubicBezTo>
                    <a:pt x="19299" y="21705"/>
                    <a:pt x="19399" y="21930"/>
                    <a:pt x="19525" y="22156"/>
                  </a:cubicBezTo>
                  <a:cubicBezTo>
                    <a:pt x="19625" y="22356"/>
                    <a:pt x="19700" y="22532"/>
                    <a:pt x="19775" y="22707"/>
                  </a:cubicBezTo>
                  <a:cubicBezTo>
                    <a:pt x="19850" y="22857"/>
                    <a:pt x="19901" y="22983"/>
                    <a:pt x="19951" y="23133"/>
                  </a:cubicBezTo>
                  <a:cubicBezTo>
                    <a:pt x="20026" y="23284"/>
                    <a:pt x="20051" y="23434"/>
                    <a:pt x="20101" y="23534"/>
                  </a:cubicBezTo>
                  <a:cubicBezTo>
                    <a:pt x="20176" y="23760"/>
                    <a:pt x="20226" y="23885"/>
                    <a:pt x="20226" y="23885"/>
                  </a:cubicBezTo>
                  <a:lnTo>
                    <a:pt x="23309" y="22632"/>
                  </a:lnTo>
                  <a:cubicBezTo>
                    <a:pt x="23309" y="22632"/>
                    <a:pt x="23259" y="22507"/>
                    <a:pt x="23159" y="22306"/>
                  </a:cubicBezTo>
                  <a:cubicBezTo>
                    <a:pt x="23109" y="22206"/>
                    <a:pt x="23058" y="22055"/>
                    <a:pt x="22983" y="21905"/>
                  </a:cubicBezTo>
                  <a:cubicBezTo>
                    <a:pt x="22908" y="21755"/>
                    <a:pt x="22783" y="21529"/>
                    <a:pt x="22657" y="21304"/>
                  </a:cubicBezTo>
                  <a:cubicBezTo>
                    <a:pt x="22582" y="21178"/>
                    <a:pt x="22507" y="21053"/>
                    <a:pt x="22432" y="20928"/>
                  </a:cubicBezTo>
                  <a:cubicBezTo>
                    <a:pt x="22382" y="20802"/>
                    <a:pt x="22281" y="20702"/>
                    <a:pt x="22206" y="20577"/>
                  </a:cubicBezTo>
                  <a:cubicBezTo>
                    <a:pt x="22056" y="20351"/>
                    <a:pt x="21880" y="20075"/>
                    <a:pt x="21680" y="19800"/>
                  </a:cubicBezTo>
                  <a:cubicBezTo>
                    <a:pt x="21304" y="19273"/>
                    <a:pt x="20853" y="18697"/>
                    <a:pt x="20327" y="18096"/>
                  </a:cubicBezTo>
                  <a:cubicBezTo>
                    <a:pt x="19800" y="17519"/>
                    <a:pt x="19224" y="16892"/>
                    <a:pt x="18622" y="16266"/>
                  </a:cubicBezTo>
                  <a:cubicBezTo>
                    <a:pt x="17996" y="15639"/>
                    <a:pt x="17319" y="15013"/>
                    <a:pt x="16617" y="14361"/>
                  </a:cubicBezTo>
                  <a:cubicBezTo>
                    <a:pt x="15239" y="13058"/>
                    <a:pt x="13735" y="11730"/>
                    <a:pt x="12306" y="10376"/>
                  </a:cubicBezTo>
                  <a:lnTo>
                    <a:pt x="12156" y="10251"/>
                  </a:lnTo>
                  <a:lnTo>
                    <a:pt x="12056" y="10151"/>
                  </a:lnTo>
                  <a:lnTo>
                    <a:pt x="12006" y="10075"/>
                  </a:lnTo>
                  <a:lnTo>
                    <a:pt x="11705" y="9850"/>
                  </a:lnTo>
                  <a:lnTo>
                    <a:pt x="11129" y="9349"/>
                  </a:lnTo>
                  <a:cubicBezTo>
                    <a:pt x="10753" y="9023"/>
                    <a:pt x="10377" y="8697"/>
                    <a:pt x="10001" y="8396"/>
                  </a:cubicBezTo>
                  <a:cubicBezTo>
                    <a:pt x="9249" y="7745"/>
                    <a:pt x="8497" y="7118"/>
                    <a:pt x="7770" y="6542"/>
                  </a:cubicBezTo>
                  <a:cubicBezTo>
                    <a:pt x="6291" y="5364"/>
                    <a:pt x="4938" y="4236"/>
                    <a:pt x="3760" y="3308"/>
                  </a:cubicBezTo>
                  <a:cubicBezTo>
                    <a:pt x="3484" y="3058"/>
                    <a:pt x="3184" y="2832"/>
                    <a:pt x="2933" y="2607"/>
                  </a:cubicBezTo>
                  <a:cubicBezTo>
                    <a:pt x="2682" y="2381"/>
                    <a:pt x="2432" y="2181"/>
                    <a:pt x="2206" y="1980"/>
                  </a:cubicBezTo>
                  <a:cubicBezTo>
                    <a:pt x="1755" y="1554"/>
                    <a:pt x="1354" y="1203"/>
                    <a:pt x="1028" y="928"/>
                  </a:cubicBezTo>
                  <a:cubicBezTo>
                    <a:pt x="377" y="32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5458212" y="2008421"/>
              <a:ext cx="77908" cy="495291"/>
            </a:xfrm>
            <a:custGeom>
              <a:avLst/>
              <a:gdLst/>
              <a:ahLst/>
              <a:cxnLst/>
              <a:rect l="l" t="t" r="r" b="b"/>
              <a:pathLst>
                <a:path w="1455" h="9250" extrusionOk="0">
                  <a:moveTo>
                    <a:pt x="176" y="1"/>
                  </a:moveTo>
                  <a:cubicBezTo>
                    <a:pt x="176" y="1"/>
                    <a:pt x="151" y="577"/>
                    <a:pt x="101" y="1429"/>
                  </a:cubicBezTo>
                  <a:cubicBezTo>
                    <a:pt x="76" y="1881"/>
                    <a:pt x="51" y="2382"/>
                    <a:pt x="26" y="2933"/>
                  </a:cubicBezTo>
                  <a:cubicBezTo>
                    <a:pt x="26" y="3460"/>
                    <a:pt x="26" y="4036"/>
                    <a:pt x="1" y="4612"/>
                  </a:cubicBezTo>
                  <a:cubicBezTo>
                    <a:pt x="26" y="5214"/>
                    <a:pt x="26" y="5790"/>
                    <a:pt x="51" y="6342"/>
                  </a:cubicBezTo>
                  <a:cubicBezTo>
                    <a:pt x="51" y="6617"/>
                    <a:pt x="51" y="6868"/>
                    <a:pt x="76" y="7119"/>
                  </a:cubicBezTo>
                  <a:cubicBezTo>
                    <a:pt x="76" y="7369"/>
                    <a:pt x="101" y="7595"/>
                    <a:pt x="126" y="7820"/>
                  </a:cubicBezTo>
                  <a:cubicBezTo>
                    <a:pt x="176" y="8673"/>
                    <a:pt x="226" y="9249"/>
                    <a:pt x="226" y="9249"/>
                  </a:cubicBezTo>
                  <a:lnTo>
                    <a:pt x="1454" y="9099"/>
                  </a:lnTo>
                  <a:cubicBezTo>
                    <a:pt x="1454" y="9099"/>
                    <a:pt x="1329" y="8522"/>
                    <a:pt x="1154" y="7670"/>
                  </a:cubicBezTo>
                  <a:cubicBezTo>
                    <a:pt x="1129" y="7470"/>
                    <a:pt x="1078" y="7244"/>
                    <a:pt x="1028" y="6993"/>
                  </a:cubicBezTo>
                  <a:cubicBezTo>
                    <a:pt x="953" y="6743"/>
                    <a:pt x="928" y="6492"/>
                    <a:pt x="903" y="6242"/>
                  </a:cubicBezTo>
                  <a:cubicBezTo>
                    <a:pt x="803" y="5715"/>
                    <a:pt x="728" y="5139"/>
                    <a:pt x="627" y="4587"/>
                  </a:cubicBezTo>
                  <a:cubicBezTo>
                    <a:pt x="552" y="4011"/>
                    <a:pt x="502" y="3434"/>
                    <a:pt x="427" y="2908"/>
                  </a:cubicBezTo>
                  <a:cubicBezTo>
                    <a:pt x="352" y="2382"/>
                    <a:pt x="327" y="1881"/>
                    <a:pt x="302" y="1429"/>
                  </a:cubicBezTo>
                  <a:cubicBezTo>
                    <a:pt x="226" y="577"/>
                    <a:pt x="176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5834000" y="2378851"/>
              <a:ext cx="100718" cy="463004"/>
            </a:xfrm>
            <a:custGeom>
              <a:avLst/>
              <a:gdLst/>
              <a:ahLst/>
              <a:cxnLst/>
              <a:rect l="l" t="t" r="r" b="b"/>
              <a:pathLst>
                <a:path w="1881" h="8647" extrusionOk="0">
                  <a:moveTo>
                    <a:pt x="1830" y="0"/>
                  </a:moveTo>
                  <a:cubicBezTo>
                    <a:pt x="1830" y="0"/>
                    <a:pt x="1730" y="527"/>
                    <a:pt x="1579" y="1329"/>
                  </a:cubicBezTo>
                  <a:cubicBezTo>
                    <a:pt x="1504" y="1730"/>
                    <a:pt x="1429" y="2181"/>
                    <a:pt x="1329" y="2682"/>
                  </a:cubicBezTo>
                  <a:cubicBezTo>
                    <a:pt x="1253" y="3183"/>
                    <a:pt x="1153" y="3710"/>
                    <a:pt x="1028" y="4211"/>
                  </a:cubicBezTo>
                  <a:cubicBezTo>
                    <a:pt x="903" y="4737"/>
                    <a:pt x="802" y="5263"/>
                    <a:pt x="677" y="5740"/>
                  </a:cubicBezTo>
                  <a:cubicBezTo>
                    <a:pt x="552" y="6241"/>
                    <a:pt x="426" y="6692"/>
                    <a:pt x="326" y="7068"/>
                  </a:cubicBezTo>
                  <a:cubicBezTo>
                    <a:pt x="126" y="7845"/>
                    <a:pt x="0" y="8371"/>
                    <a:pt x="0" y="8371"/>
                  </a:cubicBezTo>
                  <a:lnTo>
                    <a:pt x="1654" y="8647"/>
                  </a:lnTo>
                  <a:cubicBezTo>
                    <a:pt x="1654" y="8647"/>
                    <a:pt x="1680" y="8095"/>
                    <a:pt x="1730" y="7293"/>
                  </a:cubicBezTo>
                  <a:cubicBezTo>
                    <a:pt x="1755" y="6892"/>
                    <a:pt x="1780" y="6416"/>
                    <a:pt x="1805" y="5915"/>
                  </a:cubicBezTo>
                  <a:cubicBezTo>
                    <a:pt x="1830" y="5414"/>
                    <a:pt x="1830" y="4862"/>
                    <a:pt x="1855" y="4311"/>
                  </a:cubicBezTo>
                  <a:cubicBezTo>
                    <a:pt x="1880" y="3785"/>
                    <a:pt x="1880" y="3233"/>
                    <a:pt x="1855" y="2732"/>
                  </a:cubicBezTo>
                  <a:cubicBezTo>
                    <a:pt x="1855" y="2231"/>
                    <a:pt x="1855" y="1755"/>
                    <a:pt x="1855" y="1354"/>
                  </a:cubicBezTo>
                  <a:cubicBezTo>
                    <a:pt x="1830" y="552"/>
                    <a:pt x="1830" y="0"/>
                    <a:pt x="1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4917395" y="2432504"/>
              <a:ext cx="586478" cy="127544"/>
            </a:xfrm>
            <a:custGeom>
              <a:avLst/>
              <a:gdLst/>
              <a:ahLst/>
              <a:cxnLst/>
              <a:rect l="l" t="t" r="r" b="b"/>
              <a:pathLst>
                <a:path w="10953" h="2382" extrusionOk="0">
                  <a:moveTo>
                    <a:pt x="0" y="1"/>
                  </a:moveTo>
                  <a:cubicBezTo>
                    <a:pt x="1" y="1"/>
                    <a:pt x="677" y="151"/>
                    <a:pt x="1680" y="402"/>
                  </a:cubicBezTo>
                  <a:cubicBezTo>
                    <a:pt x="2181" y="502"/>
                    <a:pt x="2782" y="652"/>
                    <a:pt x="3409" y="803"/>
                  </a:cubicBezTo>
                  <a:cubicBezTo>
                    <a:pt x="4036" y="928"/>
                    <a:pt x="4712" y="1103"/>
                    <a:pt x="5389" y="1254"/>
                  </a:cubicBezTo>
                  <a:cubicBezTo>
                    <a:pt x="8071" y="1805"/>
                    <a:pt x="10752" y="2382"/>
                    <a:pt x="10752" y="2382"/>
                  </a:cubicBezTo>
                  <a:lnTo>
                    <a:pt x="10953" y="1129"/>
                  </a:lnTo>
                  <a:cubicBezTo>
                    <a:pt x="10953" y="1129"/>
                    <a:pt x="8196" y="878"/>
                    <a:pt x="5464" y="627"/>
                  </a:cubicBezTo>
                  <a:cubicBezTo>
                    <a:pt x="4787" y="552"/>
                    <a:pt x="4111" y="477"/>
                    <a:pt x="3459" y="402"/>
                  </a:cubicBezTo>
                  <a:cubicBezTo>
                    <a:pt x="2833" y="327"/>
                    <a:pt x="2231" y="251"/>
                    <a:pt x="1730" y="201"/>
                  </a:cubicBezTo>
                  <a:cubicBezTo>
                    <a:pt x="702" y="76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5252916" y="2829760"/>
              <a:ext cx="603934" cy="107411"/>
            </a:xfrm>
            <a:custGeom>
              <a:avLst/>
              <a:gdLst/>
              <a:ahLst/>
              <a:cxnLst/>
              <a:rect l="l" t="t" r="r" b="b"/>
              <a:pathLst>
                <a:path w="11279" h="2006" extrusionOk="0">
                  <a:moveTo>
                    <a:pt x="11053" y="0"/>
                  </a:moveTo>
                  <a:cubicBezTo>
                    <a:pt x="11053" y="0"/>
                    <a:pt x="10376" y="151"/>
                    <a:pt x="9324" y="376"/>
                  </a:cubicBezTo>
                  <a:cubicBezTo>
                    <a:pt x="8822" y="502"/>
                    <a:pt x="8221" y="627"/>
                    <a:pt x="7569" y="752"/>
                  </a:cubicBezTo>
                  <a:cubicBezTo>
                    <a:pt x="6943" y="878"/>
                    <a:pt x="6241" y="1003"/>
                    <a:pt x="5564" y="1128"/>
                  </a:cubicBezTo>
                  <a:cubicBezTo>
                    <a:pt x="4862" y="1253"/>
                    <a:pt x="4186" y="1379"/>
                    <a:pt x="3534" y="1479"/>
                  </a:cubicBezTo>
                  <a:cubicBezTo>
                    <a:pt x="3208" y="1529"/>
                    <a:pt x="2882" y="1579"/>
                    <a:pt x="2582" y="1629"/>
                  </a:cubicBezTo>
                  <a:cubicBezTo>
                    <a:pt x="2281" y="1654"/>
                    <a:pt x="2005" y="1705"/>
                    <a:pt x="1755" y="1730"/>
                  </a:cubicBezTo>
                  <a:cubicBezTo>
                    <a:pt x="702" y="1855"/>
                    <a:pt x="0" y="1930"/>
                    <a:pt x="0" y="1930"/>
                  </a:cubicBezTo>
                  <a:cubicBezTo>
                    <a:pt x="0" y="1930"/>
                    <a:pt x="702" y="1955"/>
                    <a:pt x="1755" y="1980"/>
                  </a:cubicBezTo>
                  <a:cubicBezTo>
                    <a:pt x="2030" y="2005"/>
                    <a:pt x="2306" y="2005"/>
                    <a:pt x="2607" y="2005"/>
                  </a:cubicBezTo>
                  <a:lnTo>
                    <a:pt x="3559" y="2005"/>
                  </a:lnTo>
                  <a:cubicBezTo>
                    <a:pt x="4236" y="1980"/>
                    <a:pt x="4938" y="1980"/>
                    <a:pt x="5639" y="1980"/>
                  </a:cubicBezTo>
                  <a:cubicBezTo>
                    <a:pt x="6341" y="1930"/>
                    <a:pt x="7068" y="1905"/>
                    <a:pt x="7720" y="1880"/>
                  </a:cubicBezTo>
                  <a:cubicBezTo>
                    <a:pt x="8396" y="1855"/>
                    <a:pt x="8998" y="1830"/>
                    <a:pt x="9524" y="1780"/>
                  </a:cubicBezTo>
                  <a:cubicBezTo>
                    <a:pt x="10577" y="1705"/>
                    <a:pt x="11278" y="1654"/>
                    <a:pt x="11278" y="1654"/>
                  </a:cubicBezTo>
                  <a:lnTo>
                    <a:pt x="1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6292944" y="1605489"/>
              <a:ext cx="1801040" cy="1664339"/>
            </a:xfrm>
            <a:custGeom>
              <a:avLst/>
              <a:gdLst/>
              <a:ahLst/>
              <a:cxnLst/>
              <a:rect l="l" t="t" r="r" b="b"/>
              <a:pathLst>
                <a:path w="33636" h="31083" extrusionOk="0">
                  <a:moveTo>
                    <a:pt x="28670" y="0"/>
                  </a:moveTo>
                  <a:cubicBezTo>
                    <a:pt x="25428" y="0"/>
                    <a:pt x="20462" y="3835"/>
                    <a:pt x="18673" y="7626"/>
                  </a:cubicBezTo>
                  <a:cubicBezTo>
                    <a:pt x="18023" y="3952"/>
                    <a:pt x="16642" y="2528"/>
                    <a:pt x="15143" y="2528"/>
                  </a:cubicBezTo>
                  <a:cubicBezTo>
                    <a:pt x="12304" y="2528"/>
                    <a:pt x="9040" y="7630"/>
                    <a:pt x="9500" y="12238"/>
                  </a:cubicBezTo>
                  <a:cubicBezTo>
                    <a:pt x="8354" y="10519"/>
                    <a:pt x="7564" y="7544"/>
                    <a:pt x="5350" y="7544"/>
                  </a:cubicBezTo>
                  <a:cubicBezTo>
                    <a:pt x="5142" y="7544"/>
                    <a:pt x="4922" y="7570"/>
                    <a:pt x="4688" y="7626"/>
                  </a:cubicBezTo>
                  <a:cubicBezTo>
                    <a:pt x="1" y="8228"/>
                    <a:pt x="527" y="22213"/>
                    <a:pt x="527" y="29105"/>
                  </a:cubicBezTo>
                  <a:lnTo>
                    <a:pt x="1755" y="30408"/>
                  </a:lnTo>
                  <a:cubicBezTo>
                    <a:pt x="3820" y="30872"/>
                    <a:pt x="6079" y="31082"/>
                    <a:pt x="8330" y="31082"/>
                  </a:cubicBezTo>
                  <a:cubicBezTo>
                    <a:pt x="19082" y="31082"/>
                    <a:pt x="29670" y="26299"/>
                    <a:pt x="18272" y="21636"/>
                  </a:cubicBezTo>
                  <a:lnTo>
                    <a:pt x="18272" y="21636"/>
                  </a:lnTo>
                  <a:cubicBezTo>
                    <a:pt x="18376" y="21639"/>
                    <a:pt x="18480" y="21641"/>
                    <a:pt x="18584" y="21641"/>
                  </a:cubicBezTo>
                  <a:cubicBezTo>
                    <a:pt x="22675" y="21641"/>
                    <a:pt x="26432" y="19270"/>
                    <a:pt x="28021" y="16874"/>
                  </a:cubicBezTo>
                  <a:cubicBezTo>
                    <a:pt x="29593" y="14516"/>
                    <a:pt x="29012" y="12138"/>
                    <a:pt x="24420" y="12138"/>
                  </a:cubicBezTo>
                  <a:cubicBezTo>
                    <a:pt x="23887" y="12138"/>
                    <a:pt x="23301" y="12170"/>
                    <a:pt x="22658" y="12238"/>
                  </a:cubicBezTo>
                  <a:cubicBezTo>
                    <a:pt x="27044" y="9832"/>
                    <a:pt x="33635" y="5095"/>
                    <a:pt x="31003" y="1160"/>
                  </a:cubicBezTo>
                  <a:cubicBezTo>
                    <a:pt x="30474" y="351"/>
                    <a:pt x="29651" y="0"/>
                    <a:pt x="28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6360038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23309" y="0"/>
                  </a:moveTo>
                  <a:cubicBezTo>
                    <a:pt x="23309" y="0"/>
                    <a:pt x="22958" y="326"/>
                    <a:pt x="22282" y="928"/>
                  </a:cubicBezTo>
                  <a:cubicBezTo>
                    <a:pt x="21956" y="1203"/>
                    <a:pt x="21580" y="1554"/>
                    <a:pt x="21129" y="1980"/>
                  </a:cubicBezTo>
                  <a:cubicBezTo>
                    <a:pt x="20903" y="2181"/>
                    <a:pt x="20653" y="2381"/>
                    <a:pt x="20402" y="2607"/>
                  </a:cubicBezTo>
                  <a:cubicBezTo>
                    <a:pt x="20126" y="2832"/>
                    <a:pt x="19851" y="3058"/>
                    <a:pt x="19550" y="3308"/>
                  </a:cubicBezTo>
                  <a:cubicBezTo>
                    <a:pt x="18397" y="4236"/>
                    <a:pt x="17044" y="5364"/>
                    <a:pt x="15565" y="6542"/>
                  </a:cubicBezTo>
                  <a:cubicBezTo>
                    <a:pt x="14838" y="7118"/>
                    <a:pt x="14061" y="7745"/>
                    <a:pt x="13334" y="8396"/>
                  </a:cubicBezTo>
                  <a:cubicBezTo>
                    <a:pt x="12958" y="8697"/>
                    <a:pt x="12582" y="9023"/>
                    <a:pt x="12181" y="9349"/>
                  </a:cubicBezTo>
                  <a:lnTo>
                    <a:pt x="11630" y="9850"/>
                  </a:lnTo>
                  <a:lnTo>
                    <a:pt x="11329" y="10075"/>
                  </a:lnTo>
                  <a:lnTo>
                    <a:pt x="11254" y="10151"/>
                  </a:lnTo>
                  <a:lnTo>
                    <a:pt x="11154" y="10251"/>
                  </a:lnTo>
                  <a:lnTo>
                    <a:pt x="11029" y="10376"/>
                  </a:lnTo>
                  <a:cubicBezTo>
                    <a:pt x="9600" y="11730"/>
                    <a:pt x="8096" y="13058"/>
                    <a:pt x="6693" y="14361"/>
                  </a:cubicBezTo>
                  <a:cubicBezTo>
                    <a:pt x="6016" y="15013"/>
                    <a:pt x="5339" y="15639"/>
                    <a:pt x="4713" y="16266"/>
                  </a:cubicBezTo>
                  <a:cubicBezTo>
                    <a:pt x="4086" y="16892"/>
                    <a:pt x="3510" y="17519"/>
                    <a:pt x="3008" y="18096"/>
                  </a:cubicBezTo>
                  <a:cubicBezTo>
                    <a:pt x="2482" y="18697"/>
                    <a:pt x="2031" y="19273"/>
                    <a:pt x="1630" y="19800"/>
                  </a:cubicBezTo>
                  <a:cubicBezTo>
                    <a:pt x="1430" y="20075"/>
                    <a:pt x="1279" y="20351"/>
                    <a:pt x="1104" y="20577"/>
                  </a:cubicBezTo>
                  <a:cubicBezTo>
                    <a:pt x="1029" y="20702"/>
                    <a:pt x="953" y="20802"/>
                    <a:pt x="878" y="20928"/>
                  </a:cubicBezTo>
                  <a:cubicBezTo>
                    <a:pt x="803" y="21053"/>
                    <a:pt x="753" y="21178"/>
                    <a:pt x="678" y="21304"/>
                  </a:cubicBezTo>
                  <a:cubicBezTo>
                    <a:pt x="552" y="21529"/>
                    <a:pt x="427" y="21755"/>
                    <a:pt x="352" y="21905"/>
                  </a:cubicBezTo>
                  <a:cubicBezTo>
                    <a:pt x="277" y="22055"/>
                    <a:pt x="201" y="22206"/>
                    <a:pt x="176" y="22306"/>
                  </a:cubicBezTo>
                  <a:cubicBezTo>
                    <a:pt x="76" y="22507"/>
                    <a:pt x="1" y="22632"/>
                    <a:pt x="1" y="22632"/>
                  </a:cubicBezTo>
                  <a:lnTo>
                    <a:pt x="3109" y="23885"/>
                  </a:lnTo>
                  <a:cubicBezTo>
                    <a:pt x="3109" y="23885"/>
                    <a:pt x="3159" y="23760"/>
                    <a:pt x="3234" y="23534"/>
                  </a:cubicBezTo>
                  <a:cubicBezTo>
                    <a:pt x="3259" y="23434"/>
                    <a:pt x="3309" y="23284"/>
                    <a:pt x="3359" y="23133"/>
                  </a:cubicBezTo>
                  <a:cubicBezTo>
                    <a:pt x="3435" y="22983"/>
                    <a:pt x="3485" y="22857"/>
                    <a:pt x="3560" y="22707"/>
                  </a:cubicBezTo>
                  <a:cubicBezTo>
                    <a:pt x="3610" y="22532"/>
                    <a:pt x="3685" y="22356"/>
                    <a:pt x="3811" y="22156"/>
                  </a:cubicBezTo>
                  <a:cubicBezTo>
                    <a:pt x="3936" y="21930"/>
                    <a:pt x="4036" y="21705"/>
                    <a:pt x="4186" y="21454"/>
                  </a:cubicBezTo>
                  <a:cubicBezTo>
                    <a:pt x="4462" y="20978"/>
                    <a:pt x="4813" y="20426"/>
                    <a:pt x="5214" y="19850"/>
                  </a:cubicBezTo>
                  <a:cubicBezTo>
                    <a:pt x="5640" y="19248"/>
                    <a:pt x="6091" y="18622"/>
                    <a:pt x="6643" y="17970"/>
                  </a:cubicBezTo>
                  <a:cubicBezTo>
                    <a:pt x="7144" y="17319"/>
                    <a:pt x="7745" y="16642"/>
                    <a:pt x="8347" y="15940"/>
                  </a:cubicBezTo>
                  <a:cubicBezTo>
                    <a:pt x="9550" y="14537"/>
                    <a:pt x="10928" y="13058"/>
                    <a:pt x="12232" y="11504"/>
                  </a:cubicBezTo>
                  <a:lnTo>
                    <a:pt x="12357" y="11379"/>
                  </a:lnTo>
                  <a:lnTo>
                    <a:pt x="12407" y="11329"/>
                  </a:lnTo>
                  <a:lnTo>
                    <a:pt x="12457" y="11253"/>
                  </a:lnTo>
                  <a:lnTo>
                    <a:pt x="12708" y="11003"/>
                  </a:lnTo>
                  <a:lnTo>
                    <a:pt x="13234" y="10451"/>
                  </a:lnTo>
                  <a:cubicBezTo>
                    <a:pt x="13585" y="10075"/>
                    <a:pt x="13911" y="9725"/>
                    <a:pt x="14262" y="9374"/>
                  </a:cubicBezTo>
                  <a:cubicBezTo>
                    <a:pt x="14938" y="8647"/>
                    <a:pt x="15615" y="7970"/>
                    <a:pt x="16292" y="7319"/>
                  </a:cubicBezTo>
                  <a:cubicBezTo>
                    <a:pt x="17620" y="5990"/>
                    <a:pt x="18848" y="4762"/>
                    <a:pt x="19926" y="3684"/>
                  </a:cubicBezTo>
                  <a:cubicBezTo>
                    <a:pt x="20177" y="3409"/>
                    <a:pt x="20427" y="3158"/>
                    <a:pt x="20678" y="2907"/>
                  </a:cubicBezTo>
                  <a:cubicBezTo>
                    <a:pt x="20903" y="2657"/>
                    <a:pt x="21129" y="2431"/>
                    <a:pt x="21329" y="2181"/>
                  </a:cubicBezTo>
                  <a:cubicBezTo>
                    <a:pt x="21755" y="1730"/>
                    <a:pt x="22106" y="1354"/>
                    <a:pt x="22407" y="1028"/>
                  </a:cubicBezTo>
                  <a:cubicBezTo>
                    <a:pt x="22983" y="376"/>
                    <a:pt x="23309" y="0"/>
                    <a:pt x="23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6973356" y="2008421"/>
              <a:ext cx="94025" cy="496630"/>
            </a:xfrm>
            <a:custGeom>
              <a:avLst/>
              <a:gdLst/>
              <a:ahLst/>
              <a:cxnLst/>
              <a:rect l="l" t="t" r="r" b="b"/>
              <a:pathLst>
                <a:path w="1756" h="9275" extrusionOk="0">
                  <a:moveTo>
                    <a:pt x="1705" y="1"/>
                  </a:moveTo>
                  <a:cubicBezTo>
                    <a:pt x="1705" y="1"/>
                    <a:pt x="1630" y="577"/>
                    <a:pt x="1529" y="1429"/>
                  </a:cubicBezTo>
                  <a:cubicBezTo>
                    <a:pt x="1504" y="1655"/>
                    <a:pt x="1479" y="1881"/>
                    <a:pt x="1454" y="2131"/>
                  </a:cubicBezTo>
                  <a:cubicBezTo>
                    <a:pt x="1429" y="2382"/>
                    <a:pt x="1379" y="2632"/>
                    <a:pt x="1329" y="2908"/>
                  </a:cubicBezTo>
                  <a:cubicBezTo>
                    <a:pt x="1229" y="3434"/>
                    <a:pt x="1128" y="4011"/>
                    <a:pt x="1028" y="4562"/>
                  </a:cubicBezTo>
                  <a:cubicBezTo>
                    <a:pt x="778" y="5690"/>
                    <a:pt x="527" y="6818"/>
                    <a:pt x="326" y="7670"/>
                  </a:cubicBezTo>
                  <a:cubicBezTo>
                    <a:pt x="126" y="8497"/>
                    <a:pt x="1" y="9074"/>
                    <a:pt x="1" y="9074"/>
                  </a:cubicBezTo>
                  <a:lnTo>
                    <a:pt x="1229" y="9274"/>
                  </a:lnTo>
                  <a:cubicBezTo>
                    <a:pt x="1229" y="9274"/>
                    <a:pt x="1279" y="8698"/>
                    <a:pt x="1379" y="7846"/>
                  </a:cubicBezTo>
                  <a:cubicBezTo>
                    <a:pt x="1454" y="6968"/>
                    <a:pt x="1555" y="5815"/>
                    <a:pt x="1655" y="4637"/>
                  </a:cubicBezTo>
                  <a:cubicBezTo>
                    <a:pt x="1680" y="4061"/>
                    <a:pt x="1705" y="3485"/>
                    <a:pt x="1730" y="2933"/>
                  </a:cubicBezTo>
                  <a:cubicBezTo>
                    <a:pt x="1730" y="2658"/>
                    <a:pt x="1755" y="2407"/>
                    <a:pt x="1755" y="2156"/>
                  </a:cubicBezTo>
                  <a:cubicBezTo>
                    <a:pt x="1730" y="1906"/>
                    <a:pt x="1730" y="1680"/>
                    <a:pt x="1730" y="1455"/>
                  </a:cubicBezTo>
                  <a:cubicBezTo>
                    <a:pt x="1705" y="577"/>
                    <a:pt x="1705" y="1"/>
                    <a:pt x="17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6576150" y="2334569"/>
              <a:ext cx="99326" cy="507285"/>
            </a:xfrm>
            <a:custGeom>
              <a:avLst/>
              <a:gdLst/>
              <a:ahLst/>
              <a:cxnLst/>
              <a:rect l="l" t="t" r="r" b="b"/>
              <a:pathLst>
                <a:path w="1855" h="9474" extrusionOk="0">
                  <a:moveTo>
                    <a:pt x="25" y="0"/>
                  </a:moveTo>
                  <a:cubicBezTo>
                    <a:pt x="25" y="0"/>
                    <a:pt x="0" y="2356"/>
                    <a:pt x="0" y="4712"/>
                  </a:cubicBezTo>
                  <a:cubicBezTo>
                    <a:pt x="25" y="5313"/>
                    <a:pt x="25" y="5915"/>
                    <a:pt x="50" y="6466"/>
                  </a:cubicBezTo>
                  <a:cubicBezTo>
                    <a:pt x="50" y="6742"/>
                    <a:pt x="50" y="7018"/>
                    <a:pt x="75" y="7268"/>
                  </a:cubicBezTo>
                  <a:cubicBezTo>
                    <a:pt x="75" y="7519"/>
                    <a:pt x="100" y="7770"/>
                    <a:pt x="100" y="7995"/>
                  </a:cubicBezTo>
                  <a:cubicBezTo>
                    <a:pt x="176" y="8872"/>
                    <a:pt x="201" y="9474"/>
                    <a:pt x="201" y="9474"/>
                  </a:cubicBezTo>
                  <a:lnTo>
                    <a:pt x="1855" y="9198"/>
                  </a:lnTo>
                  <a:cubicBezTo>
                    <a:pt x="1855" y="9198"/>
                    <a:pt x="1704" y="8647"/>
                    <a:pt x="1504" y="7770"/>
                  </a:cubicBezTo>
                  <a:cubicBezTo>
                    <a:pt x="1454" y="7569"/>
                    <a:pt x="1404" y="7318"/>
                    <a:pt x="1328" y="7093"/>
                  </a:cubicBezTo>
                  <a:cubicBezTo>
                    <a:pt x="1278" y="6842"/>
                    <a:pt x="1228" y="6592"/>
                    <a:pt x="1178" y="6316"/>
                  </a:cubicBezTo>
                  <a:cubicBezTo>
                    <a:pt x="1078" y="5790"/>
                    <a:pt x="952" y="5213"/>
                    <a:pt x="852" y="4637"/>
                  </a:cubicBezTo>
                  <a:cubicBezTo>
                    <a:pt x="426" y="2331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7009607" y="2432504"/>
              <a:ext cx="559652" cy="127544"/>
            </a:xfrm>
            <a:custGeom>
              <a:avLst/>
              <a:gdLst/>
              <a:ahLst/>
              <a:cxnLst/>
              <a:rect l="l" t="t" r="r" b="b"/>
              <a:pathLst>
                <a:path w="10452" h="2382" extrusionOk="0">
                  <a:moveTo>
                    <a:pt x="10452" y="1"/>
                  </a:moveTo>
                  <a:cubicBezTo>
                    <a:pt x="10451" y="1"/>
                    <a:pt x="9800" y="126"/>
                    <a:pt x="8822" y="327"/>
                  </a:cubicBezTo>
                  <a:cubicBezTo>
                    <a:pt x="8321" y="427"/>
                    <a:pt x="7770" y="527"/>
                    <a:pt x="7143" y="627"/>
                  </a:cubicBezTo>
                  <a:cubicBezTo>
                    <a:pt x="6842" y="677"/>
                    <a:pt x="6517" y="728"/>
                    <a:pt x="6191" y="778"/>
                  </a:cubicBezTo>
                  <a:cubicBezTo>
                    <a:pt x="5890" y="828"/>
                    <a:pt x="5564" y="878"/>
                    <a:pt x="5238" y="903"/>
                  </a:cubicBezTo>
                  <a:cubicBezTo>
                    <a:pt x="4913" y="953"/>
                    <a:pt x="4562" y="978"/>
                    <a:pt x="4261" y="1028"/>
                  </a:cubicBezTo>
                  <a:cubicBezTo>
                    <a:pt x="3935" y="1053"/>
                    <a:pt x="3609" y="1078"/>
                    <a:pt x="3309" y="1103"/>
                  </a:cubicBezTo>
                  <a:cubicBezTo>
                    <a:pt x="3008" y="1103"/>
                    <a:pt x="2707" y="1154"/>
                    <a:pt x="2431" y="1154"/>
                  </a:cubicBezTo>
                  <a:lnTo>
                    <a:pt x="1654" y="1154"/>
                  </a:lnTo>
                  <a:cubicBezTo>
                    <a:pt x="1515" y="1161"/>
                    <a:pt x="1380" y="1164"/>
                    <a:pt x="1251" y="1164"/>
                  </a:cubicBezTo>
                  <a:cubicBezTo>
                    <a:pt x="939" y="1164"/>
                    <a:pt x="664" y="1146"/>
                    <a:pt x="451" y="1129"/>
                  </a:cubicBezTo>
                  <a:lnTo>
                    <a:pt x="0" y="1129"/>
                  </a:lnTo>
                  <a:lnTo>
                    <a:pt x="25" y="2382"/>
                  </a:lnTo>
                  <a:cubicBezTo>
                    <a:pt x="25" y="2382"/>
                    <a:pt x="201" y="2357"/>
                    <a:pt x="477" y="2332"/>
                  </a:cubicBezTo>
                  <a:cubicBezTo>
                    <a:pt x="777" y="2306"/>
                    <a:pt x="1178" y="2306"/>
                    <a:pt x="1705" y="2206"/>
                  </a:cubicBezTo>
                  <a:cubicBezTo>
                    <a:pt x="1955" y="2181"/>
                    <a:pt x="2231" y="2156"/>
                    <a:pt x="2507" y="2106"/>
                  </a:cubicBezTo>
                  <a:cubicBezTo>
                    <a:pt x="2807" y="2056"/>
                    <a:pt x="3108" y="2006"/>
                    <a:pt x="3409" y="1956"/>
                  </a:cubicBezTo>
                  <a:cubicBezTo>
                    <a:pt x="3735" y="1880"/>
                    <a:pt x="4035" y="1830"/>
                    <a:pt x="4361" y="1755"/>
                  </a:cubicBezTo>
                  <a:cubicBezTo>
                    <a:pt x="4687" y="1680"/>
                    <a:pt x="5013" y="1605"/>
                    <a:pt x="5339" y="1530"/>
                  </a:cubicBezTo>
                  <a:cubicBezTo>
                    <a:pt x="5665" y="1454"/>
                    <a:pt x="5990" y="1354"/>
                    <a:pt x="6316" y="1279"/>
                  </a:cubicBezTo>
                  <a:cubicBezTo>
                    <a:pt x="6617" y="1204"/>
                    <a:pt x="6943" y="1103"/>
                    <a:pt x="7244" y="1028"/>
                  </a:cubicBezTo>
                  <a:cubicBezTo>
                    <a:pt x="7845" y="853"/>
                    <a:pt x="8396" y="677"/>
                    <a:pt x="8873" y="527"/>
                  </a:cubicBezTo>
                  <a:cubicBezTo>
                    <a:pt x="9800" y="201"/>
                    <a:pt x="10451" y="1"/>
                    <a:pt x="10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6651276" y="2829760"/>
              <a:ext cx="605273" cy="107411"/>
            </a:xfrm>
            <a:custGeom>
              <a:avLst/>
              <a:gdLst/>
              <a:ahLst/>
              <a:cxnLst/>
              <a:rect l="l" t="t" r="r" b="b"/>
              <a:pathLst>
                <a:path w="11304" h="2006" extrusionOk="0">
                  <a:moveTo>
                    <a:pt x="251" y="0"/>
                  </a:moveTo>
                  <a:lnTo>
                    <a:pt x="1" y="1654"/>
                  </a:lnTo>
                  <a:cubicBezTo>
                    <a:pt x="1" y="1654"/>
                    <a:pt x="702" y="1705"/>
                    <a:pt x="1755" y="1780"/>
                  </a:cubicBezTo>
                  <a:cubicBezTo>
                    <a:pt x="2281" y="1830"/>
                    <a:pt x="2908" y="1855"/>
                    <a:pt x="3560" y="1880"/>
                  </a:cubicBezTo>
                  <a:cubicBezTo>
                    <a:pt x="4236" y="1905"/>
                    <a:pt x="4938" y="1930"/>
                    <a:pt x="5640" y="1980"/>
                  </a:cubicBezTo>
                  <a:cubicBezTo>
                    <a:pt x="6367" y="1980"/>
                    <a:pt x="7068" y="1980"/>
                    <a:pt x="7720" y="2005"/>
                  </a:cubicBezTo>
                  <a:lnTo>
                    <a:pt x="8672" y="2005"/>
                  </a:lnTo>
                  <a:cubicBezTo>
                    <a:pt x="8998" y="2005"/>
                    <a:pt x="9274" y="2005"/>
                    <a:pt x="9550" y="1980"/>
                  </a:cubicBezTo>
                  <a:cubicBezTo>
                    <a:pt x="10602" y="1955"/>
                    <a:pt x="11304" y="1930"/>
                    <a:pt x="11304" y="1930"/>
                  </a:cubicBezTo>
                  <a:cubicBezTo>
                    <a:pt x="11304" y="1930"/>
                    <a:pt x="10602" y="1855"/>
                    <a:pt x="9550" y="1730"/>
                  </a:cubicBezTo>
                  <a:cubicBezTo>
                    <a:pt x="9299" y="1705"/>
                    <a:pt x="8998" y="1654"/>
                    <a:pt x="8697" y="1629"/>
                  </a:cubicBezTo>
                  <a:cubicBezTo>
                    <a:pt x="8422" y="1579"/>
                    <a:pt x="8096" y="1529"/>
                    <a:pt x="7770" y="1479"/>
                  </a:cubicBezTo>
                  <a:cubicBezTo>
                    <a:pt x="7118" y="1379"/>
                    <a:pt x="6442" y="1253"/>
                    <a:pt x="5740" y="1128"/>
                  </a:cubicBezTo>
                  <a:cubicBezTo>
                    <a:pt x="5063" y="1003"/>
                    <a:pt x="4362" y="878"/>
                    <a:pt x="3710" y="752"/>
                  </a:cubicBezTo>
                  <a:cubicBezTo>
                    <a:pt x="3083" y="627"/>
                    <a:pt x="2482" y="502"/>
                    <a:pt x="1955" y="376"/>
                  </a:cubicBezTo>
                  <a:cubicBezTo>
                    <a:pt x="928" y="151"/>
                    <a:pt x="25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5416607" y="3165332"/>
              <a:ext cx="1002041" cy="670972"/>
            </a:xfrm>
            <a:custGeom>
              <a:avLst/>
              <a:gdLst/>
              <a:ahLst/>
              <a:cxnLst/>
              <a:rect l="l" t="t" r="r" b="b"/>
              <a:pathLst>
                <a:path w="18714" h="12531" extrusionOk="0">
                  <a:moveTo>
                    <a:pt x="8924" y="1"/>
                  </a:moveTo>
                  <a:cubicBezTo>
                    <a:pt x="1021" y="1"/>
                    <a:pt x="1" y="12506"/>
                    <a:pt x="10101" y="12530"/>
                  </a:cubicBezTo>
                  <a:cubicBezTo>
                    <a:pt x="10109" y="12530"/>
                    <a:pt x="10117" y="12530"/>
                    <a:pt x="10124" y="12530"/>
                  </a:cubicBezTo>
                  <a:cubicBezTo>
                    <a:pt x="17747" y="12530"/>
                    <a:pt x="18713" y="249"/>
                    <a:pt x="9525" y="24"/>
                  </a:cubicBezTo>
                  <a:cubicBezTo>
                    <a:pt x="9320" y="8"/>
                    <a:pt x="9120" y="1"/>
                    <a:pt x="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5601823" y="3406823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0"/>
                  </a:moveTo>
                  <a:cubicBezTo>
                    <a:pt x="301" y="0"/>
                    <a:pt x="0" y="3509"/>
                    <a:pt x="2833" y="3509"/>
                  </a:cubicBezTo>
                  <a:cubicBezTo>
                    <a:pt x="4988" y="3509"/>
                    <a:pt x="5239" y="75"/>
                    <a:pt x="2682" y="25"/>
                  </a:cubicBezTo>
                  <a:cubicBezTo>
                    <a:pt x="2607" y="0"/>
                    <a:pt x="2557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6110459" y="3165332"/>
              <a:ext cx="1000649" cy="670972"/>
            </a:xfrm>
            <a:custGeom>
              <a:avLst/>
              <a:gdLst/>
              <a:ahLst/>
              <a:cxnLst/>
              <a:rect l="l" t="t" r="r" b="b"/>
              <a:pathLst>
                <a:path w="18688" h="12531" extrusionOk="0">
                  <a:moveTo>
                    <a:pt x="8923" y="1"/>
                  </a:moveTo>
                  <a:cubicBezTo>
                    <a:pt x="1021" y="1"/>
                    <a:pt x="0" y="12506"/>
                    <a:pt x="10101" y="12530"/>
                  </a:cubicBezTo>
                  <a:cubicBezTo>
                    <a:pt x="10108" y="12530"/>
                    <a:pt x="10116" y="12530"/>
                    <a:pt x="10124" y="12530"/>
                  </a:cubicBezTo>
                  <a:cubicBezTo>
                    <a:pt x="17747" y="12530"/>
                    <a:pt x="18688" y="249"/>
                    <a:pt x="9524" y="24"/>
                  </a:cubicBezTo>
                  <a:cubicBezTo>
                    <a:pt x="9320" y="8"/>
                    <a:pt x="9119" y="1"/>
                    <a:pt x="8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6608332" y="3496727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5729370" y="2964053"/>
              <a:ext cx="1001988" cy="670972"/>
            </a:xfrm>
            <a:custGeom>
              <a:avLst/>
              <a:gdLst/>
              <a:ahLst/>
              <a:cxnLst/>
              <a:rect l="l" t="t" r="r" b="b"/>
              <a:pathLst>
                <a:path w="18713" h="12531" extrusionOk="0">
                  <a:moveTo>
                    <a:pt x="8948" y="0"/>
                  </a:moveTo>
                  <a:cubicBezTo>
                    <a:pt x="1044" y="0"/>
                    <a:pt x="0" y="12506"/>
                    <a:pt x="10125" y="12530"/>
                  </a:cubicBezTo>
                  <a:cubicBezTo>
                    <a:pt x="10133" y="12530"/>
                    <a:pt x="10140" y="12530"/>
                    <a:pt x="10148" y="12530"/>
                  </a:cubicBezTo>
                  <a:cubicBezTo>
                    <a:pt x="17771" y="12530"/>
                    <a:pt x="18712" y="249"/>
                    <a:pt x="9548" y="24"/>
                  </a:cubicBezTo>
                  <a:cubicBezTo>
                    <a:pt x="9344" y="8"/>
                    <a:pt x="9144" y="0"/>
                    <a:pt x="8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8"/>
            <p:cNvSpPr/>
            <p:nvPr/>
          </p:nvSpPr>
          <p:spPr>
            <a:xfrm>
              <a:off x="6205718" y="3094116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28"/>
          <p:cNvGrpSpPr/>
          <p:nvPr/>
        </p:nvGrpSpPr>
        <p:grpSpPr>
          <a:xfrm rot="-10285185">
            <a:off x="370958" y="4306716"/>
            <a:ext cx="424183" cy="496545"/>
            <a:chOff x="5827575" y="3641525"/>
            <a:chExt cx="202450" cy="236975"/>
          </a:xfrm>
        </p:grpSpPr>
        <p:sp>
          <p:nvSpPr>
            <p:cNvPr id="849" name="Google Shape;849;p28"/>
            <p:cNvSpPr/>
            <p:nvPr/>
          </p:nvSpPr>
          <p:spPr>
            <a:xfrm>
              <a:off x="5942475" y="3641525"/>
              <a:ext cx="87550" cy="58425"/>
            </a:xfrm>
            <a:custGeom>
              <a:avLst/>
              <a:gdLst/>
              <a:ahLst/>
              <a:cxnLst/>
              <a:rect l="l" t="t" r="r" b="b"/>
              <a:pathLst>
                <a:path w="3502" h="2337" extrusionOk="0">
                  <a:moveTo>
                    <a:pt x="1666" y="0"/>
                  </a:moveTo>
                  <a:cubicBezTo>
                    <a:pt x="192" y="0"/>
                    <a:pt x="0" y="2336"/>
                    <a:pt x="1882" y="2336"/>
                  </a:cubicBezTo>
                  <a:cubicBezTo>
                    <a:pt x="1890" y="2336"/>
                    <a:pt x="1898" y="2336"/>
                    <a:pt x="1905" y="2336"/>
                  </a:cubicBezTo>
                  <a:cubicBezTo>
                    <a:pt x="3337" y="2336"/>
                    <a:pt x="3502" y="55"/>
                    <a:pt x="1782" y="5"/>
                  </a:cubicBezTo>
                  <a:cubicBezTo>
                    <a:pt x="1742" y="2"/>
                    <a:pt x="1704" y="0"/>
                    <a:pt x="1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8"/>
            <p:cNvSpPr/>
            <p:nvPr/>
          </p:nvSpPr>
          <p:spPr>
            <a:xfrm>
              <a:off x="5827575" y="3833275"/>
              <a:ext cx="67350" cy="45225"/>
            </a:xfrm>
            <a:custGeom>
              <a:avLst/>
              <a:gdLst/>
              <a:ahLst/>
              <a:cxnLst/>
              <a:rect l="l" t="t" r="r" b="b"/>
              <a:pathLst>
                <a:path w="2694" h="1809" extrusionOk="0">
                  <a:moveTo>
                    <a:pt x="1275" y="0"/>
                  </a:moveTo>
                  <a:cubicBezTo>
                    <a:pt x="153" y="0"/>
                    <a:pt x="0" y="1809"/>
                    <a:pt x="1465" y="1809"/>
                  </a:cubicBezTo>
                  <a:cubicBezTo>
                    <a:pt x="2568" y="1809"/>
                    <a:pt x="2693" y="29"/>
                    <a:pt x="1365" y="4"/>
                  </a:cubicBezTo>
                  <a:cubicBezTo>
                    <a:pt x="1334" y="2"/>
                    <a:pt x="1304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28"/>
          <p:cNvGrpSpPr/>
          <p:nvPr/>
        </p:nvGrpSpPr>
        <p:grpSpPr>
          <a:xfrm rot="1447478" flipH="1">
            <a:off x="8257433" y="296246"/>
            <a:ext cx="424195" cy="496535"/>
            <a:chOff x="5827575" y="3641525"/>
            <a:chExt cx="202450" cy="236975"/>
          </a:xfrm>
        </p:grpSpPr>
        <p:sp>
          <p:nvSpPr>
            <p:cNvPr id="852" name="Google Shape;852;p28"/>
            <p:cNvSpPr/>
            <p:nvPr/>
          </p:nvSpPr>
          <p:spPr>
            <a:xfrm>
              <a:off x="5942475" y="3641525"/>
              <a:ext cx="87550" cy="58425"/>
            </a:xfrm>
            <a:custGeom>
              <a:avLst/>
              <a:gdLst/>
              <a:ahLst/>
              <a:cxnLst/>
              <a:rect l="l" t="t" r="r" b="b"/>
              <a:pathLst>
                <a:path w="3502" h="2337" extrusionOk="0">
                  <a:moveTo>
                    <a:pt x="1666" y="0"/>
                  </a:moveTo>
                  <a:cubicBezTo>
                    <a:pt x="192" y="0"/>
                    <a:pt x="0" y="2336"/>
                    <a:pt x="1882" y="2336"/>
                  </a:cubicBezTo>
                  <a:cubicBezTo>
                    <a:pt x="1890" y="2336"/>
                    <a:pt x="1898" y="2336"/>
                    <a:pt x="1905" y="2336"/>
                  </a:cubicBezTo>
                  <a:cubicBezTo>
                    <a:pt x="3337" y="2336"/>
                    <a:pt x="3502" y="55"/>
                    <a:pt x="1782" y="5"/>
                  </a:cubicBezTo>
                  <a:cubicBezTo>
                    <a:pt x="1742" y="2"/>
                    <a:pt x="1704" y="0"/>
                    <a:pt x="1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8"/>
            <p:cNvSpPr/>
            <p:nvPr/>
          </p:nvSpPr>
          <p:spPr>
            <a:xfrm>
              <a:off x="5827575" y="3833275"/>
              <a:ext cx="67350" cy="45225"/>
            </a:xfrm>
            <a:custGeom>
              <a:avLst/>
              <a:gdLst/>
              <a:ahLst/>
              <a:cxnLst/>
              <a:rect l="l" t="t" r="r" b="b"/>
              <a:pathLst>
                <a:path w="2694" h="1809" extrusionOk="0">
                  <a:moveTo>
                    <a:pt x="1275" y="0"/>
                  </a:moveTo>
                  <a:cubicBezTo>
                    <a:pt x="153" y="0"/>
                    <a:pt x="0" y="1809"/>
                    <a:pt x="1465" y="1809"/>
                  </a:cubicBezTo>
                  <a:cubicBezTo>
                    <a:pt x="2568" y="1809"/>
                    <a:pt x="2693" y="29"/>
                    <a:pt x="1365" y="4"/>
                  </a:cubicBezTo>
                  <a:cubicBezTo>
                    <a:pt x="1334" y="2"/>
                    <a:pt x="1304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Google Shape;855;p29"/>
          <p:cNvGrpSpPr/>
          <p:nvPr/>
        </p:nvGrpSpPr>
        <p:grpSpPr>
          <a:xfrm rot="-5400000">
            <a:off x="-265017" y="2023696"/>
            <a:ext cx="2661231" cy="1000858"/>
            <a:chOff x="720000" y="3829047"/>
            <a:chExt cx="2057547" cy="773819"/>
          </a:xfrm>
        </p:grpSpPr>
        <p:sp>
          <p:nvSpPr>
            <p:cNvPr id="856" name="Google Shape;856;p29"/>
            <p:cNvSpPr/>
            <p:nvPr/>
          </p:nvSpPr>
          <p:spPr>
            <a:xfrm>
              <a:off x="747524" y="4140653"/>
              <a:ext cx="1628264" cy="367137"/>
            </a:xfrm>
            <a:custGeom>
              <a:avLst/>
              <a:gdLst/>
              <a:ahLst/>
              <a:cxnLst/>
              <a:rect l="l" t="t" r="r" b="b"/>
              <a:pathLst>
                <a:path w="68508" h="15447" extrusionOk="0">
                  <a:moveTo>
                    <a:pt x="43313" y="0"/>
                  </a:moveTo>
                  <a:cubicBezTo>
                    <a:pt x="39438" y="0"/>
                    <a:pt x="35566" y="236"/>
                    <a:pt x="31724" y="725"/>
                  </a:cubicBezTo>
                  <a:cubicBezTo>
                    <a:pt x="20271" y="2178"/>
                    <a:pt x="8842" y="6239"/>
                    <a:pt x="446" y="14384"/>
                  </a:cubicBezTo>
                  <a:cubicBezTo>
                    <a:pt x="0" y="14810"/>
                    <a:pt x="424" y="15447"/>
                    <a:pt x="917" y="15447"/>
                  </a:cubicBezTo>
                  <a:cubicBezTo>
                    <a:pt x="1061" y="15447"/>
                    <a:pt x="1212" y="15392"/>
                    <a:pt x="1348" y="15261"/>
                  </a:cubicBezTo>
                  <a:cubicBezTo>
                    <a:pt x="9820" y="7041"/>
                    <a:pt x="21374" y="3206"/>
                    <a:pt x="32927" y="1828"/>
                  </a:cubicBezTo>
                  <a:cubicBezTo>
                    <a:pt x="36361" y="1423"/>
                    <a:pt x="39826" y="1229"/>
                    <a:pt x="43297" y="1229"/>
                  </a:cubicBezTo>
                  <a:cubicBezTo>
                    <a:pt x="51430" y="1229"/>
                    <a:pt x="59595" y="2294"/>
                    <a:pt x="67464" y="4209"/>
                  </a:cubicBezTo>
                  <a:cubicBezTo>
                    <a:pt x="67523" y="4224"/>
                    <a:pt x="67580" y="4231"/>
                    <a:pt x="67634" y="4231"/>
                  </a:cubicBezTo>
                  <a:cubicBezTo>
                    <a:pt x="68284" y="4231"/>
                    <a:pt x="68507" y="3191"/>
                    <a:pt x="67790" y="3006"/>
                  </a:cubicBezTo>
                  <a:cubicBezTo>
                    <a:pt x="59796" y="1063"/>
                    <a:pt x="51548" y="0"/>
                    <a:pt x="433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9"/>
            <p:cNvSpPr/>
            <p:nvPr/>
          </p:nvSpPr>
          <p:spPr>
            <a:xfrm>
              <a:off x="2336731" y="4176923"/>
              <a:ext cx="440816" cy="166681"/>
            </a:xfrm>
            <a:custGeom>
              <a:avLst/>
              <a:gdLst/>
              <a:ahLst/>
              <a:cxnLst/>
              <a:rect l="l" t="t" r="r" b="b"/>
              <a:pathLst>
                <a:path w="18547" h="7013" extrusionOk="0">
                  <a:moveTo>
                    <a:pt x="6492" y="1"/>
                  </a:moveTo>
                  <a:cubicBezTo>
                    <a:pt x="5890" y="1"/>
                    <a:pt x="5339" y="26"/>
                    <a:pt x="4762" y="101"/>
                  </a:cubicBezTo>
                  <a:cubicBezTo>
                    <a:pt x="4211" y="176"/>
                    <a:pt x="3685" y="277"/>
                    <a:pt x="3183" y="402"/>
                  </a:cubicBezTo>
                  <a:cubicBezTo>
                    <a:pt x="2958" y="477"/>
                    <a:pt x="2707" y="527"/>
                    <a:pt x="2507" y="577"/>
                  </a:cubicBezTo>
                  <a:cubicBezTo>
                    <a:pt x="2281" y="678"/>
                    <a:pt x="2081" y="728"/>
                    <a:pt x="1880" y="828"/>
                  </a:cubicBezTo>
                  <a:cubicBezTo>
                    <a:pt x="1504" y="978"/>
                    <a:pt x="1153" y="1129"/>
                    <a:pt x="878" y="1279"/>
                  </a:cubicBezTo>
                  <a:cubicBezTo>
                    <a:pt x="602" y="1404"/>
                    <a:pt x="376" y="1555"/>
                    <a:pt x="226" y="1655"/>
                  </a:cubicBezTo>
                  <a:cubicBezTo>
                    <a:pt x="76" y="1730"/>
                    <a:pt x="0" y="1805"/>
                    <a:pt x="0" y="1805"/>
                  </a:cubicBezTo>
                  <a:cubicBezTo>
                    <a:pt x="0" y="1805"/>
                    <a:pt x="51" y="1881"/>
                    <a:pt x="176" y="2006"/>
                  </a:cubicBezTo>
                  <a:cubicBezTo>
                    <a:pt x="301" y="2131"/>
                    <a:pt x="502" y="2332"/>
                    <a:pt x="727" y="2507"/>
                  </a:cubicBezTo>
                  <a:cubicBezTo>
                    <a:pt x="978" y="2733"/>
                    <a:pt x="1254" y="2958"/>
                    <a:pt x="1579" y="3209"/>
                  </a:cubicBezTo>
                  <a:cubicBezTo>
                    <a:pt x="1930" y="3434"/>
                    <a:pt x="2281" y="3685"/>
                    <a:pt x="2682" y="3986"/>
                  </a:cubicBezTo>
                  <a:cubicBezTo>
                    <a:pt x="3083" y="4236"/>
                    <a:pt x="3509" y="4512"/>
                    <a:pt x="3960" y="4738"/>
                  </a:cubicBezTo>
                  <a:cubicBezTo>
                    <a:pt x="4412" y="4988"/>
                    <a:pt x="4913" y="5239"/>
                    <a:pt x="5414" y="5439"/>
                  </a:cubicBezTo>
                  <a:cubicBezTo>
                    <a:pt x="6417" y="5866"/>
                    <a:pt x="7519" y="6241"/>
                    <a:pt x="8647" y="6492"/>
                  </a:cubicBezTo>
                  <a:cubicBezTo>
                    <a:pt x="9224" y="6642"/>
                    <a:pt x="9775" y="6743"/>
                    <a:pt x="10351" y="6818"/>
                  </a:cubicBezTo>
                  <a:cubicBezTo>
                    <a:pt x="10928" y="6918"/>
                    <a:pt x="11479" y="6968"/>
                    <a:pt x="12056" y="6993"/>
                  </a:cubicBezTo>
                  <a:cubicBezTo>
                    <a:pt x="12341" y="7006"/>
                    <a:pt x="12624" y="7013"/>
                    <a:pt x="12904" y="7013"/>
                  </a:cubicBezTo>
                  <a:cubicBezTo>
                    <a:pt x="13707" y="7013"/>
                    <a:pt x="14482" y="6961"/>
                    <a:pt x="15189" y="6868"/>
                  </a:cubicBezTo>
                  <a:cubicBezTo>
                    <a:pt x="16141" y="6718"/>
                    <a:pt x="16968" y="6517"/>
                    <a:pt x="17570" y="6342"/>
                  </a:cubicBezTo>
                  <a:cubicBezTo>
                    <a:pt x="17870" y="6241"/>
                    <a:pt x="18121" y="6141"/>
                    <a:pt x="18296" y="6091"/>
                  </a:cubicBezTo>
                  <a:cubicBezTo>
                    <a:pt x="18447" y="6016"/>
                    <a:pt x="18547" y="5966"/>
                    <a:pt x="18547" y="5966"/>
                  </a:cubicBezTo>
                  <a:cubicBezTo>
                    <a:pt x="18547" y="5966"/>
                    <a:pt x="18497" y="5891"/>
                    <a:pt x="18397" y="5740"/>
                  </a:cubicBezTo>
                  <a:cubicBezTo>
                    <a:pt x="18296" y="5615"/>
                    <a:pt x="18146" y="5364"/>
                    <a:pt x="17945" y="5139"/>
                  </a:cubicBezTo>
                  <a:cubicBezTo>
                    <a:pt x="17745" y="4888"/>
                    <a:pt x="17519" y="4612"/>
                    <a:pt x="17219" y="4312"/>
                  </a:cubicBezTo>
                  <a:cubicBezTo>
                    <a:pt x="16918" y="3986"/>
                    <a:pt x="16592" y="3685"/>
                    <a:pt x="16216" y="3384"/>
                  </a:cubicBezTo>
                  <a:cubicBezTo>
                    <a:pt x="15815" y="3058"/>
                    <a:pt x="15414" y="2733"/>
                    <a:pt x="14938" y="2432"/>
                  </a:cubicBezTo>
                  <a:cubicBezTo>
                    <a:pt x="14487" y="2156"/>
                    <a:pt x="13986" y="1881"/>
                    <a:pt x="13459" y="1605"/>
                  </a:cubicBezTo>
                  <a:cubicBezTo>
                    <a:pt x="12958" y="1354"/>
                    <a:pt x="12407" y="1104"/>
                    <a:pt x="11830" y="928"/>
                  </a:cubicBezTo>
                  <a:cubicBezTo>
                    <a:pt x="11254" y="728"/>
                    <a:pt x="10677" y="552"/>
                    <a:pt x="10076" y="402"/>
                  </a:cubicBezTo>
                  <a:cubicBezTo>
                    <a:pt x="9474" y="277"/>
                    <a:pt x="8873" y="176"/>
                    <a:pt x="8271" y="101"/>
                  </a:cubicBezTo>
                  <a:cubicBezTo>
                    <a:pt x="7670" y="26"/>
                    <a:pt x="7068" y="1"/>
                    <a:pt x="64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9"/>
            <p:cNvSpPr/>
            <p:nvPr/>
          </p:nvSpPr>
          <p:spPr>
            <a:xfrm>
              <a:off x="2160393" y="3951383"/>
              <a:ext cx="378878" cy="230925"/>
            </a:xfrm>
            <a:custGeom>
              <a:avLst/>
              <a:gdLst/>
              <a:ahLst/>
              <a:cxnLst/>
              <a:rect l="l" t="t" r="r" b="b"/>
              <a:pathLst>
                <a:path w="15941" h="9716" extrusionOk="0">
                  <a:moveTo>
                    <a:pt x="13156" y="0"/>
                  </a:moveTo>
                  <a:cubicBezTo>
                    <a:pt x="12955" y="0"/>
                    <a:pt x="12747" y="5"/>
                    <a:pt x="12532" y="16"/>
                  </a:cubicBezTo>
                  <a:cubicBezTo>
                    <a:pt x="12056" y="66"/>
                    <a:pt x="11555" y="116"/>
                    <a:pt x="11029" y="242"/>
                  </a:cubicBezTo>
                  <a:cubicBezTo>
                    <a:pt x="10502" y="342"/>
                    <a:pt x="9951" y="467"/>
                    <a:pt x="9425" y="668"/>
                  </a:cubicBezTo>
                  <a:cubicBezTo>
                    <a:pt x="8873" y="868"/>
                    <a:pt x="8347" y="1069"/>
                    <a:pt x="7821" y="1344"/>
                  </a:cubicBezTo>
                  <a:cubicBezTo>
                    <a:pt x="7294" y="1595"/>
                    <a:pt x="6793" y="1871"/>
                    <a:pt x="6292" y="2197"/>
                  </a:cubicBezTo>
                  <a:cubicBezTo>
                    <a:pt x="5815" y="2522"/>
                    <a:pt x="5364" y="2848"/>
                    <a:pt x="4913" y="3174"/>
                  </a:cubicBezTo>
                  <a:cubicBezTo>
                    <a:pt x="4487" y="3525"/>
                    <a:pt x="4086" y="3901"/>
                    <a:pt x="3710" y="4252"/>
                  </a:cubicBezTo>
                  <a:cubicBezTo>
                    <a:pt x="3334" y="4603"/>
                    <a:pt x="2983" y="4979"/>
                    <a:pt x="2683" y="5354"/>
                  </a:cubicBezTo>
                  <a:cubicBezTo>
                    <a:pt x="2357" y="5705"/>
                    <a:pt x="2081" y="6081"/>
                    <a:pt x="1830" y="6432"/>
                  </a:cubicBezTo>
                  <a:cubicBezTo>
                    <a:pt x="1705" y="6608"/>
                    <a:pt x="1580" y="6783"/>
                    <a:pt x="1455" y="6958"/>
                  </a:cubicBezTo>
                  <a:cubicBezTo>
                    <a:pt x="1329" y="7134"/>
                    <a:pt x="1179" y="7284"/>
                    <a:pt x="1079" y="7460"/>
                  </a:cubicBezTo>
                  <a:cubicBezTo>
                    <a:pt x="828" y="7786"/>
                    <a:pt x="627" y="8086"/>
                    <a:pt x="477" y="8362"/>
                  </a:cubicBezTo>
                  <a:cubicBezTo>
                    <a:pt x="327" y="8613"/>
                    <a:pt x="201" y="8838"/>
                    <a:pt x="126" y="8989"/>
                  </a:cubicBezTo>
                  <a:cubicBezTo>
                    <a:pt x="51" y="9139"/>
                    <a:pt x="1" y="9239"/>
                    <a:pt x="1" y="9239"/>
                  </a:cubicBezTo>
                  <a:cubicBezTo>
                    <a:pt x="1" y="9239"/>
                    <a:pt x="101" y="9264"/>
                    <a:pt x="277" y="9314"/>
                  </a:cubicBezTo>
                  <a:cubicBezTo>
                    <a:pt x="427" y="9365"/>
                    <a:pt x="678" y="9440"/>
                    <a:pt x="978" y="9490"/>
                  </a:cubicBezTo>
                  <a:cubicBezTo>
                    <a:pt x="1279" y="9565"/>
                    <a:pt x="1630" y="9615"/>
                    <a:pt x="2031" y="9665"/>
                  </a:cubicBezTo>
                  <a:cubicBezTo>
                    <a:pt x="2231" y="9690"/>
                    <a:pt x="2432" y="9715"/>
                    <a:pt x="2658" y="9715"/>
                  </a:cubicBezTo>
                  <a:cubicBezTo>
                    <a:pt x="2883" y="9715"/>
                    <a:pt x="3134" y="9690"/>
                    <a:pt x="3384" y="9690"/>
                  </a:cubicBezTo>
                  <a:cubicBezTo>
                    <a:pt x="3886" y="9640"/>
                    <a:pt x="4412" y="9565"/>
                    <a:pt x="4988" y="9465"/>
                  </a:cubicBezTo>
                  <a:cubicBezTo>
                    <a:pt x="5515" y="9339"/>
                    <a:pt x="6041" y="9189"/>
                    <a:pt x="6592" y="8989"/>
                  </a:cubicBezTo>
                  <a:cubicBezTo>
                    <a:pt x="7144" y="8813"/>
                    <a:pt x="7670" y="8588"/>
                    <a:pt x="8171" y="8312"/>
                  </a:cubicBezTo>
                  <a:cubicBezTo>
                    <a:pt x="8698" y="8061"/>
                    <a:pt x="9199" y="7760"/>
                    <a:pt x="9675" y="7460"/>
                  </a:cubicBezTo>
                  <a:cubicBezTo>
                    <a:pt x="10151" y="7159"/>
                    <a:pt x="10602" y="6833"/>
                    <a:pt x="11029" y="6507"/>
                  </a:cubicBezTo>
                  <a:cubicBezTo>
                    <a:pt x="11480" y="6182"/>
                    <a:pt x="11881" y="5831"/>
                    <a:pt x="12257" y="5455"/>
                  </a:cubicBezTo>
                  <a:cubicBezTo>
                    <a:pt x="12633" y="5079"/>
                    <a:pt x="13009" y="4728"/>
                    <a:pt x="13334" y="4352"/>
                  </a:cubicBezTo>
                  <a:cubicBezTo>
                    <a:pt x="13660" y="3976"/>
                    <a:pt x="13961" y="3600"/>
                    <a:pt x="14237" y="3224"/>
                  </a:cubicBezTo>
                  <a:cubicBezTo>
                    <a:pt x="14512" y="2873"/>
                    <a:pt x="14763" y="2522"/>
                    <a:pt x="14963" y="2197"/>
                  </a:cubicBezTo>
                  <a:cubicBezTo>
                    <a:pt x="15189" y="1871"/>
                    <a:pt x="15364" y="1545"/>
                    <a:pt x="15515" y="1269"/>
                  </a:cubicBezTo>
                  <a:cubicBezTo>
                    <a:pt x="15665" y="1019"/>
                    <a:pt x="15765" y="768"/>
                    <a:pt x="15841" y="618"/>
                  </a:cubicBezTo>
                  <a:cubicBezTo>
                    <a:pt x="15916" y="467"/>
                    <a:pt x="15941" y="367"/>
                    <a:pt x="15941" y="367"/>
                  </a:cubicBezTo>
                  <a:cubicBezTo>
                    <a:pt x="15941" y="367"/>
                    <a:pt x="15841" y="342"/>
                    <a:pt x="15690" y="292"/>
                  </a:cubicBezTo>
                  <a:cubicBezTo>
                    <a:pt x="15515" y="267"/>
                    <a:pt x="15264" y="192"/>
                    <a:pt x="14963" y="141"/>
                  </a:cubicBezTo>
                  <a:cubicBezTo>
                    <a:pt x="14494" y="63"/>
                    <a:pt x="13871" y="0"/>
                    <a:pt x="13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9"/>
            <p:cNvSpPr/>
            <p:nvPr/>
          </p:nvSpPr>
          <p:spPr>
            <a:xfrm>
              <a:off x="2001358" y="4172764"/>
              <a:ext cx="343131" cy="318104"/>
            </a:xfrm>
            <a:custGeom>
              <a:avLst/>
              <a:gdLst/>
              <a:ahLst/>
              <a:cxnLst/>
              <a:rect l="l" t="t" r="r" b="b"/>
              <a:pathLst>
                <a:path w="14437" h="13384" extrusionOk="0">
                  <a:moveTo>
                    <a:pt x="0" y="0"/>
                  </a:moveTo>
                  <a:cubicBezTo>
                    <a:pt x="0" y="0"/>
                    <a:pt x="25" y="101"/>
                    <a:pt x="50" y="276"/>
                  </a:cubicBezTo>
                  <a:cubicBezTo>
                    <a:pt x="100" y="452"/>
                    <a:pt x="151" y="727"/>
                    <a:pt x="251" y="1028"/>
                  </a:cubicBezTo>
                  <a:cubicBezTo>
                    <a:pt x="426" y="1629"/>
                    <a:pt x="777" y="2482"/>
                    <a:pt x="1278" y="3359"/>
                  </a:cubicBezTo>
                  <a:cubicBezTo>
                    <a:pt x="1755" y="4236"/>
                    <a:pt x="2381" y="5188"/>
                    <a:pt x="3133" y="6091"/>
                  </a:cubicBezTo>
                  <a:cubicBezTo>
                    <a:pt x="3885" y="6968"/>
                    <a:pt x="4737" y="7820"/>
                    <a:pt x="5639" y="8597"/>
                  </a:cubicBezTo>
                  <a:cubicBezTo>
                    <a:pt x="6090" y="8973"/>
                    <a:pt x="6567" y="9349"/>
                    <a:pt x="7043" y="9675"/>
                  </a:cubicBezTo>
                  <a:cubicBezTo>
                    <a:pt x="7494" y="10025"/>
                    <a:pt x="7970" y="10326"/>
                    <a:pt x="8446" y="10627"/>
                  </a:cubicBezTo>
                  <a:cubicBezTo>
                    <a:pt x="8922" y="10903"/>
                    <a:pt x="9374" y="11178"/>
                    <a:pt x="9850" y="11429"/>
                  </a:cubicBezTo>
                  <a:cubicBezTo>
                    <a:pt x="10301" y="11655"/>
                    <a:pt x="10752" y="11880"/>
                    <a:pt x="11178" y="12081"/>
                  </a:cubicBezTo>
                  <a:cubicBezTo>
                    <a:pt x="11404" y="12156"/>
                    <a:pt x="11579" y="12256"/>
                    <a:pt x="11805" y="12356"/>
                  </a:cubicBezTo>
                  <a:cubicBezTo>
                    <a:pt x="12005" y="12432"/>
                    <a:pt x="12206" y="12532"/>
                    <a:pt x="12381" y="12607"/>
                  </a:cubicBezTo>
                  <a:cubicBezTo>
                    <a:pt x="12732" y="12757"/>
                    <a:pt x="13108" y="12883"/>
                    <a:pt x="13384" y="13008"/>
                  </a:cubicBezTo>
                  <a:cubicBezTo>
                    <a:pt x="13659" y="13133"/>
                    <a:pt x="13910" y="13208"/>
                    <a:pt x="14085" y="13284"/>
                  </a:cubicBezTo>
                  <a:cubicBezTo>
                    <a:pt x="14261" y="13359"/>
                    <a:pt x="14361" y="13384"/>
                    <a:pt x="14361" y="13384"/>
                  </a:cubicBezTo>
                  <a:cubicBezTo>
                    <a:pt x="14361" y="13384"/>
                    <a:pt x="14386" y="13284"/>
                    <a:pt x="14386" y="13108"/>
                  </a:cubicBezTo>
                  <a:cubicBezTo>
                    <a:pt x="14411" y="12933"/>
                    <a:pt x="14436" y="12657"/>
                    <a:pt x="14436" y="12331"/>
                  </a:cubicBezTo>
                  <a:cubicBezTo>
                    <a:pt x="14436" y="11980"/>
                    <a:pt x="14386" y="11604"/>
                    <a:pt x="14311" y="11153"/>
                  </a:cubicBezTo>
                  <a:cubicBezTo>
                    <a:pt x="14236" y="10677"/>
                    <a:pt x="14110" y="10226"/>
                    <a:pt x="13935" y="9700"/>
                  </a:cubicBezTo>
                  <a:cubicBezTo>
                    <a:pt x="13760" y="9198"/>
                    <a:pt x="13534" y="8672"/>
                    <a:pt x="13258" y="8146"/>
                  </a:cubicBezTo>
                  <a:cubicBezTo>
                    <a:pt x="12983" y="7645"/>
                    <a:pt x="12657" y="7093"/>
                    <a:pt x="12281" y="6592"/>
                  </a:cubicBezTo>
                  <a:cubicBezTo>
                    <a:pt x="11554" y="5564"/>
                    <a:pt x="10652" y="4637"/>
                    <a:pt x="9699" y="3810"/>
                  </a:cubicBezTo>
                  <a:cubicBezTo>
                    <a:pt x="8697" y="2983"/>
                    <a:pt x="7669" y="2281"/>
                    <a:pt x="6592" y="1755"/>
                  </a:cubicBezTo>
                  <a:cubicBezTo>
                    <a:pt x="6065" y="1479"/>
                    <a:pt x="5539" y="1228"/>
                    <a:pt x="5013" y="1028"/>
                  </a:cubicBezTo>
                  <a:cubicBezTo>
                    <a:pt x="4511" y="827"/>
                    <a:pt x="3985" y="677"/>
                    <a:pt x="3509" y="527"/>
                  </a:cubicBezTo>
                  <a:cubicBezTo>
                    <a:pt x="2557" y="251"/>
                    <a:pt x="1704" y="126"/>
                    <a:pt x="1053" y="76"/>
                  </a:cubicBezTo>
                  <a:cubicBezTo>
                    <a:pt x="727" y="25"/>
                    <a:pt x="476" y="25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9"/>
            <p:cNvSpPr/>
            <p:nvPr/>
          </p:nvSpPr>
          <p:spPr>
            <a:xfrm>
              <a:off x="1844082" y="3844520"/>
              <a:ext cx="282382" cy="310380"/>
            </a:xfrm>
            <a:custGeom>
              <a:avLst/>
              <a:gdLst/>
              <a:ahLst/>
              <a:cxnLst/>
              <a:rect l="l" t="t" r="r" b="b"/>
              <a:pathLst>
                <a:path w="11881" h="13059" extrusionOk="0">
                  <a:moveTo>
                    <a:pt x="11755" y="1"/>
                  </a:moveTo>
                  <a:cubicBezTo>
                    <a:pt x="11755" y="1"/>
                    <a:pt x="11655" y="1"/>
                    <a:pt x="11479" y="51"/>
                  </a:cubicBezTo>
                  <a:cubicBezTo>
                    <a:pt x="11329" y="126"/>
                    <a:pt x="11078" y="176"/>
                    <a:pt x="10803" y="276"/>
                  </a:cubicBezTo>
                  <a:cubicBezTo>
                    <a:pt x="10527" y="377"/>
                    <a:pt x="10201" y="502"/>
                    <a:pt x="9850" y="652"/>
                  </a:cubicBezTo>
                  <a:cubicBezTo>
                    <a:pt x="9524" y="803"/>
                    <a:pt x="9148" y="953"/>
                    <a:pt x="8747" y="1129"/>
                  </a:cubicBezTo>
                  <a:cubicBezTo>
                    <a:pt x="8346" y="1329"/>
                    <a:pt x="7945" y="1530"/>
                    <a:pt x="7544" y="1780"/>
                  </a:cubicBezTo>
                  <a:cubicBezTo>
                    <a:pt x="7143" y="2006"/>
                    <a:pt x="6692" y="2256"/>
                    <a:pt x="6291" y="2557"/>
                  </a:cubicBezTo>
                  <a:cubicBezTo>
                    <a:pt x="5890" y="2833"/>
                    <a:pt x="5489" y="3159"/>
                    <a:pt x="5088" y="3485"/>
                  </a:cubicBezTo>
                  <a:cubicBezTo>
                    <a:pt x="4687" y="3835"/>
                    <a:pt x="4286" y="4186"/>
                    <a:pt x="3935" y="4562"/>
                  </a:cubicBezTo>
                  <a:cubicBezTo>
                    <a:pt x="3158" y="5339"/>
                    <a:pt x="2507" y="6191"/>
                    <a:pt x="1930" y="7094"/>
                  </a:cubicBezTo>
                  <a:cubicBezTo>
                    <a:pt x="1630" y="7545"/>
                    <a:pt x="1379" y="7996"/>
                    <a:pt x="1153" y="8447"/>
                  </a:cubicBezTo>
                  <a:cubicBezTo>
                    <a:pt x="928" y="8923"/>
                    <a:pt x="752" y="9374"/>
                    <a:pt x="577" y="9800"/>
                  </a:cubicBezTo>
                  <a:cubicBezTo>
                    <a:pt x="427" y="10251"/>
                    <a:pt x="301" y="10678"/>
                    <a:pt x="226" y="11053"/>
                  </a:cubicBezTo>
                  <a:cubicBezTo>
                    <a:pt x="151" y="11429"/>
                    <a:pt x="101" y="11780"/>
                    <a:pt x="51" y="12081"/>
                  </a:cubicBezTo>
                  <a:cubicBezTo>
                    <a:pt x="26" y="12382"/>
                    <a:pt x="26" y="12632"/>
                    <a:pt x="1" y="12783"/>
                  </a:cubicBezTo>
                  <a:cubicBezTo>
                    <a:pt x="1" y="12958"/>
                    <a:pt x="1" y="13058"/>
                    <a:pt x="1" y="13058"/>
                  </a:cubicBezTo>
                  <a:cubicBezTo>
                    <a:pt x="1" y="13058"/>
                    <a:pt x="101" y="13058"/>
                    <a:pt x="276" y="13033"/>
                  </a:cubicBezTo>
                  <a:cubicBezTo>
                    <a:pt x="427" y="13008"/>
                    <a:pt x="702" y="12983"/>
                    <a:pt x="978" y="12933"/>
                  </a:cubicBezTo>
                  <a:cubicBezTo>
                    <a:pt x="1580" y="12833"/>
                    <a:pt x="2356" y="12582"/>
                    <a:pt x="3209" y="12307"/>
                  </a:cubicBezTo>
                  <a:cubicBezTo>
                    <a:pt x="3635" y="12131"/>
                    <a:pt x="4061" y="11981"/>
                    <a:pt x="4487" y="11755"/>
                  </a:cubicBezTo>
                  <a:cubicBezTo>
                    <a:pt x="4938" y="11555"/>
                    <a:pt x="5389" y="11304"/>
                    <a:pt x="5840" y="11028"/>
                  </a:cubicBezTo>
                  <a:cubicBezTo>
                    <a:pt x="6742" y="10477"/>
                    <a:pt x="7620" y="9750"/>
                    <a:pt x="8397" y="8973"/>
                  </a:cubicBezTo>
                  <a:cubicBezTo>
                    <a:pt x="8798" y="8547"/>
                    <a:pt x="9174" y="8121"/>
                    <a:pt x="9524" y="7670"/>
                  </a:cubicBezTo>
                  <a:cubicBezTo>
                    <a:pt x="9875" y="7244"/>
                    <a:pt x="10176" y="6743"/>
                    <a:pt x="10452" y="6266"/>
                  </a:cubicBezTo>
                  <a:cubicBezTo>
                    <a:pt x="10727" y="5765"/>
                    <a:pt x="10978" y="5289"/>
                    <a:pt x="11154" y="4813"/>
                  </a:cubicBezTo>
                  <a:cubicBezTo>
                    <a:pt x="11354" y="4312"/>
                    <a:pt x="11504" y="3810"/>
                    <a:pt x="11630" y="3359"/>
                  </a:cubicBezTo>
                  <a:cubicBezTo>
                    <a:pt x="11680" y="3109"/>
                    <a:pt x="11730" y="2908"/>
                    <a:pt x="11780" y="2682"/>
                  </a:cubicBezTo>
                  <a:cubicBezTo>
                    <a:pt x="11805" y="2457"/>
                    <a:pt x="11830" y="2256"/>
                    <a:pt x="11830" y="2031"/>
                  </a:cubicBezTo>
                  <a:cubicBezTo>
                    <a:pt x="11880" y="1630"/>
                    <a:pt x="11880" y="1254"/>
                    <a:pt x="11855" y="953"/>
                  </a:cubicBezTo>
                  <a:cubicBezTo>
                    <a:pt x="11855" y="652"/>
                    <a:pt x="11805" y="402"/>
                    <a:pt x="11805" y="251"/>
                  </a:cubicBezTo>
                  <a:cubicBezTo>
                    <a:pt x="11780" y="76"/>
                    <a:pt x="11755" y="1"/>
                    <a:pt x="11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9"/>
            <p:cNvSpPr/>
            <p:nvPr/>
          </p:nvSpPr>
          <p:spPr>
            <a:xfrm>
              <a:off x="1677893" y="4172764"/>
              <a:ext cx="268668" cy="317510"/>
            </a:xfrm>
            <a:custGeom>
              <a:avLst/>
              <a:gdLst/>
              <a:ahLst/>
              <a:cxnLst/>
              <a:rect l="l" t="t" r="r" b="b"/>
              <a:pathLst>
                <a:path w="11304" h="13359" extrusionOk="0">
                  <a:moveTo>
                    <a:pt x="0" y="0"/>
                  </a:moveTo>
                  <a:cubicBezTo>
                    <a:pt x="0" y="0"/>
                    <a:pt x="25" y="101"/>
                    <a:pt x="25" y="276"/>
                  </a:cubicBezTo>
                  <a:cubicBezTo>
                    <a:pt x="50" y="426"/>
                    <a:pt x="75" y="677"/>
                    <a:pt x="150" y="978"/>
                  </a:cubicBezTo>
                  <a:cubicBezTo>
                    <a:pt x="201" y="1254"/>
                    <a:pt x="276" y="1604"/>
                    <a:pt x="401" y="1980"/>
                  </a:cubicBezTo>
                  <a:cubicBezTo>
                    <a:pt x="451" y="2181"/>
                    <a:pt x="501" y="2356"/>
                    <a:pt x="576" y="2557"/>
                  </a:cubicBezTo>
                  <a:cubicBezTo>
                    <a:pt x="627" y="2757"/>
                    <a:pt x="702" y="2958"/>
                    <a:pt x="752" y="3183"/>
                  </a:cubicBezTo>
                  <a:cubicBezTo>
                    <a:pt x="877" y="3584"/>
                    <a:pt x="1028" y="4010"/>
                    <a:pt x="1203" y="4436"/>
                  </a:cubicBezTo>
                  <a:cubicBezTo>
                    <a:pt x="1228" y="4537"/>
                    <a:pt x="1278" y="4637"/>
                    <a:pt x="1328" y="4737"/>
                  </a:cubicBezTo>
                  <a:cubicBezTo>
                    <a:pt x="1379" y="4863"/>
                    <a:pt x="1429" y="4963"/>
                    <a:pt x="1479" y="5088"/>
                  </a:cubicBezTo>
                  <a:cubicBezTo>
                    <a:pt x="1579" y="5314"/>
                    <a:pt x="1679" y="5539"/>
                    <a:pt x="1780" y="5765"/>
                  </a:cubicBezTo>
                  <a:cubicBezTo>
                    <a:pt x="2005" y="6216"/>
                    <a:pt x="2281" y="6617"/>
                    <a:pt x="2556" y="7068"/>
                  </a:cubicBezTo>
                  <a:cubicBezTo>
                    <a:pt x="2832" y="7519"/>
                    <a:pt x="3133" y="7945"/>
                    <a:pt x="3459" y="8346"/>
                  </a:cubicBezTo>
                  <a:cubicBezTo>
                    <a:pt x="4110" y="9223"/>
                    <a:pt x="4837" y="9975"/>
                    <a:pt x="5639" y="10677"/>
                  </a:cubicBezTo>
                  <a:cubicBezTo>
                    <a:pt x="6065" y="11028"/>
                    <a:pt x="6466" y="11329"/>
                    <a:pt x="6892" y="11604"/>
                  </a:cubicBezTo>
                  <a:cubicBezTo>
                    <a:pt x="7293" y="11880"/>
                    <a:pt x="7744" y="12131"/>
                    <a:pt x="8145" y="12356"/>
                  </a:cubicBezTo>
                  <a:cubicBezTo>
                    <a:pt x="8346" y="12457"/>
                    <a:pt x="8546" y="12557"/>
                    <a:pt x="8747" y="12632"/>
                  </a:cubicBezTo>
                  <a:cubicBezTo>
                    <a:pt x="8947" y="12707"/>
                    <a:pt x="9123" y="12807"/>
                    <a:pt x="9323" y="12858"/>
                  </a:cubicBezTo>
                  <a:cubicBezTo>
                    <a:pt x="9699" y="13008"/>
                    <a:pt x="10025" y="13108"/>
                    <a:pt x="10326" y="13183"/>
                  </a:cubicBezTo>
                  <a:cubicBezTo>
                    <a:pt x="10602" y="13259"/>
                    <a:pt x="10852" y="13284"/>
                    <a:pt x="11028" y="13334"/>
                  </a:cubicBezTo>
                  <a:cubicBezTo>
                    <a:pt x="11178" y="13359"/>
                    <a:pt x="11278" y="13359"/>
                    <a:pt x="11278" y="13359"/>
                  </a:cubicBezTo>
                  <a:cubicBezTo>
                    <a:pt x="11278" y="13359"/>
                    <a:pt x="11303" y="13259"/>
                    <a:pt x="11303" y="13108"/>
                  </a:cubicBezTo>
                  <a:cubicBezTo>
                    <a:pt x="11303" y="12933"/>
                    <a:pt x="11303" y="12682"/>
                    <a:pt x="11303" y="12381"/>
                  </a:cubicBezTo>
                  <a:cubicBezTo>
                    <a:pt x="11278" y="11780"/>
                    <a:pt x="11178" y="11003"/>
                    <a:pt x="11003" y="10126"/>
                  </a:cubicBezTo>
                  <a:cubicBezTo>
                    <a:pt x="10902" y="9675"/>
                    <a:pt x="10802" y="9223"/>
                    <a:pt x="10652" y="8747"/>
                  </a:cubicBezTo>
                  <a:cubicBezTo>
                    <a:pt x="10501" y="8296"/>
                    <a:pt x="10301" y="7795"/>
                    <a:pt x="10100" y="7319"/>
                  </a:cubicBezTo>
                  <a:cubicBezTo>
                    <a:pt x="9674" y="6366"/>
                    <a:pt x="9073" y="5414"/>
                    <a:pt x="8396" y="4512"/>
                  </a:cubicBezTo>
                  <a:cubicBezTo>
                    <a:pt x="8045" y="4086"/>
                    <a:pt x="7669" y="3634"/>
                    <a:pt x="7268" y="3233"/>
                  </a:cubicBezTo>
                  <a:cubicBezTo>
                    <a:pt x="6892" y="2832"/>
                    <a:pt x="6441" y="2482"/>
                    <a:pt x="5990" y="2131"/>
                  </a:cubicBezTo>
                  <a:cubicBezTo>
                    <a:pt x="5790" y="1980"/>
                    <a:pt x="5564" y="1805"/>
                    <a:pt x="5338" y="1655"/>
                  </a:cubicBezTo>
                  <a:cubicBezTo>
                    <a:pt x="5113" y="1504"/>
                    <a:pt x="4887" y="1379"/>
                    <a:pt x="4637" y="1228"/>
                  </a:cubicBezTo>
                  <a:cubicBezTo>
                    <a:pt x="4160" y="978"/>
                    <a:pt x="3684" y="752"/>
                    <a:pt x="3258" y="577"/>
                  </a:cubicBezTo>
                  <a:cubicBezTo>
                    <a:pt x="3033" y="502"/>
                    <a:pt x="2832" y="401"/>
                    <a:pt x="2607" y="351"/>
                  </a:cubicBezTo>
                  <a:cubicBezTo>
                    <a:pt x="2406" y="301"/>
                    <a:pt x="2206" y="251"/>
                    <a:pt x="2005" y="201"/>
                  </a:cubicBezTo>
                  <a:cubicBezTo>
                    <a:pt x="1629" y="126"/>
                    <a:pt x="1278" y="76"/>
                    <a:pt x="977" y="51"/>
                  </a:cubicBezTo>
                  <a:cubicBezTo>
                    <a:pt x="702" y="0"/>
                    <a:pt x="451" y="25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9"/>
            <p:cNvSpPr/>
            <p:nvPr/>
          </p:nvSpPr>
          <p:spPr>
            <a:xfrm>
              <a:off x="1526583" y="3829047"/>
              <a:ext cx="278793" cy="335977"/>
            </a:xfrm>
            <a:custGeom>
              <a:avLst/>
              <a:gdLst/>
              <a:ahLst/>
              <a:cxnLst/>
              <a:rect l="l" t="t" r="r" b="b"/>
              <a:pathLst>
                <a:path w="11730" h="14136" extrusionOk="0">
                  <a:moveTo>
                    <a:pt x="11554" y="0"/>
                  </a:moveTo>
                  <a:cubicBezTo>
                    <a:pt x="11554" y="0"/>
                    <a:pt x="11454" y="25"/>
                    <a:pt x="11303" y="75"/>
                  </a:cubicBezTo>
                  <a:cubicBezTo>
                    <a:pt x="11153" y="151"/>
                    <a:pt x="10902" y="226"/>
                    <a:pt x="10627" y="351"/>
                  </a:cubicBezTo>
                  <a:cubicBezTo>
                    <a:pt x="10326" y="476"/>
                    <a:pt x="10025" y="627"/>
                    <a:pt x="9674" y="802"/>
                  </a:cubicBezTo>
                  <a:cubicBezTo>
                    <a:pt x="9349" y="978"/>
                    <a:pt x="8973" y="1178"/>
                    <a:pt x="8547" y="1404"/>
                  </a:cubicBezTo>
                  <a:cubicBezTo>
                    <a:pt x="8171" y="1629"/>
                    <a:pt x="7745" y="1880"/>
                    <a:pt x="7369" y="2156"/>
                  </a:cubicBezTo>
                  <a:cubicBezTo>
                    <a:pt x="6968" y="2431"/>
                    <a:pt x="6541" y="2707"/>
                    <a:pt x="6140" y="3033"/>
                  </a:cubicBezTo>
                  <a:cubicBezTo>
                    <a:pt x="5739" y="3359"/>
                    <a:pt x="5338" y="3709"/>
                    <a:pt x="4937" y="4085"/>
                  </a:cubicBezTo>
                  <a:cubicBezTo>
                    <a:pt x="4536" y="4461"/>
                    <a:pt x="4161" y="4862"/>
                    <a:pt x="3810" y="5263"/>
                  </a:cubicBezTo>
                  <a:cubicBezTo>
                    <a:pt x="3058" y="6090"/>
                    <a:pt x="2406" y="6993"/>
                    <a:pt x="1830" y="7945"/>
                  </a:cubicBezTo>
                  <a:cubicBezTo>
                    <a:pt x="1554" y="8421"/>
                    <a:pt x="1328" y="8897"/>
                    <a:pt x="1103" y="9374"/>
                  </a:cubicBezTo>
                  <a:cubicBezTo>
                    <a:pt x="877" y="9875"/>
                    <a:pt x="702" y="10351"/>
                    <a:pt x="551" y="10802"/>
                  </a:cubicBezTo>
                  <a:cubicBezTo>
                    <a:pt x="401" y="11253"/>
                    <a:pt x="276" y="11679"/>
                    <a:pt x="201" y="12080"/>
                  </a:cubicBezTo>
                  <a:cubicBezTo>
                    <a:pt x="125" y="12481"/>
                    <a:pt x="75" y="12832"/>
                    <a:pt x="50" y="13133"/>
                  </a:cubicBezTo>
                  <a:cubicBezTo>
                    <a:pt x="0" y="13434"/>
                    <a:pt x="25" y="13709"/>
                    <a:pt x="0" y="13860"/>
                  </a:cubicBezTo>
                  <a:cubicBezTo>
                    <a:pt x="0" y="14035"/>
                    <a:pt x="0" y="14136"/>
                    <a:pt x="0" y="14136"/>
                  </a:cubicBezTo>
                  <a:cubicBezTo>
                    <a:pt x="0" y="14136"/>
                    <a:pt x="100" y="14136"/>
                    <a:pt x="276" y="14110"/>
                  </a:cubicBezTo>
                  <a:cubicBezTo>
                    <a:pt x="426" y="14060"/>
                    <a:pt x="702" y="14035"/>
                    <a:pt x="1003" y="13960"/>
                  </a:cubicBezTo>
                  <a:cubicBezTo>
                    <a:pt x="1579" y="13835"/>
                    <a:pt x="2381" y="13534"/>
                    <a:pt x="3258" y="13183"/>
                  </a:cubicBezTo>
                  <a:cubicBezTo>
                    <a:pt x="3684" y="13008"/>
                    <a:pt x="4135" y="12807"/>
                    <a:pt x="4562" y="12557"/>
                  </a:cubicBezTo>
                  <a:cubicBezTo>
                    <a:pt x="5013" y="12331"/>
                    <a:pt x="5464" y="12030"/>
                    <a:pt x="5915" y="11704"/>
                  </a:cubicBezTo>
                  <a:cubicBezTo>
                    <a:pt x="6366" y="11404"/>
                    <a:pt x="6817" y="11053"/>
                    <a:pt x="7243" y="10652"/>
                  </a:cubicBezTo>
                  <a:cubicBezTo>
                    <a:pt x="7669" y="10276"/>
                    <a:pt x="8095" y="9850"/>
                    <a:pt x="8471" y="9424"/>
                  </a:cubicBezTo>
                  <a:cubicBezTo>
                    <a:pt x="8872" y="8973"/>
                    <a:pt x="9248" y="8496"/>
                    <a:pt x="9574" y="8020"/>
                  </a:cubicBezTo>
                  <a:cubicBezTo>
                    <a:pt x="9925" y="7544"/>
                    <a:pt x="10226" y="7018"/>
                    <a:pt x="10476" y="6516"/>
                  </a:cubicBezTo>
                  <a:cubicBezTo>
                    <a:pt x="10752" y="5990"/>
                    <a:pt x="10978" y="5489"/>
                    <a:pt x="11153" y="4963"/>
                  </a:cubicBezTo>
                  <a:cubicBezTo>
                    <a:pt x="11328" y="4436"/>
                    <a:pt x="11454" y="3935"/>
                    <a:pt x="11554" y="3459"/>
                  </a:cubicBezTo>
                  <a:cubicBezTo>
                    <a:pt x="11604" y="3208"/>
                    <a:pt x="11654" y="2983"/>
                    <a:pt x="11679" y="2757"/>
                  </a:cubicBezTo>
                  <a:cubicBezTo>
                    <a:pt x="11704" y="2531"/>
                    <a:pt x="11729" y="2306"/>
                    <a:pt x="11729" y="2080"/>
                  </a:cubicBezTo>
                  <a:cubicBezTo>
                    <a:pt x="11729" y="1654"/>
                    <a:pt x="11729" y="1303"/>
                    <a:pt x="11704" y="978"/>
                  </a:cubicBezTo>
                  <a:cubicBezTo>
                    <a:pt x="11679" y="677"/>
                    <a:pt x="11629" y="426"/>
                    <a:pt x="11629" y="251"/>
                  </a:cubicBezTo>
                  <a:cubicBezTo>
                    <a:pt x="11579" y="100"/>
                    <a:pt x="11554" y="0"/>
                    <a:pt x="11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9"/>
            <p:cNvSpPr/>
            <p:nvPr/>
          </p:nvSpPr>
          <p:spPr>
            <a:xfrm>
              <a:off x="1299023" y="4221608"/>
              <a:ext cx="316322" cy="278199"/>
            </a:xfrm>
            <a:custGeom>
              <a:avLst/>
              <a:gdLst/>
              <a:ahLst/>
              <a:cxnLst/>
              <a:rect l="l" t="t" r="r" b="b"/>
              <a:pathLst>
                <a:path w="13309" h="11705" extrusionOk="0">
                  <a:moveTo>
                    <a:pt x="2005" y="1"/>
                  </a:moveTo>
                  <a:cubicBezTo>
                    <a:pt x="1604" y="1"/>
                    <a:pt x="1253" y="1"/>
                    <a:pt x="952" y="51"/>
                  </a:cubicBezTo>
                  <a:cubicBezTo>
                    <a:pt x="677" y="76"/>
                    <a:pt x="426" y="126"/>
                    <a:pt x="251" y="126"/>
                  </a:cubicBezTo>
                  <a:cubicBezTo>
                    <a:pt x="75" y="176"/>
                    <a:pt x="0" y="201"/>
                    <a:pt x="0" y="201"/>
                  </a:cubicBezTo>
                  <a:cubicBezTo>
                    <a:pt x="0" y="201"/>
                    <a:pt x="25" y="276"/>
                    <a:pt x="75" y="452"/>
                  </a:cubicBezTo>
                  <a:cubicBezTo>
                    <a:pt x="125" y="602"/>
                    <a:pt x="201" y="853"/>
                    <a:pt x="326" y="1128"/>
                  </a:cubicBezTo>
                  <a:cubicBezTo>
                    <a:pt x="426" y="1404"/>
                    <a:pt x="577" y="1705"/>
                    <a:pt x="777" y="2056"/>
                  </a:cubicBezTo>
                  <a:cubicBezTo>
                    <a:pt x="852" y="2231"/>
                    <a:pt x="978" y="2407"/>
                    <a:pt x="1078" y="2607"/>
                  </a:cubicBezTo>
                  <a:cubicBezTo>
                    <a:pt x="1153" y="2782"/>
                    <a:pt x="1253" y="2983"/>
                    <a:pt x="1354" y="3184"/>
                  </a:cubicBezTo>
                  <a:cubicBezTo>
                    <a:pt x="1579" y="3559"/>
                    <a:pt x="1780" y="3935"/>
                    <a:pt x="2030" y="4311"/>
                  </a:cubicBezTo>
                  <a:cubicBezTo>
                    <a:pt x="2281" y="4687"/>
                    <a:pt x="2582" y="5113"/>
                    <a:pt x="2882" y="5514"/>
                  </a:cubicBezTo>
                  <a:cubicBezTo>
                    <a:pt x="3183" y="5915"/>
                    <a:pt x="3534" y="6266"/>
                    <a:pt x="3860" y="6667"/>
                  </a:cubicBezTo>
                  <a:cubicBezTo>
                    <a:pt x="4211" y="7043"/>
                    <a:pt x="4587" y="7419"/>
                    <a:pt x="4988" y="7770"/>
                  </a:cubicBezTo>
                  <a:cubicBezTo>
                    <a:pt x="5364" y="8121"/>
                    <a:pt x="5765" y="8447"/>
                    <a:pt x="6191" y="8773"/>
                  </a:cubicBezTo>
                  <a:cubicBezTo>
                    <a:pt x="6617" y="9073"/>
                    <a:pt x="7043" y="9374"/>
                    <a:pt x="7494" y="9650"/>
                  </a:cubicBezTo>
                  <a:cubicBezTo>
                    <a:pt x="8371" y="10176"/>
                    <a:pt x="9273" y="10627"/>
                    <a:pt x="10100" y="10928"/>
                  </a:cubicBezTo>
                  <a:cubicBezTo>
                    <a:pt x="10953" y="11254"/>
                    <a:pt x="11729" y="11479"/>
                    <a:pt x="12331" y="11580"/>
                  </a:cubicBezTo>
                  <a:cubicBezTo>
                    <a:pt x="12607" y="11630"/>
                    <a:pt x="12882" y="11655"/>
                    <a:pt x="13033" y="11680"/>
                  </a:cubicBezTo>
                  <a:cubicBezTo>
                    <a:pt x="13208" y="11705"/>
                    <a:pt x="13308" y="11705"/>
                    <a:pt x="13308" y="11705"/>
                  </a:cubicBezTo>
                  <a:cubicBezTo>
                    <a:pt x="13308" y="11705"/>
                    <a:pt x="13308" y="11605"/>
                    <a:pt x="13308" y="11454"/>
                  </a:cubicBezTo>
                  <a:cubicBezTo>
                    <a:pt x="13283" y="11279"/>
                    <a:pt x="13283" y="11028"/>
                    <a:pt x="13258" y="10727"/>
                  </a:cubicBezTo>
                  <a:cubicBezTo>
                    <a:pt x="13233" y="10427"/>
                    <a:pt x="13158" y="10076"/>
                    <a:pt x="13083" y="9675"/>
                  </a:cubicBezTo>
                  <a:cubicBezTo>
                    <a:pt x="13008" y="9299"/>
                    <a:pt x="12882" y="8873"/>
                    <a:pt x="12732" y="8447"/>
                  </a:cubicBezTo>
                  <a:cubicBezTo>
                    <a:pt x="12582" y="7996"/>
                    <a:pt x="12406" y="7544"/>
                    <a:pt x="12181" y="7068"/>
                  </a:cubicBezTo>
                  <a:cubicBezTo>
                    <a:pt x="11955" y="6617"/>
                    <a:pt x="11679" y="6141"/>
                    <a:pt x="11404" y="5690"/>
                  </a:cubicBezTo>
                  <a:cubicBezTo>
                    <a:pt x="11103" y="5214"/>
                    <a:pt x="10752" y="4762"/>
                    <a:pt x="10376" y="4336"/>
                  </a:cubicBezTo>
                  <a:cubicBezTo>
                    <a:pt x="10000" y="3910"/>
                    <a:pt x="9599" y="3509"/>
                    <a:pt x="9173" y="3108"/>
                  </a:cubicBezTo>
                  <a:cubicBezTo>
                    <a:pt x="8747" y="2732"/>
                    <a:pt x="8271" y="2356"/>
                    <a:pt x="7820" y="2031"/>
                  </a:cubicBezTo>
                  <a:cubicBezTo>
                    <a:pt x="7344" y="1705"/>
                    <a:pt x="6842" y="1429"/>
                    <a:pt x="6341" y="1178"/>
                  </a:cubicBezTo>
                  <a:cubicBezTo>
                    <a:pt x="5815" y="928"/>
                    <a:pt x="5338" y="702"/>
                    <a:pt x="4812" y="527"/>
                  </a:cubicBezTo>
                  <a:cubicBezTo>
                    <a:pt x="4286" y="351"/>
                    <a:pt x="3785" y="226"/>
                    <a:pt x="3308" y="126"/>
                  </a:cubicBezTo>
                  <a:cubicBezTo>
                    <a:pt x="3058" y="76"/>
                    <a:pt x="2832" y="51"/>
                    <a:pt x="2632" y="26"/>
                  </a:cubicBezTo>
                  <a:cubicBezTo>
                    <a:pt x="2406" y="1"/>
                    <a:pt x="2206" y="1"/>
                    <a:pt x="2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9"/>
            <p:cNvSpPr/>
            <p:nvPr/>
          </p:nvSpPr>
          <p:spPr>
            <a:xfrm>
              <a:off x="1184650" y="3876108"/>
              <a:ext cx="247824" cy="357416"/>
            </a:xfrm>
            <a:custGeom>
              <a:avLst/>
              <a:gdLst/>
              <a:ahLst/>
              <a:cxnLst/>
              <a:rect l="l" t="t" r="r" b="b"/>
              <a:pathLst>
                <a:path w="10427" h="15038" extrusionOk="0">
                  <a:moveTo>
                    <a:pt x="10276" y="0"/>
                  </a:moveTo>
                  <a:cubicBezTo>
                    <a:pt x="10276" y="0"/>
                    <a:pt x="10176" y="25"/>
                    <a:pt x="10025" y="75"/>
                  </a:cubicBezTo>
                  <a:cubicBezTo>
                    <a:pt x="9850" y="125"/>
                    <a:pt x="9599" y="201"/>
                    <a:pt x="9323" y="326"/>
                  </a:cubicBezTo>
                  <a:cubicBezTo>
                    <a:pt x="9048" y="426"/>
                    <a:pt x="8722" y="577"/>
                    <a:pt x="8346" y="777"/>
                  </a:cubicBezTo>
                  <a:cubicBezTo>
                    <a:pt x="7995" y="952"/>
                    <a:pt x="7619" y="1178"/>
                    <a:pt x="7218" y="1404"/>
                  </a:cubicBezTo>
                  <a:cubicBezTo>
                    <a:pt x="6842" y="1679"/>
                    <a:pt x="6441" y="1955"/>
                    <a:pt x="6040" y="2256"/>
                  </a:cubicBezTo>
                  <a:cubicBezTo>
                    <a:pt x="5639" y="2582"/>
                    <a:pt x="5238" y="2907"/>
                    <a:pt x="4837" y="3283"/>
                  </a:cubicBezTo>
                  <a:cubicBezTo>
                    <a:pt x="4060" y="4035"/>
                    <a:pt x="3358" y="4887"/>
                    <a:pt x="2732" y="5815"/>
                  </a:cubicBezTo>
                  <a:cubicBezTo>
                    <a:pt x="2080" y="6742"/>
                    <a:pt x="1529" y="7745"/>
                    <a:pt x="1128" y="8747"/>
                  </a:cubicBezTo>
                  <a:cubicBezTo>
                    <a:pt x="702" y="9750"/>
                    <a:pt x="401" y="10752"/>
                    <a:pt x="226" y="11679"/>
                  </a:cubicBezTo>
                  <a:cubicBezTo>
                    <a:pt x="50" y="12607"/>
                    <a:pt x="0" y="13434"/>
                    <a:pt x="0" y="14035"/>
                  </a:cubicBezTo>
                  <a:cubicBezTo>
                    <a:pt x="0" y="14336"/>
                    <a:pt x="25" y="14612"/>
                    <a:pt x="25" y="14762"/>
                  </a:cubicBezTo>
                  <a:cubicBezTo>
                    <a:pt x="50" y="14938"/>
                    <a:pt x="50" y="15038"/>
                    <a:pt x="50" y="15038"/>
                  </a:cubicBezTo>
                  <a:cubicBezTo>
                    <a:pt x="50" y="15038"/>
                    <a:pt x="150" y="15013"/>
                    <a:pt x="326" y="14988"/>
                  </a:cubicBezTo>
                  <a:cubicBezTo>
                    <a:pt x="476" y="14938"/>
                    <a:pt x="752" y="14862"/>
                    <a:pt x="1028" y="14762"/>
                  </a:cubicBezTo>
                  <a:cubicBezTo>
                    <a:pt x="1604" y="14562"/>
                    <a:pt x="2381" y="14236"/>
                    <a:pt x="3183" y="13760"/>
                  </a:cubicBezTo>
                  <a:cubicBezTo>
                    <a:pt x="3985" y="13283"/>
                    <a:pt x="4862" y="12682"/>
                    <a:pt x="5664" y="11930"/>
                  </a:cubicBezTo>
                  <a:cubicBezTo>
                    <a:pt x="6466" y="11203"/>
                    <a:pt x="7218" y="10326"/>
                    <a:pt x="7870" y="9374"/>
                  </a:cubicBezTo>
                  <a:cubicBezTo>
                    <a:pt x="8521" y="8421"/>
                    <a:pt x="9073" y="7394"/>
                    <a:pt x="9474" y="6366"/>
                  </a:cubicBezTo>
                  <a:cubicBezTo>
                    <a:pt x="9674" y="5865"/>
                    <a:pt x="9875" y="5364"/>
                    <a:pt x="10000" y="4837"/>
                  </a:cubicBezTo>
                  <a:cubicBezTo>
                    <a:pt x="10125" y="4336"/>
                    <a:pt x="10226" y="3835"/>
                    <a:pt x="10276" y="3384"/>
                  </a:cubicBezTo>
                  <a:cubicBezTo>
                    <a:pt x="10351" y="2907"/>
                    <a:pt x="10401" y="2456"/>
                    <a:pt x="10401" y="2055"/>
                  </a:cubicBezTo>
                  <a:cubicBezTo>
                    <a:pt x="10426" y="1654"/>
                    <a:pt x="10426" y="1303"/>
                    <a:pt x="10401" y="978"/>
                  </a:cubicBezTo>
                  <a:cubicBezTo>
                    <a:pt x="10376" y="677"/>
                    <a:pt x="10351" y="426"/>
                    <a:pt x="10326" y="251"/>
                  </a:cubicBezTo>
                  <a:cubicBezTo>
                    <a:pt x="10301" y="100"/>
                    <a:pt x="10276" y="0"/>
                    <a:pt x="10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9"/>
            <p:cNvSpPr/>
            <p:nvPr/>
          </p:nvSpPr>
          <p:spPr>
            <a:xfrm>
              <a:off x="2017806" y="4040658"/>
              <a:ext cx="147763" cy="126300"/>
            </a:xfrm>
            <a:custGeom>
              <a:avLst/>
              <a:gdLst/>
              <a:ahLst/>
              <a:cxnLst/>
              <a:rect l="l" t="t" r="r" b="b"/>
              <a:pathLst>
                <a:path w="6217" h="5314" extrusionOk="0">
                  <a:moveTo>
                    <a:pt x="5617" y="1"/>
                  </a:moveTo>
                  <a:cubicBezTo>
                    <a:pt x="5526" y="1"/>
                    <a:pt x="5432" y="36"/>
                    <a:pt x="5348" y="120"/>
                  </a:cubicBezTo>
                  <a:cubicBezTo>
                    <a:pt x="3744" y="1699"/>
                    <a:pt x="2015" y="3152"/>
                    <a:pt x="336" y="4606"/>
                  </a:cubicBezTo>
                  <a:cubicBezTo>
                    <a:pt x="0" y="4882"/>
                    <a:pt x="302" y="5314"/>
                    <a:pt x="641" y="5314"/>
                  </a:cubicBezTo>
                  <a:cubicBezTo>
                    <a:pt x="732" y="5314"/>
                    <a:pt x="827" y="5282"/>
                    <a:pt x="912" y="5207"/>
                  </a:cubicBezTo>
                  <a:cubicBezTo>
                    <a:pt x="2616" y="3729"/>
                    <a:pt x="4321" y="2300"/>
                    <a:pt x="5925" y="721"/>
                  </a:cubicBezTo>
                  <a:cubicBezTo>
                    <a:pt x="6217" y="429"/>
                    <a:pt x="5934" y="1"/>
                    <a:pt x="5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9"/>
            <p:cNvSpPr/>
            <p:nvPr/>
          </p:nvSpPr>
          <p:spPr>
            <a:xfrm>
              <a:off x="1505809" y="4169294"/>
              <a:ext cx="151542" cy="159171"/>
            </a:xfrm>
            <a:custGeom>
              <a:avLst/>
              <a:gdLst/>
              <a:ahLst/>
              <a:cxnLst/>
              <a:rect l="l" t="t" r="r" b="b"/>
              <a:pathLst>
                <a:path w="6376" h="6697" extrusionOk="0">
                  <a:moveTo>
                    <a:pt x="570" y="0"/>
                  </a:moveTo>
                  <a:cubicBezTo>
                    <a:pt x="272" y="0"/>
                    <a:pt x="1" y="419"/>
                    <a:pt x="248" y="723"/>
                  </a:cubicBezTo>
                  <a:cubicBezTo>
                    <a:pt x="1852" y="2803"/>
                    <a:pt x="3531" y="4808"/>
                    <a:pt x="5461" y="6588"/>
                  </a:cubicBezTo>
                  <a:cubicBezTo>
                    <a:pt x="5548" y="6664"/>
                    <a:pt x="5645" y="6696"/>
                    <a:pt x="5739" y="6696"/>
                  </a:cubicBezTo>
                  <a:cubicBezTo>
                    <a:pt x="6076" y="6696"/>
                    <a:pt x="6376" y="6280"/>
                    <a:pt x="6062" y="5986"/>
                  </a:cubicBezTo>
                  <a:cubicBezTo>
                    <a:pt x="4107" y="4207"/>
                    <a:pt x="2453" y="2227"/>
                    <a:pt x="849" y="146"/>
                  </a:cubicBezTo>
                  <a:cubicBezTo>
                    <a:pt x="764" y="43"/>
                    <a:pt x="666" y="0"/>
                    <a:pt x="5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9"/>
            <p:cNvSpPr/>
            <p:nvPr/>
          </p:nvSpPr>
          <p:spPr>
            <a:xfrm>
              <a:off x="1398732" y="4029059"/>
              <a:ext cx="102747" cy="160312"/>
            </a:xfrm>
            <a:custGeom>
              <a:avLst/>
              <a:gdLst/>
              <a:ahLst/>
              <a:cxnLst/>
              <a:rect l="l" t="t" r="r" b="b"/>
              <a:pathLst>
                <a:path w="4323" h="6745" extrusionOk="0">
                  <a:moveTo>
                    <a:pt x="3816" y="0"/>
                  </a:moveTo>
                  <a:cubicBezTo>
                    <a:pt x="3649" y="0"/>
                    <a:pt x="3478" y="85"/>
                    <a:pt x="3399" y="282"/>
                  </a:cubicBezTo>
                  <a:cubicBezTo>
                    <a:pt x="2547" y="2337"/>
                    <a:pt x="1369" y="4242"/>
                    <a:pt x="191" y="6122"/>
                  </a:cubicBezTo>
                  <a:cubicBezTo>
                    <a:pt x="0" y="6451"/>
                    <a:pt x="290" y="6745"/>
                    <a:pt x="577" y="6745"/>
                  </a:cubicBezTo>
                  <a:cubicBezTo>
                    <a:pt x="705" y="6745"/>
                    <a:pt x="833" y="6687"/>
                    <a:pt x="918" y="6548"/>
                  </a:cubicBezTo>
                  <a:cubicBezTo>
                    <a:pt x="2146" y="4593"/>
                    <a:pt x="3324" y="2638"/>
                    <a:pt x="4201" y="508"/>
                  </a:cubicBezTo>
                  <a:cubicBezTo>
                    <a:pt x="4323" y="203"/>
                    <a:pt x="4075" y="0"/>
                    <a:pt x="3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1866424" y="4157671"/>
              <a:ext cx="125516" cy="137851"/>
            </a:xfrm>
            <a:custGeom>
              <a:avLst/>
              <a:gdLst/>
              <a:ahLst/>
              <a:cxnLst/>
              <a:rect l="l" t="t" r="r" b="b"/>
              <a:pathLst>
                <a:path w="5281" h="5800" extrusionOk="0">
                  <a:moveTo>
                    <a:pt x="637" y="0"/>
                  </a:moveTo>
                  <a:cubicBezTo>
                    <a:pt x="300" y="0"/>
                    <a:pt x="0" y="417"/>
                    <a:pt x="314" y="711"/>
                  </a:cubicBezTo>
                  <a:cubicBezTo>
                    <a:pt x="1918" y="2139"/>
                    <a:pt x="3020" y="3944"/>
                    <a:pt x="4324" y="5623"/>
                  </a:cubicBezTo>
                  <a:cubicBezTo>
                    <a:pt x="4419" y="5748"/>
                    <a:pt x="4549" y="5799"/>
                    <a:pt x="4677" y="5799"/>
                  </a:cubicBezTo>
                  <a:cubicBezTo>
                    <a:pt x="4985" y="5799"/>
                    <a:pt x="5281" y="5498"/>
                    <a:pt x="5051" y="5197"/>
                  </a:cubicBezTo>
                  <a:cubicBezTo>
                    <a:pt x="3697" y="3467"/>
                    <a:pt x="2569" y="1613"/>
                    <a:pt x="915" y="109"/>
                  </a:cubicBezTo>
                  <a:cubicBezTo>
                    <a:pt x="828" y="33"/>
                    <a:pt x="731" y="0"/>
                    <a:pt x="6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1921710" y="4259020"/>
              <a:ext cx="111232" cy="74606"/>
            </a:xfrm>
            <a:custGeom>
              <a:avLst/>
              <a:gdLst/>
              <a:ahLst/>
              <a:cxnLst/>
              <a:rect l="l" t="t" r="r" b="b"/>
              <a:pathLst>
                <a:path w="4680" h="3139" extrusionOk="0">
                  <a:moveTo>
                    <a:pt x="2235" y="0"/>
                  </a:moveTo>
                  <a:cubicBezTo>
                    <a:pt x="255" y="0"/>
                    <a:pt x="0" y="3138"/>
                    <a:pt x="2524" y="3138"/>
                  </a:cubicBezTo>
                  <a:cubicBezTo>
                    <a:pt x="4429" y="3138"/>
                    <a:pt x="4679" y="81"/>
                    <a:pt x="2374" y="5"/>
                  </a:cubicBezTo>
                  <a:cubicBezTo>
                    <a:pt x="2327" y="2"/>
                    <a:pt x="2280" y="0"/>
                    <a:pt x="2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1567869" y="4287019"/>
              <a:ext cx="111232" cy="74606"/>
            </a:xfrm>
            <a:custGeom>
              <a:avLst/>
              <a:gdLst/>
              <a:ahLst/>
              <a:cxnLst/>
              <a:rect l="l" t="t" r="r" b="b"/>
              <a:pathLst>
                <a:path w="4680" h="3139" extrusionOk="0">
                  <a:moveTo>
                    <a:pt x="2260" y="0"/>
                  </a:moveTo>
                  <a:cubicBezTo>
                    <a:pt x="279" y="0"/>
                    <a:pt x="1" y="3138"/>
                    <a:pt x="2549" y="3138"/>
                  </a:cubicBezTo>
                  <a:cubicBezTo>
                    <a:pt x="4454" y="3138"/>
                    <a:pt x="4679" y="56"/>
                    <a:pt x="2398" y="5"/>
                  </a:cubicBezTo>
                  <a:cubicBezTo>
                    <a:pt x="2351" y="2"/>
                    <a:pt x="2305" y="0"/>
                    <a:pt x="2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1432626" y="3996900"/>
              <a:ext cx="111232" cy="74606"/>
            </a:xfrm>
            <a:custGeom>
              <a:avLst/>
              <a:gdLst/>
              <a:ahLst/>
              <a:cxnLst/>
              <a:rect l="l" t="t" r="r" b="b"/>
              <a:pathLst>
                <a:path w="4680" h="3139" extrusionOk="0">
                  <a:moveTo>
                    <a:pt x="2259" y="1"/>
                  </a:moveTo>
                  <a:cubicBezTo>
                    <a:pt x="256" y="1"/>
                    <a:pt x="1" y="3139"/>
                    <a:pt x="2525" y="3139"/>
                  </a:cubicBezTo>
                  <a:cubicBezTo>
                    <a:pt x="4454" y="3139"/>
                    <a:pt x="4680" y="56"/>
                    <a:pt x="2399" y="6"/>
                  </a:cubicBezTo>
                  <a:cubicBezTo>
                    <a:pt x="2352" y="2"/>
                    <a:pt x="2305" y="1"/>
                    <a:pt x="2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1869062" y="4215547"/>
              <a:ext cx="82854" cy="56115"/>
            </a:xfrm>
            <a:custGeom>
              <a:avLst/>
              <a:gdLst/>
              <a:ahLst/>
              <a:cxnLst/>
              <a:rect l="l" t="t" r="r" b="b"/>
              <a:pathLst>
                <a:path w="3486" h="2361" extrusionOk="0">
                  <a:moveTo>
                    <a:pt x="1666" y="0"/>
                  </a:moveTo>
                  <a:cubicBezTo>
                    <a:pt x="192" y="0"/>
                    <a:pt x="0" y="2336"/>
                    <a:pt x="1882" y="2361"/>
                  </a:cubicBezTo>
                  <a:cubicBezTo>
                    <a:pt x="3310" y="2361"/>
                    <a:pt x="3486" y="55"/>
                    <a:pt x="1782" y="5"/>
                  </a:cubicBezTo>
                  <a:cubicBezTo>
                    <a:pt x="1742" y="2"/>
                    <a:pt x="1704" y="0"/>
                    <a:pt x="1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9"/>
            <p:cNvSpPr/>
            <p:nvPr/>
          </p:nvSpPr>
          <p:spPr>
            <a:xfrm>
              <a:off x="1573003" y="4215547"/>
              <a:ext cx="83448" cy="56115"/>
            </a:xfrm>
            <a:custGeom>
              <a:avLst/>
              <a:gdLst/>
              <a:ahLst/>
              <a:cxnLst/>
              <a:rect l="l" t="t" r="r" b="b"/>
              <a:pathLst>
                <a:path w="3511" h="2361" extrusionOk="0">
                  <a:moveTo>
                    <a:pt x="1666" y="0"/>
                  </a:moveTo>
                  <a:cubicBezTo>
                    <a:pt x="191" y="0"/>
                    <a:pt x="0" y="2336"/>
                    <a:pt x="1907" y="2361"/>
                  </a:cubicBezTo>
                  <a:cubicBezTo>
                    <a:pt x="3335" y="2361"/>
                    <a:pt x="3511" y="55"/>
                    <a:pt x="1781" y="5"/>
                  </a:cubicBezTo>
                  <a:cubicBezTo>
                    <a:pt x="1742" y="2"/>
                    <a:pt x="1704" y="0"/>
                    <a:pt x="1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9"/>
            <p:cNvSpPr/>
            <p:nvPr/>
          </p:nvSpPr>
          <p:spPr>
            <a:xfrm>
              <a:off x="1387133" y="4075550"/>
              <a:ext cx="83234" cy="55545"/>
            </a:xfrm>
            <a:custGeom>
              <a:avLst/>
              <a:gdLst/>
              <a:ahLst/>
              <a:cxnLst/>
              <a:rect l="l" t="t" r="r" b="b"/>
              <a:pathLst>
                <a:path w="3502" h="2337" extrusionOk="0">
                  <a:moveTo>
                    <a:pt x="1667" y="1"/>
                  </a:moveTo>
                  <a:cubicBezTo>
                    <a:pt x="192" y="1"/>
                    <a:pt x="0" y="2336"/>
                    <a:pt x="1882" y="2336"/>
                  </a:cubicBezTo>
                  <a:cubicBezTo>
                    <a:pt x="1890" y="2336"/>
                    <a:pt x="1897" y="2336"/>
                    <a:pt x="1905" y="2336"/>
                  </a:cubicBezTo>
                  <a:cubicBezTo>
                    <a:pt x="3313" y="2336"/>
                    <a:pt x="3502" y="30"/>
                    <a:pt x="1782" y="5"/>
                  </a:cubicBezTo>
                  <a:cubicBezTo>
                    <a:pt x="1743" y="2"/>
                    <a:pt x="1704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2095885" y="4001036"/>
              <a:ext cx="110994" cy="74654"/>
            </a:xfrm>
            <a:custGeom>
              <a:avLst/>
              <a:gdLst/>
              <a:ahLst/>
              <a:cxnLst/>
              <a:rect l="l" t="t" r="r" b="b"/>
              <a:pathLst>
                <a:path w="4670" h="3141" extrusionOk="0">
                  <a:moveTo>
                    <a:pt x="2203" y="1"/>
                  </a:moveTo>
                  <a:cubicBezTo>
                    <a:pt x="244" y="1"/>
                    <a:pt x="0" y="3116"/>
                    <a:pt x="2514" y="3140"/>
                  </a:cubicBezTo>
                  <a:cubicBezTo>
                    <a:pt x="4419" y="3140"/>
                    <a:pt x="4670" y="57"/>
                    <a:pt x="2364" y="7"/>
                  </a:cubicBezTo>
                  <a:cubicBezTo>
                    <a:pt x="2309" y="3"/>
                    <a:pt x="2256" y="1"/>
                    <a:pt x="2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9"/>
            <p:cNvSpPr/>
            <p:nvPr/>
          </p:nvSpPr>
          <p:spPr>
            <a:xfrm>
              <a:off x="2038841" y="4047551"/>
              <a:ext cx="83448" cy="56139"/>
            </a:xfrm>
            <a:custGeom>
              <a:avLst/>
              <a:gdLst/>
              <a:ahLst/>
              <a:cxnLst/>
              <a:rect l="l" t="t" r="r" b="b"/>
              <a:pathLst>
                <a:path w="3511" h="2362" extrusionOk="0">
                  <a:moveTo>
                    <a:pt x="1666" y="1"/>
                  </a:moveTo>
                  <a:cubicBezTo>
                    <a:pt x="191" y="1"/>
                    <a:pt x="1" y="2337"/>
                    <a:pt x="1907" y="2361"/>
                  </a:cubicBezTo>
                  <a:cubicBezTo>
                    <a:pt x="3335" y="2361"/>
                    <a:pt x="3511" y="55"/>
                    <a:pt x="1782" y="5"/>
                  </a:cubicBezTo>
                  <a:cubicBezTo>
                    <a:pt x="1742" y="2"/>
                    <a:pt x="1704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9"/>
            <p:cNvSpPr/>
            <p:nvPr/>
          </p:nvSpPr>
          <p:spPr>
            <a:xfrm>
              <a:off x="948153" y="3917680"/>
              <a:ext cx="211483" cy="380779"/>
            </a:xfrm>
            <a:custGeom>
              <a:avLst/>
              <a:gdLst/>
              <a:ahLst/>
              <a:cxnLst/>
              <a:rect l="l" t="t" r="r" b="b"/>
              <a:pathLst>
                <a:path w="8898" h="16021" extrusionOk="0">
                  <a:moveTo>
                    <a:pt x="4239" y="1"/>
                  </a:moveTo>
                  <a:cubicBezTo>
                    <a:pt x="3672" y="1"/>
                    <a:pt x="3052" y="99"/>
                    <a:pt x="2431" y="381"/>
                  </a:cubicBezTo>
                  <a:cubicBezTo>
                    <a:pt x="2005" y="582"/>
                    <a:pt x="1629" y="858"/>
                    <a:pt x="1328" y="1183"/>
                  </a:cubicBezTo>
                  <a:cubicBezTo>
                    <a:pt x="1003" y="1484"/>
                    <a:pt x="777" y="1860"/>
                    <a:pt x="602" y="2186"/>
                  </a:cubicBezTo>
                  <a:cubicBezTo>
                    <a:pt x="251" y="2888"/>
                    <a:pt x="125" y="3564"/>
                    <a:pt x="50" y="4166"/>
                  </a:cubicBezTo>
                  <a:cubicBezTo>
                    <a:pt x="0" y="4767"/>
                    <a:pt x="0" y="5344"/>
                    <a:pt x="25" y="5895"/>
                  </a:cubicBezTo>
                  <a:cubicBezTo>
                    <a:pt x="100" y="6973"/>
                    <a:pt x="301" y="7950"/>
                    <a:pt x="552" y="8853"/>
                  </a:cubicBezTo>
                  <a:cubicBezTo>
                    <a:pt x="802" y="9755"/>
                    <a:pt x="1078" y="10557"/>
                    <a:pt x="1354" y="11309"/>
                  </a:cubicBezTo>
                  <a:cubicBezTo>
                    <a:pt x="1930" y="12788"/>
                    <a:pt x="2557" y="13965"/>
                    <a:pt x="3008" y="14767"/>
                  </a:cubicBezTo>
                  <a:cubicBezTo>
                    <a:pt x="3233" y="15194"/>
                    <a:pt x="3434" y="15494"/>
                    <a:pt x="3559" y="15695"/>
                  </a:cubicBezTo>
                  <a:cubicBezTo>
                    <a:pt x="3684" y="15920"/>
                    <a:pt x="3760" y="16021"/>
                    <a:pt x="3760" y="16021"/>
                  </a:cubicBezTo>
                  <a:cubicBezTo>
                    <a:pt x="3760" y="16021"/>
                    <a:pt x="3760" y="15895"/>
                    <a:pt x="3734" y="15645"/>
                  </a:cubicBezTo>
                  <a:cubicBezTo>
                    <a:pt x="3734" y="15394"/>
                    <a:pt x="3709" y="15018"/>
                    <a:pt x="3659" y="14567"/>
                  </a:cubicBezTo>
                  <a:cubicBezTo>
                    <a:pt x="3609" y="14116"/>
                    <a:pt x="3559" y="13564"/>
                    <a:pt x="3509" y="12938"/>
                  </a:cubicBezTo>
                  <a:cubicBezTo>
                    <a:pt x="3434" y="12311"/>
                    <a:pt x="3359" y="11610"/>
                    <a:pt x="3283" y="10833"/>
                  </a:cubicBezTo>
                  <a:cubicBezTo>
                    <a:pt x="3208" y="10081"/>
                    <a:pt x="3133" y="9279"/>
                    <a:pt x="3058" y="8427"/>
                  </a:cubicBezTo>
                  <a:cubicBezTo>
                    <a:pt x="3008" y="7574"/>
                    <a:pt x="2983" y="6697"/>
                    <a:pt x="3033" y="5845"/>
                  </a:cubicBezTo>
                  <a:cubicBezTo>
                    <a:pt x="3058" y="5419"/>
                    <a:pt x="3083" y="4993"/>
                    <a:pt x="3183" y="4617"/>
                  </a:cubicBezTo>
                  <a:cubicBezTo>
                    <a:pt x="3258" y="4241"/>
                    <a:pt x="3359" y="3915"/>
                    <a:pt x="3484" y="3715"/>
                  </a:cubicBezTo>
                  <a:cubicBezTo>
                    <a:pt x="3634" y="3514"/>
                    <a:pt x="3709" y="3464"/>
                    <a:pt x="3810" y="3414"/>
                  </a:cubicBezTo>
                  <a:cubicBezTo>
                    <a:pt x="3892" y="3373"/>
                    <a:pt x="4074" y="3332"/>
                    <a:pt x="4315" y="3332"/>
                  </a:cubicBezTo>
                  <a:cubicBezTo>
                    <a:pt x="4369" y="3332"/>
                    <a:pt x="4427" y="3334"/>
                    <a:pt x="4486" y="3339"/>
                  </a:cubicBezTo>
                  <a:cubicBezTo>
                    <a:pt x="4562" y="3364"/>
                    <a:pt x="4637" y="3364"/>
                    <a:pt x="4737" y="3389"/>
                  </a:cubicBezTo>
                  <a:lnTo>
                    <a:pt x="4837" y="3389"/>
                  </a:lnTo>
                  <a:lnTo>
                    <a:pt x="4937" y="3414"/>
                  </a:lnTo>
                  <a:lnTo>
                    <a:pt x="4988" y="3439"/>
                  </a:lnTo>
                  <a:lnTo>
                    <a:pt x="5038" y="3439"/>
                  </a:lnTo>
                  <a:lnTo>
                    <a:pt x="5113" y="3464"/>
                  </a:lnTo>
                  <a:cubicBezTo>
                    <a:pt x="5163" y="3489"/>
                    <a:pt x="5213" y="3514"/>
                    <a:pt x="5238" y="3539"/>
                  </a:cubicBezTo>
                  <a:cubicBezTo>
                    <a:pt x="5389" y="3615"/>
                    <a:pt x="5464" y="3690"/>
                    <a:pt x="5589" y="3890"/>
                  </a:cubicBezTo>
                  <a:cubicBezTo>
                    <a:pt x="5689" y="4091"/>
                    <a:pt x="5765" y="4417"/>
                    <a:pt x="5815" y="4792"/>
                  </a:cubicBezTo>
                  <a:cubicBezTo>
                    <a:pt x="5840" y="5168"/>
                    <a:pt x="5840" y="5569"/>
                    <a:pt x="5815" y="5996"/>
                  </a:cubicBezTo>
                  <a:cubicBezTo>
                    <a:pt x="5740" y="6848"/>
                    <a:pt x="5589" y="7725"/>
                    <a:pt x="5414" y="8552"/>
                  </a:cubicBezTo>
                  <a:cubicBezTo>
                    <a:pt x="5238" y="9379"/>
                    <a:pt x="5063" y="10181"/>
                    <a:pt x="4862" y="10933"/>
                  </a:cubicBezTo>
                  <a:cubicBezTo>
                    <a:pt x="4511" y="12412"/>
                    <a:pt x="4186" y="13690"/>
                    <a:pt x="3985" y="14592"/>
                  </a:cubicBezTo>
                  <a:cubicBezTo>
                    <a:pt x="3885" y="15043"/>
                    <a:pt x="3835" y="15394"/>
                    <a:pt x="3810" y="15645"/>
                  </a:cubicBezTo>
                  <a:cubicBezTo>
                    <a:pt x="3760" y="15895"/>
                    <a:pt x="3760" y="16021"/>
                    <a:pt x="3760" y="16021"/>
                  </a:cubicBezTo>
                  <a:cubicBezTo>
                    <a:pt x="3760" y="16021"/>
                    <a:pt x="4060" y="15595"/>
                    <a:pt x="4587" y="14843"/>
                  </a:cubicBezTo>
                  <a:cubicBezTo>
                    <a:pt x="5113" y="14091"/>
                    <a:pt x="5865" y="13013"/>
                    <a:pt x="6617" y="11610"/>
                  </a:cubicBezTo>
                  <a:cubicBezTo>
                    <a:pt x="7018" y="10933"/>
                    <a:pt x="7394" y="10156"/>
                    <a:pt x="7770" y="9304"/>
                  </a:cubicBezTo>
                  <a:cubicBezTo>
                    <a:pt x="8120" y="8427"/>
                    <a:pt x="8471" y="7499"/>
                    <a:pt x="8697" y="6422"/>
                  </a:cubicBezTo>
                  <a:cubicBezTo>
                    <a:pt x="8797" y="5895"/>
                    <a:pt x="8897" y="5319"/>
                    <a:pt x="8897" y="4717"/>
                  </a:cubicBezTo>
                  <a:cubicBezTo>
                    <a:pt x="8897" y="4091"/>
                    <a:pt x="8847" y="3389"/>
                    <a:pt x="8547" y="2662"/>
                  </a:cubicBezTo>
                  <a:cubicBezTo>
                    <a:pt x="8271" y="1935"/>
                    <a:pt x="7694" y="1158"/>
                    <a:pt x="6943" y="707"/>
                  </a:cubicBezTo>
                  <a:cubicBezTo>
                    <a:pt x="6767" y="582"/>
                    <a:pt x="6592" y="507"/>
                    <a:pt x="6391" y="432"/>
                  </a:cubicBezTo>
                  <a:lnTo>
                    <a:pt x="6115" y="306"/>
                  </a:lnTo>
                  <a:lnTo>
                    <a:pt x="5790" y="206"/>
                  </a:lnTo>
                  <a:lnTo>
                    <a:pt x="5664" y="181"/>
                  </a:lnTo>
                  <a:lnTo>
                    <a:pt x="5564" y="156"/>
                  </a:lnTo>
                  <a:lnTo>
                    <a:pt x="5414" y="131"/>
                  </a:lnTo>
                  <a:lnTo>
                    <a:pt x="5288" y="106"/>
                  </a:lnTo>
                  <a:cubicBezTo>
                    <a:pt x="5138" y="81"/>
                    <a:pt x="4963" y="56"/>
                    <a:pt x="4787" y="31"/>
                  </a:cubicBezTo>
                  <a:cubicBezTo>
                    <a:pt x="4612" y="12"/>
                    <a:pt x="4428" y="1"/>
                    <a:pt x="4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9"/>
            <p:cNvSpPr/>
            <p:nvPr/>
          </p:nvSpPr>
          <p:spPr>
            <a:xfrm>
              <a:off x="1037499" y="4294293"/>
              <a:ext cx="316916" cy="300920"/>
            </a:xfrm>
            <a:custGeom>
              <a:avLst/>
              <a:gdLst/>
              <a:ahLst/>
              <a:cxnLst/>
              <a:rect l="l" t="t" r="r" b="b"/>
              <a:pathLst>
                <a:path w="13334" h="12661" extrusionOk="0">
                  <a:moveTo>
                    <a:pt x="1504" y="0"/>
                  </a:moveTo>
                  <a:cubicBezTo>
                    <a:pt x="1028" y="0"/>
                    <a:pt x="627" y="50"/>
                    <a:pt x="376" y="100"/>
                  </a:cubicBezTo>
                  <a:cubicBezTo>
                    <a:pt x="126" y="151"/>
                    <a:pt x="1" y="176"/>
                    <a:pt x="1" y="176"/>
                  </a:cubicBezTo>
                  <a:cubicBezTo>
                    <a:pt x="1" y="176"/>
                    <a:pt x="1" y="176"/>
                    <a:pt x="1" y="176"/>
                  </a:cubicBezTo>
                  <a:lnTo>
                    <a:pt x="1" y="176"/>
                  </a:lnTo>
                  <a:cubicBezTo>
                    <a:pt x="1" y="176"/>
                    <a:pt x="126" y="226"/>
                    <a:pt x="376" y="276"/>
                  </a:cubicBezTo>
                  <a:cubicBezTo>
                    <a:pt x="602" y="351"/>
                    <a:pt x="953" y="476"/>
                    <a:pt x="1379" y="652"/>
                  </a:cubicBezTo>
                  <a:cubicBezTo>
                    <a:pt x="2206" y="1028"/>
                    <a:pt x="3384" y="1604"/>
                    <a:pt x="4687" y="2406"/>
                  </a:cubicBezTo>
                  <a:cubicBezTo>
                    <a:pt x="5339" y="2807"/>
                    <a:pt x="6041" y="3233"/>
                    <a:pt x="6717" y="3760"/>
                  </a:cubicBezTo>
                  <a:cubicBezTo>
                    <a:pt x="7394" y="4261"/>
                    <a:pt x="8071" y="4812"/>
                    <a:pt x="8672" y="5439"/>
                  </a:cubicBezTo>
                  <a:cubicBezTo>
                    <a:pt x="8948" y="5740"/>
                    <a:pt x="9224" y="6065"/>
                    <a:pt x="9449" y="6391"/>
                  </a:cubicBezTo>
                  <a:cubicBezTo>
                    <a:pt x="9650" y="6717"/>
                    <a:pt x="9800" y="7018"/>
                    <a:pt x="9875" y="7319"/>
                  </a:cubicBezTo>
                  <a:cubicBezTo>
                    <a:pt x="9976" y="7594"/>
                    <a:pt x="9976" y="7845"/>
                    <a:pt x="9925" y="8095"/>
                  </a:cubicBezTo>
                  <a:cubicBezTo>
                    <a:pt x="9875" y="8321"/>
                    <a:pt x="9775" y="8597"/>
                    <a:pt x="9575" y="8872"/>
                  </a:cubicBezTo>
                  <a:lnTo>
                    <a:pt x="9549" y="8923"/>
                  </a:lnTo>
                  <a:lnTo>
                    <a:pt x="9549" y="8923"/>
                  </a:lnTo>
                  <a:lnTo>
                    <a:pt x="9549" y="8923"/>
                  </a:lnTo>
                  <a:lnTo>
                    <a:pt x="9524" y="8948"/>
                  </a:lnTo>
                  <a:cubicBezTo>
                    <a:pt x="9527" y="8945"/>
                    <a:pt x="9529" y="8943"/>
                    <a:pt x="9530" y="8943"/>
                  </a:cubicBezTo>
                  <a:cubicBezTo>
                    <a:pt x="9530" y="8943"/>
                    <a:pt x="9530" y="8945"/>
                    <a:pt x="9529" y="8948"/>
                  </a:cubicBezTo>
                  <a:lnTo>
                    <a:pt x="9529" y="8948"/>
                  </a:lnTo>
                  <a:lnTo>
                    <a:pt x="9424" y="9073"/>
                  </a:lnTo>
                  <a:cubicBezTo>
                    <a:pt x="9374" y="9123"/>
                    <a:pt x="9374" y="9148"/>
                    <a:pt x="9324" y="9198"/>
                  </a:cubicBezTo>
                  <a:cubicBezTo>
                    <a:pt x="9249" y="9273"/>
                    <a:pt x="9174" y="9324"/>
                    <a:pt x="9123" y="9349"/>
                  </a:cubicBezTo>
                  <a:cubicBezTo>
                    <a:pt x="9073" y="9374"/>
                    <a:pt x="9073" y="9374"/>
                    <a:pt x="9023" y="9374"/>
                  </a:cubicBezTo>
                  <a:cubicBezTo>
                    <a:pt x="8998" y="9386"/>
                    <a:pt x="8967" y="9392"/>
                    <a:pt x="8926" y="9392"/>
                  </a:cubicBezTo>
                  <a:cubicBezTo>
                    <a:pt x="8885" y="9392"/>
                    <a:pt x="8835" y="9386"/>
                    <a:pt x="8773" y="9374"/>
                  </a:cubicBezTo>
                  <a:cubicBezTo>
                    <a:pt x="8572" y="9298"/>
                    <a:pt x="8246" y="9148"/>
                    <a:pt x="7920" y="8923"/>
                  </a:cubicBezTo>
                  <a:cubicBezTo>
                    <a:pt x="7595" y="8697"/>
                    <a:pt x="7244" y="8396"/>
                    <a:pt x="6918" y="8095"/>
                  </a:cubicBezTo>
                  <a:cubicBezTo>
                    <a:pt x="6291" y="7494"/>
                    <a:pt x="5665" y="6817"/>
                    <a:pt x="5088" y="6166"/>
                  </a:cubicBezTo>
                  <a:cubicBezTo>
                    <a:pt x="4537" y="5489"/>
                    <a:pt x="3986" y="4837"/>
                    <a:pt x="3509" y="4236"/>
                  </a:cubicBezTo>
                  <a:cubicBezTo>
                    <a:pt x="2507" y="3008"/>
                    <a:pt x="1655" y="1980"/>
                    <a:pt x="1028" y="1253"/>
                  </a:cubicBezTo>
                  <a:cubicBezTo>
                    <a:pt x="727" y="902"/>
                    <a:pt x="452" y="627"/>
                    <a:pt x="276" y="451"/>
                  </a:cubicBezTo>
                  <a:cubicBezTo>
                    <a:pt x="101" y="276"/>
                    <a:pt x="1" y="176"/>
                    <a:pt x="1" y="176"/>
                  </a:cubicBezTo>
                  <a:lnTo>
                    <a:pt x="1" y="176"/>
                  </a:lnTo>
                  <a:cubicBezTo>
                    <a:pt x="1" y="176"/>
                    <a:pt x="151" y="702"/>
                    <a:pt x="452" y="1604"/>
                  </a:cubicBezTo>
                  <a:cubicBezTo>
                    <a:pt x="752" y="2481"/>
                    <a:pt x="1178" y="3760"/>
                    <a:pt x="1855" y="5238"/>
                  </a:cubicBezTo>
                  <a:cubicBezTo>
                    <a:pt x="2181" y="5990"/>
                    <a:pt x="2582" y="6767"/>
                    <a:pt x="3033" y="7594"/>
                  </a:cubicBezTo>
                  <a:cubicBezTo>
                    <a:pt x="3509" y="8421"/>
                    <a:pt x="4061" y="9273"/>
                    <a:pt x="4762" y="10126"/>
                  </a:cubicBezTo>
                  <a:cubicBezTo>
                    <a:pt x="5113" y="10552"/>
                    <a:pt x="5514" y="10978"/>
                    <a:pt x="5991" y="11379"/>
                  </a:cubicBezTo>
                  <a:cubicBezTo>
                    <a:pt x="6467" y="11780"/>
                    <a:pt x="7018" y="12181"/>
                    <a:pt x="7770" y="12456"/>
                  </a:cubicBezTo>
                  <a:cubicBezTo>
                    <a:pt x="8129" y="12569"/>
                    <a:pt x="8508" y="12661"/>
                    <a:pt x="8944" y="12661"/>
                  </a:cubicBezTo>
                  <a:cubicBezTo>
                    <a:pt x="8995" y="12661"/>
                    <a:pt x="9046" y="12660"/>
                    <a:pt x="9098" y="12657"/>
                  </a:cubicBezTo>
                  <a:cubicBezTo>
                    <a:pt x="9139" y="12659"/>
                    <a:pt x="9180" y="12660"/>
                    <a:pt x="9220" y="12660"/>
                  </a:cubicBezTo>
                  <a:cubicBezTo>
                    <a:pt x="9659" y="12660"/>
                    <a:pt x="10112" y="12540"/>
                    <a:pt x="10502" y="12356"/>
                  </a:cubicBezTo>
                  <a:cubicBezTo>
                    <a:pt x="10928" y="12156"/>
                    <a:pt x="11304" y="11905"/>
                    <a:pt x="11605" y="11629"/>
                  </a:cubicBezTo>
                  <a:cubicBezTo>
                    <a:pt x="11755" y="11504"/>
                    <a:pt x="11905" y="11304"/>
                    <a:pt x="12031" y="11153"/>
                  </a:cubicBezTo>
                  <a:lnTo>
                    <a:pt x="12156" y="11003"/>
                  </a:lnTo>
                  <a:lnTo>
                    <a:pt x="12206" y="10953"/>
                  </a:lnTo>
                  <a:lnTo>
                    <a:pt x="12281" y="10852"/>
                  </a:lnTo>
                  <a:lnTo>
                    <a:pt x="12281" y="10827"/>
                  </a:lnTo>
                  <a:lnTo>
                    <a:pt x="12357" y="10727"/>
                  </a:lnTo>
                  <a:cubicBezTo>
                    <a:pt x="12758" y="10126"/>
                    <a:pt x="13083" y="9399"/>
                    <a:pt x="13209" y="8597"/>
                  </a:cubicBezTo>
                  <a:cubicBezTo>
                    <a:pt x="13334" y="7795"/>
                    <a:pt x="13209" y="6968"/>
                    <a:pt x="12958" y="6291"/>
                  </a:cubicBezTo>
                  <a:cubicBezTo>
                    <a:pt x="12707" y="5589"/>
                    <a:pt x="12331" y="5013"/>
                    <a:pt x="11930" y="4511"/>
                  </a:cubicBezTo>
                  <a:cubicBezTo>
                    <a:pt x="11529" y="4010"/>
                    <a:pt x="11103" y="3609"/>
                    <a:pt x="10652" y="3258"/>
                  </a:cubicBezTo>
                  <a:cubicBezTo>
                    <a:pt x="9775" y="2532"/>
                    <a:pt x="8873" y="2005"/>
                    <a:pt x="7996" y="1579"/>
                  </a:cubicBezTo>
                  <a:cubicBezTo>
                    <a:pt x="7118" y="1178"/>
                    <a:pt x="6266" y="852"/>
                    <a:pt x="5464" y="627"/>
                  </a:cubicBezTo>
                  <a:cubicBezTo>
                    <a:pt x="3860" y="151"/>
                    <a:pt x="2482" y="0"/>
                    <a:pt x="1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9"/>
            <p:cNvSpPr/>
            <p:nvPr/>
          </p:nvSpPr>
          <p:spPr>
            <a:xfrm>
              <a:off x="720000" y="4226980"/>
              <a:ext cx="323476" cy="95926"/>
            </a:xfrm>
            <a:custGeom>
              <a:avLst/>
              <a:gdLst/>
              <a:ahLst/>
              <a:cxnLst/>
              <a:rect l="l" t="t" r="r" b="b"/>
              <a:pathLst>
                <a:path w="13610" h="4036" extrusionOk="0">
                  <a:moveTo>
                    <a:pt x="777" y="0"/>
                  </a:moveTo>
                  <a:lnTo>
                    <a:pt x="0" y="1930"/>
                  </a:lnTo>
                  <a:cubicBezTo>
                    <a:pt x="1529" y="2531"/>
                    <a:pt x="3509" y="3033"/>
                    <a:pt x="5614" y="3409"/>
                  </a:cubicBezTo>
                  <a:cubicBezTo>
                    <a:pt x="7744" y="3810"/>
                    <a:pt x="9950" y="4035"/>
                    <a:pt x="11855" y="4035"/>
                  </a:cubicBezTo>
                  <a:cubicBezTo>
                    <a:pt x="12481" y="4035"/>
                    <a:pt x="13058" y="4010"/>
                    <a:pt x="13609" y="3960"/>
                  </a:cubicBezTo>
                  <a:lnTo>
                    <a:pt x="13384" y="1880"/>
                  </a:lnTo>
                  <a:cubicBezTo>
                    <a:pt x="12932" y="1930"/>
                    <a:pt x="12406" y="1955"/>
                    <a:pt x="11855" y="1955"/>
                  </a:cubicBezTo>
                  <a:cubicBezTo>
                    <a:pt x="10125" y="1955"/>
                    <a:pt x="7995" y="1729"/>
                    <a:pt x="5990" y="1353"/>
                  </a:cubicBezTo>
                  <a:cubicBezTo>
                    <a:pt x="3985" y="1003"/>
                    <a:pt x="2080" y="501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9"/>
            <p:cNvSpPr/>
            <p:nvPr/>
          </p:nvSpPr>
          <p:spPr>
            <a:xfrm>
              <a:off x="968404" y="4286544"/>
              <a:ext cx="99491" cy="316322"/>
            </a:xfrm>
            <a:custGeom>
              <a:avLst/>
              <a:gdLst/>
              <a:ahLst/>
              <a:cxnLst/>
              <a:rect l="l" t="t" r="r" b="b"/>
              <a:pathLst>
                <a:path w="4186" h="13309" extrusionOk="0">
                  <a:moveTo>
                    <a:pt x="2281" y="0"/>
                  </a:moveTo>
                  <a:cubicBezTo>
                    <a:pt x="777" y="3409"/>
                    <a:pt x="25" y="7544"/>
                    <a:pt x="0" y="11229"/>
                  </a:cubicBezTo>
                  <a:cubicBezTo>
                    <a:pt x="0" y="11930"/>
                    <a:pt x="50" y="12632"/>
                    <a:pt x="101" y="13309"/>
                  </a:cubicBezTo>
                  <a:lnTo>
                    <a:pt x="2181" y="13108"/>
                  </a:lnTo>
                  <a:cubicBezTo>
                    <a:pt x="2131" y="12507"/>
                    <a:pt x="2106" y="11880"/>
                    <a:pt x="2106" y="11229"/>
                  </a:cubicBezTo>
                  <a:cubicBezTo>
                    <a:pt x="2106" y="7845"/>
                    <a:pt x="2832" y="3910"/>
                    <a:pt x="4186" y="853"/>
                  </a:cubicBezTo>
                  <a:lnTo>
                    <a:pt x="22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9"/>
            <p:cNvSpPr/>
            <p:nvPr/>
          </p:nvSpPr>
          <p:spPr>
            <a:xfrm>
              <a:off x="980312" y="4254361"/>
              <a:ext cx="128107" cy="98920"/>
            </a:xfrm>
            <a:custGeom>
              <a:avLst/>
              <a:gdLst/>
              <a:ahLst/>
              <a:cxnLst/>
              <a:rect l="l" t="t" r="r" b="b"/>
              <a:pathLst>
                <a:path w="5390" h="4162" extrusionOk="0">
                  <a:moveTo>
                    <a:pt x="2707" y="1"/>
                  </a:moveTo>
                  <a:cubicBezTo>
                    <a:pt x="1" y="1"/>
                    <a:pt x="1" y="4161"/>
                    <a:pt x="2707" y="4161"/>
                  </a:cubicBezTo>
                  <a:cubicBezTo>
                    <a:pt x="5389" y="4161"/>
                    <a:pt x="5389" y="1"/>
                    <a:pt x="27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29"/>
          <p:cNvGrpSpPr/>
          <p:nvPr/>
        </p:nvGrpSpPr>
        <p:grpSpPr>
          <a:xfrm rot="5400000" flipH="1">
            <a:off x="6747783" y="2023696"/>
            <a:ext cx="2661231" cy="1000858"/>
            <a:chOff x="720000" y="3829047"/>
            <a:chExt cx="2057547" cy="773819"/>
          </a:xfrm>
        </p:grpSpPr>
        <p:sp>
          <p:nvSpPr>
            <p:cNvPr id="883" name="Google Shape;883;p29"/>
            <p:cNvSpPr/>
            <p:nvPr/>
          </p:nvSpPr>
          <p:spPr>
            <a:xfrm>
              <a:off x="747524" y="4140653"/>
              <a:ext cx="1628264" cy="367137"/>
            </a:xfrm>
            <a:custGeom>
              <a:avLst/>
              <a:gdLst/>
              <a:ahLst/>
              <a:cxnLst/>
              <a:rect l="l" t="t" r="r" b="b"/>
              <a:pathLst>
                <a:path w="68508" h="15447" extrusionOk="0">
                  <a:moveTo>
                    <a:pt x="43313" y="0"/>
                  </a:moveTo>
                  <a:cubicBezTo>
                    <a:pt x="39438" y="0"/>
                    <a:pt x="35566" y="236"/>
                    <a:pt x="31724" y="725"/>
                  </a:cubicBezTo>
                  <a:cubicBezTo>
                    <a:pt x="20271" y="2178"/>
                    <a:pt x="8842" y="6239"/>
                    <a:pt x="446" y="14384"/>
                  </a:cubicBezTo>
                  <a:cubicBezTo>
                    <a:pt x="0" y="14810"/>
                    <a:pt x="424" y="15447"/>
                    <a:pt x="917" y="15447"/>
                  </a:cubicBezTo>
                  <a:cubicBezTo>
                    <a:pt x="1061" y="15447"/>
                    <a:pt x="1212" y="15392"/>
                    <a:pt x="1348" y="15261"/>
                  </a:cubicBezTo>
                  <a:cubicBezTo>
                    <a:pt x="9820" y="7041"/>
                    <a:pt x="21374" y="3206"/>
                    <a:pt x="32927" y="1828"/>
                  </a:cubicBezTo>
                  <a:cubicBezTo>
                    <a:pt x="36361" y="1423"/>
                    <a:pt x="39826" y="1229"/>
                    <a:pt x="43297" y="1229"/>
                  </a:cubicBezTo>
                  <a:cubicBezTo>
                    <a:pt x="51430" y="1229"/>
                    <a:pt x="59595" y="2294"/>
                    <a:pt x="67464" y="4209"/>
                  </a:cubicBezTo>
                  <a:cubicBezTo>
                    <a:pt x="67523" y="4224"/>
                    <a:pt x="67580" y="4231"/>
                    <a:pt x="67634" y="4231"/>
                  </a:cubicBezTo>
                  <a:cubicBezTo>
                    <a:pt x="68284" y="4231"/>
                    <a:pt x="68507" y="3191"/>
                    <a:pt x="67790" y="3006"/>
                  </a:cubicBezTo>
                  <a:cubicBezTo>
                    <a:pt x="59796" y="1063"/>
                    <a:pt x="51548" y="0"/>
                    <a:pt x="433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9"/>
            <p:cNvSpPr/>
            <p:nvPr/>
          </p:nvSpPr>
          <p:spPr>
            <a:xfrm>
              <a:off x="2336731" y="4176923"/>
              <a:ext cx="440816" cy="166681"/>
            </a:xfrm>
            <a:custGeom>
              <a:avLst/>
              <a:gdLst/>
              <a:ahLst/>
              <a:cxnLst/>
              <a:rect l="l" t="t" r="r" b="b"/>
              <a:pathLst>
                <a:path w="18547" h="7013" extrusionOk="0">
                  <a:moveTo>
                    <a:pt x="6492" y="1"/>
                  </a:moveTo>
                  <a:cubicBezTo>
                    <a:pt x="5890" y="1"/>
                    <a:pt x="5339" y="26"/>
                    <a:pt x="4762" y="101"/>
                  </a:cubicBezTo>
                  <a:cubicBezTo>
                    <a:pt x="4211" y="176"/>
                    <a:pt x="3685" y="277"/>
                    <a:pt x="3183" y="402"/>
                  </a:cubicBezTo>
                  <a:cubicBezTo>
                    <a:pt x="2958" y="477"/>
                    <a:pt x="2707" y="527"/>
                    <a:pt x="2507" y="577"/>
                  </a:cubicBezTo>
                  <a:cubicBezTo>
                    <a:pt x="2281" y="678"/>
                    <a:pt x="2081" y="728"/>
                    <a:pt x="1880" y="828"/>
                  </a:cubicBezTo>
                  <a:cubicBezTo>
                    <a:pt x="1504" y="978"/>
                    <a:pt x="1153" y="1129"/>
                    <a:pt x="878" y="1279"/>
                  </a:cubicBezTo>
                  <a:cubicBezTo>
                    <a:pt x="602" y="1404"/>
                    <a:pt x="376" y="1555"/>
                    <a:pt x="226" y="1655"/>
                  </a:cubicBezTo>
                  <a:cubicBezTo>
                    <a:pt x="76" y="1730"/>
                    <a:pt x="0" y="1805"/>
                    <a:pt x="0" y="1805"/>
                  </a:cubicBezTo>
                  <a:cubicBezTo>
                    <a:pt x="0" y="1805"/>
                    <a:pt x="51" y="1881"/>
                    <a:pt x="176" y="2006"/>
                  </a:cubicBezTo>
                  <a:cubicBezTo>
                    <a:pt x="301" y="2131"/>
                    <a:pt x="502" y="2332"/>
                    <a:pt x="727" y="2507"/>
                  </a:cubicBezTo>
                  <a:cubicBezTo>
                    <a:pt x="978" y="2733"/>
                    <a:pt x="1254" y="2958"/>
                    <a:pt x="1579" y="3209"/>
                  </a:cubicBezTo>
                  <a:cubicBezTo>
                    <a:pt x="1930" y="3434"/>
                    <a:pt x="2281" y="3685"/>
                    <a:pt x="2682" y="3986"/>
                  </a:cubicBezTo>
                  <a:cubicBezTo>
                    <a:pt x="3083" y="4236"/>
                    <a:pt x="3509" y="4512"/>
                    <a:pt x="3960" y="4738"/>
                  </a:cubicBezTo>
                  <a:cubicBezTo>
                    <a:pt x="4412" y="4988"/>
                    <a:pt x="4913" y="5239"/>
                    <a:pt x="5414" y="5439"/>
                  </a:cubicBezTo>
                  <a:cubicBezTo>
                    <a:pt x="6417" y="5866"/>
                    <a:pt x="7519" y="6241"/>
                    <a:pt x="8647" y="6492"/>
                  </a:cubicBezTo>
                  <a:cubicBezTo>
                    <a:pt x="9224" y="6642"/>
                    <a:pt x="9775" y="6743"/>
                    <a:pt x="10351" y="6818"/>
                  </a:cubicBezTo>
                  <a:cubicBezTo>
                    <a:pt x="10928" y="6918"/>
                    <a:pt x="11479" y="6968"/>
                    <a:pt x="12056" y="6993"/>
                  </a:cubicBezTo>
                  <a:cubicBezTo>
                    <a:pt x="12341" y="7006"/>
                    <a:pt x="12624" y="7013"/>
                    <a:pt x="12904" y="7013"/>
                  </a:cubicBezTo>
                  <a:cubicBezTo>
                    <a:pt x="13707" y="7013"/>
                    <a:pt x="14482" y="6961"/>
                    <a:pt x="15189" y="6868"/>
                  </a:cubicBezTo>
                  <a:cubicBezTo>
                    <a:pt x="16141" y="6718"/>
                    <a:pt x="16968" y="6517"/>
                    <a:pt x="17570" y="6342"/>
                  </a:cubicBezTo>
                  <a:cubicBezTo>
                    <a:pt x="17870" y="6241"/>
                    <a:pt x="18121" y="6141"/>
                    <a:pt x="18296" y="6091"/>
                  </a:cubicBezTo>
                  <a:cubicBezTo>
                    <a:pt x="18447" y="6016"/>
                    <a:pt x="18547" y="5966"/>
                    <a:pt x="18547" y="5966"/>
                  </a:cubicBezTo>
                  <a:cubicBezTo>
                    <a:pt x="18547" y="5966"/>
                    <a:pt x="18497" y="5891"/>
                    <a:pt x="18397" y="5740"/>
                  </a:cubicBezTo>
                  <a:cubicBezTo>
                    <a:pt x="18296" y="5615"/>
                    <a:pt x="18146" y="5364"/>
                    <a:pt x="17945" y="5139"/>
                  </a:cubicBezTo>
                  <a:cubicBezTo>
                    <a:pt x="17745" y="4888"/>
                    <a:pt x="17519" y="4612"/>
                    <a:pt x="17219" y="4312"/>
                  </a:cubicBezTo>
                  <a:cubicBezTo>
                    <a:pt x="16918" y="3986"/>
                    <a:pt x="16592" y="3685"/>
                    <a:pt x="16216" y="3384"/>
                  </a:cubicBezTo>
                  <a:cubicBezTo>
                    <a:pt x="15815" y="3058"/>
                    <a:pt x="15414" y="2733"/>
                    <a:pt x="14938" y="2432"/>
                  </a:cubicBezTo>
                  <a:cubicBezTo>
                    <a:pt x="14487" y="2156"/>
                    <a:pt x="13986" y="1881"/>
                    <a:pt x="13459" y="1605"/>
                  </a:cubicBezTo>
                  <a:cubicBezTo>
                    <a:pt x="12958" y="1354"/>
                    <a:pt x="12407" y="1104"/>
                    <a:pt x="11830" y="928"/>
                  </a:cubicBezTo>
                  <a:cubicBezTo>
                    <a:pt x="11254" y="728"/>
                    <a:pt x="10677" y="552"/>
                    <a:pt x="10076" y="402"/>
                  </a:cubicBezTo>
                  <a:cubicBezTo>
                    <a:pt x="9474" y="277"/>
                    <a:pt x="8873" y="176"/>
                    <a:pt x="8271" y="101"/>
                  </a:cubicBezTo>
                  <a:cubicBezTo>
                    <a:pt x="7670" y="26"/>
                    <a:pt x="7068" y="1"/>
                    <a:pt x="64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9"/>
            <p:cNvSpPr/>
            <p:nvPr/>
          </p:nvSpPr>
          <p:spPr>
            <a:xfrm>
              <a:off x="2160393" y="3951383"/>
              <a:ext cx="378878" cy="230925"/>
            </a:xfrm>
            <a:custGeom>
              <a:avLst/>
              <a:gdLst/>
              <a:ahLst/>
              <a:cxnLst/>
              <a:rect l="l" t="t" r="r" b="b"/>
              <a:pathLst>
                <a:path w="15941" h="9716" extrusionOk="0">
                  <a:moveTo>
                    <a:pt x="13156" y="0"/>
                  </a:moveTo>
                  <a:cubicBezTo>
                    <a:pt x="12955" y="0"/>
                    <a:pt x="12747" y="5"/>
                    <a:pt x="12532" y="16"/>
                  </a:cubicBezTo>
                  <a:cubicBezTo>
                    <a:pt x="12056" y="66"/>
                    <a:pt x="11555" y="116"/>
                    <a:pt x="11029" y="242"/>
                  </a:cubicBezTo>
                  <a:cubicBezTo>
                    <a:pt x="10502" y="342"/>
                    <a:pt x="9951" y="467"/>
                    <a:pt x="9425" y="668"/>
                  </a:cubicBezTo>
                  <a:cubicBezTo>
                    <a:pt x="8873" y="868"/>
                    <a:pt x="8347" y="1069"/>
                    <a:pt x="7821" y="1344"/>
                  </a:cubicBezTo>
                  <a:cubicBezTo>
                    <a:pt x="7294" y="1595"/>
                    <a:pt x="6793" y="1871"/>
                    <a:pt x="6292" y="2197"/>
                  </a:cubicBezTo>
                  <a:cubicBezTo>
                    <a:pt x="5815" y="2522"/>
                    <a:pt x="5364" y="2848"/>
                    <a:pt x="4913" y="3174"/>
                  </a:cubicBezTo>
                  <a:cubicBezTo>
                    <a:pt x="4487" y="3525"/>
                    <a:pt x="4086" y="3901"/>
                    <a:pt x="3710" y="4252"/>
                  </a:cubicBezTo>
                  <a:cubicBezTo>
                    <a:pt x="3334" y="4603"/>
                    <a:pt x="2983" y="4979"/>
                    <a:pt x="2683" y="5354"/>
                  </a:cubicBezTo>
                  <a:cubicBezTo>
                    <a:pt x="2357" y="5705"/>
                    <a:pt x="2081" y="6081"/>
                    <a:pt x="1830" y="6432"/>
                  </a:cubicBezTo>
                  <a:cubicBezTo>
                    <a:pt x="1705" y="6608"/>
                    <a:pt x="1580" y="6783"/>
                    <a:pt x="1455" y="6958"/>
                  </a:cubicBezTo>
                  <a:cubicBezTo>
                    <a:pt x="1329" y="7134"/>
                    <a:pt x="1179" y="7284"/>
                    <a:pt x="1079" y="7460"/>
                  </a:cubicBezTo>
                  <a:cubicBezTo>
                    <a:pt x="828" y="7786"/>
                    <a:pt x="627" y="8086"/>
                    <a:pt x="477" y="8362"/>
                  </a:cubicBezTo>
                  <a:cubicBezTo>
                    <a:pt x="327" y="8613"/>
                    <a:pt x="201" y="8838"/>
                    <a:pt x="126" y="8989"/>
                  </a:cubicBezTo>
                  <a:cubicBezTo>
                    <a:pt x="51" y="9139"/>
                    <a:pt x="1" y="9239"/>
                    <a:pt x="1" y="9239"/>
                  </a:cubicBezTo>
                  <a:cubicBezTo>
                    <a:pt x="1" y="9239"/>
                    <a:pt x="101" y="9264"/>
                    <a:pt x="277" y="9314"/>
                  </a:cubicBezTo>
                  <a:cubicBezTo>
                    <a:pt x="427" y="9365"/>
                    <a:pt x="678" y="9440"/>
                    <a:pt x="978" y="9490"/>
                  </a:cubicBezTo>
                  <a:cubicBezTo>
                    <a:pt x="1279" y="9565"/>
                    <a:pt x="1630" y="9615"/>
                    <a:pt x="2031" y="9665"/>
                  </a:cubicBezTo>
                  <a:cubicBezTo>
                    <a:pt x="2231" y="9690"/>
                    <a:pt x="2432" y="9715"/>
                    <a:pt x="2658" y="9715"/>
                  </a:cubicBezTo>
                  <a:cubicBezTo>
                    <a:pt x="2883" y="9715"/>
                    <a:pt x="3134" y="9690"/>
                    <a:pt x="3384" y="9690"/>
                  </a:cubicBezTo>
                  <a:cubicBezTo>
                    <a:pt x="3886" y="9640"/>
                    <a:pt x="4412" y="9565"/>
                    <a:pt x="4988" y="9465"/>
                  </a:cubicBezTo>
                  <a:cubicBezTo>
                    <a:pt x="5515" y="9339"/>
                    <a:pt x="6041" y="9189"/>
                    <a:pt x="6592" y="8989"/>
                  </a:cubicBezTo>
                  <a:cubicBezTo>
                    <a:pt x="7144" y="8813"/>
                    <a:pt x="7670" y="8588"/>
                    <a:pt x="8171" y="8312"/>
                  </a:cubicBezTo>
                  <a:cubicBezTo>
                    <a:pt x="8698" y="8061"/>
                    <a:pt x="9199" y="7760"/>
                    <a:pt x="9675" y="7460"/>
                  </a:cubicBezTo>
                  <a:cubicBezTo>
                    <a:pt x="10151" y="7159"/>
                    <a:pt x="10602" y="6833"/>
                    <a:pt x="11029" y="6507"/>
                  </a:cubicBezTo>
                  <a:cubicBezTo>
                    <a:pt x="11480" y="6182"/>
                    <a:pt x="11881" y="5831"/>
                    <a:pt x="12257" y="5455"/>
                  </a:cubicBezTo>
                  <a:cubicBezTo>
                    <a:pt x="12633" y="5079"/>
                    <a:pt x="13009" y="4728"/>
                    <a:pt x="13334" y="4352"/>
                  </a:cubicBezTo>
                  <a:cubicBezTo>
                    <a:pt x="13660" y="3976"/>
                    <a:pt x="13961" y="3600"/>
                    <a:pt x="14237" y="3224"/>
                  </a:cubicBezTo>
                  <a:cubicBezTo>
                    <a:pt x="14512" y="2873"/>
                    <a:pt x="14763" y="2522"/>
                    <a:pt x="14963" y="2197"/>
                  </a:cubicBezTo>
                  <a:cubicBezTo>
                    <a:pt x="15189" y="1871"/>
                    <a:pt x="15364" y="1545"/>
                    <a:pt x="15515" y="1269"/>
                  </a:cubicBezTo>
                  <a:cubicBezTo>
                    <a:pt x="15665" y="1019"/>
                    <a:pt x="15765" y="768"/>
                    <a:pt x="15841" y="618"/>
                  </a:cubicBezTo>
                  <a:cubicBezTo>
                    <a:pt x="15916" y="467"/>
                    <a:pt x="15941" y="367"/>
                    <a:pt x="15941" y="367"/>
                  </a:cubicBezTo>
                  <a:cubicBezTo>
                    <a:pt x="15941" y="367"/>
                    <a:pt x="15841" y="342"/>
                    <a:pt x="15690" y="292"/>
                  </a:cubicBezTo>
                  <a:cubicBezTo>
                    <a:pt x="15515" y="267"/>
                    <a:pt x="15264" y="192"/>
                    <a:pt x="14963" y="141"/>
                  </a:cubicBezTo>
                  <a:cubicBezTo>
                    <a:pt x="14494" y="63"/>
                    <a:pt x="13871" y="0"/>
                    <a:pt x="13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9"/>
            <p:cNvSpPr/>
            <p:nvPr/>
          </p:nvSpPr>
          <p:spPr>
            <a:xfrm>
              <a:off x="2001358" y="4172764"/>
              <a:ext cx="343131" cy="318104"/>
            </a:xfrm>
            <a:custGeom>
              <a:avLst/>
              <a:gdLst/>
              <a:ahLst/>
              <a:cxnLst/>
              <a:rect l="l" t="t" r="r" b="b"/>
              <a:pathLst>
                <a:path w="14437" h="13384" extrusionOk="0">
                  <a:moveTo>
                    <a:pt x="0" y="0"/>
                  </a:moveTo>
                  <a:cubicBezTo>
                    <a:pt x="0" y="0"/>
                    <a:pt x="25" y="101"/>
                    <a:pt x="50" y="276"/>
                  </a:cubicBezTo>
                  <a:cubicBezTo>
                    <a:pt x="100" y="452"/>
                    <a:pt x="151" y="727"/>
                    <a:pt x="251" y="1028"/>
                  </a:cubicBezTo>
                  <a:cubicBezTo>
                    <a:pt x="426" y="1629"/>
                    <a:pt x="777" y="2482"/>
                    <a:pt x="1278" y="3359"/>
                  </a:cubicBezTo>
                  <a:cubicBezTo>
                    <a:pt x="1755" y="4236"/>
                    <a:pt x="2381" y="5188"/>
                    <a:pt x="3133" y="6091"/>
                  </a:cubicBezTo>
                  <a:cubicBezTo>
                    <a:pt x="3885" y="6968"/>
                    <a:pt x="4737" y="7820"/>
                    <a:pt x="5639" y="8597"/>
                  </a:cubicBezTo>
                  <a:cubicBezTo>
                    <a:pt x="6090" y="8973"/>
                    <a:pt x="6567" y="9349"/>
                    <a:pt x="7043" y="9675"/>
                  </a:cubicBezTo>
                  <a:cubicBezTo>
                    <a:pt x="7494" y="10025"/>
                    <a:pt x="7970" y="10326"/>
                    <a:pt x="8446" y="10627"/>
                  </a:cubicBezTo>
                  <a:cubicBezTo>
                    <a:pt x="8922" y="10903"/>
                    <a:pt x="9374" y="11178"/>
                    <a:pt x="9850" y="11429"/>
                  </a:cubicBezTo>
                  <a:cubicBezTo>
                    <a:pt x="10301" y="11655"/>
                    <a:pt x="10752" y="11880"/>
                    <a:pt x="11178" y="12081"/>
                  </a:cubicBezTo>
                  <a:cubicBezTo>
                    <a:pt x="11404" y="12156"/>
                    <a:pt x="11579" y="12256"/>
                    <a:pt x="11805" y="12356"/>
                  </a:cubicBezTo>
                  <a:cubicBezTo>
                    <a:pt x="12005" y="12432"/>
                    <a:pt x="12206" y="12532"/>
                    <a:pt x="12381" y="12607"/>
                  </a:cubicBezTo>
                  <a:cubicBezTo>
                    <a:pt x="12732" y="12757"/>
                    <a:pt x="13108" y="12883"/>
                    <a:pt x="13384" y="13008"/>
                  </a:cubicBezTo>
                  <a:cubicBezTo>
                    <a:pt x="13659" y="13133"/>
                    <a:pt x="13910" y="13208"/>
                    <a:pt x="14085" y="13284"/>
                  </a:cubicBezTo>
                  <a:cubicBezTo>
                    <a:pt x="14261" y="13359"/>
                    <a:pt x="14361" y="13384"/>
                    <a:pt x="14361" y="13384"/>
                  </a:cubicBezTo>
                  <a:cubicBezTo>
                    <a:pt x="14361" y="13384"/>
                    <a:pt x="14386" y="13284"/>
                    <a:pt x="14386" y="13108"/>
                  </a:cubicBezTo>
                  <a:cubicBezTo>
                    <a:pt x="14411" y="12933"/>
                    <a:pt x="14436" y="12657"/>
                    <a:pt x="14436" y="12331"/>
                  </a:cubicBezTo>
                  <a:cubicBezTo>
                    <a:pt x="14436" y="11980"/>
                    <a:pt x="14386" y="11604"/>
                    <a:pt x="14311" y="11153"/>
                  </a:cubicBezTo>
                  <a:cubicBezTo>
                    <a:pt x="14236" y="10677"/>
                    <a:pt x="14110" y="10226"/>
                    <a:pt x="13935" y="9700"/>
                  </a:cubicBezTo>
                  <a:cubicBezTo>
                    <a:pt x="13760" y="9198"/>
                    <a:pt x="13534" y="8672"/>
                    <a:pt x="13258" y="8146"/>
                  </a:cubicBezTo>
                  <a:cubicBezTo>
                    <a:pt x="12983" y="7645"/>
                    <a:pt x="12657" y="7093"/>
                    <a:pt x="12281" y="6592"/>
                  </a:cubicBezTo>
                  <a:cubicBezTo>
                    <a:pt x="11554" y="5564"/>
                    <a:pt x="10652" y="4637"/>
                    <a:pt x="9699" y="3810"/>
                  </a:cubicBezTo>
                  <a:cubicBezTo>
                    <a:pt x="8697" y="2983"/>
                    <a:pt x="7669" y="2281"/>
                    <a:pt x="6592" y="1755"/>
                  </a:cubicBezTo>
                  <a:cubicBezTo>
                    <a:pt x="6065" y="1479"/>
                    <a:pt x="5539" y="1228"/>
                    <a:pt x="5013" y="1028"/>
                  </a:cubicBezTo>
                  <a:cubicBezTo>
                    <a:pt x="4511" y="827"/>
                    <a:pt x="3985" y="677"/>
                    <a:pt x="3509" y="527"/>
                  </a:cubicBezTo>
                  <a:cubicBezTo>
                    <a:pt x="2557" y="251"/>
                    <a:pt x="1704" y="126"/>
                    <a:pt x="1053" y="76"/>
                  </a:cubicBezTo>
                  <a:cubicBezTo>
                    <a:pt x="727" y="25"/>
                    <a:pt x="476" y="25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9"/>
            <p:cNvSpPr/>
            <p:nvPr/>
          </p:nvSpPr>
          <p:spPr>
            <a:xfrm>
              <a:off x="1844082" y="3844520"/>
              <a:ext cx="282382" cy="310380"/>
            </a:xfrm>
            <a:custGeom>
              <a:avLst/>
              <a:gdLst/>
              <a:ahLst/>
              <a:cxnLst/>
              <a:rect l="l" t="t" r="r" b="b"/>
              <a:pathLst>
                <a:path w="11881" h="13059" extrusionOk="0">
                  <a:moveTo>
                    <a:pt x="11755" y="1"/>
                  </a:moveTo>
                  <a:cubicBezTo>
                    <a:pt x="11755" y="1"/>
                    <a:pt x="11655" y="1"/>
                    <a:pt x="11479" y="51"/>
                  </a:cubicBezTo>
                  <a:cubicBezTo>
                    <a:pt x="11329" y="126"/>
                    <a:pt x="11078" y="176"/>
                    <a:pt x="10803" y="276"/>
                  </a:cubicBezTo>
                  <a:cubicBezTo>
                    <a:pt x="10527" y="377"/>
                    <a:pt x="10201" y="502"/>
                    <a:pt x="9850" y="652"/>
                  </a:cubicBezTo>
                  <a:cubicBezTo>
                    <a:pt x="9524" y="803"/>
                    <a:pt x="9148" y="953"/>
                    <a:pt x="8747" y="1129"/>
                  </a:cubicBezTo>
                  <a:cubicBezTo>
                    <a:pt x="8346" y="1329"/>
                    <a:pt x="7945" y="1530"/>
                    <a:pt x="7544" y="1780"/>
                  </a:cubicBezTo>
                  <a:cubicBezTo>
                    <a:pt x="7143" y="2006"/>
                    <a:pt x="6692" y="2256"/>
                    <a:pt x="6291" y="2557"/>
                  </a:cubicBezTo>
                  <a:cubicBezTo>
                    <a:pt x="5890" y="2833"/>
                    <a:pt x="5489" y="3159"/>
                    <a:pt x="5088" y="3485"/>
                  </a:cubicBezTo>
                  <a:cubicBezTo>
                    <a:pt x="4687" y="3835"/>
                    <a:pt x="4286" y="4186"/>
                    <a:pt x="3935" y="4562"/>
                  </a:cubicBezTo>
                  <a:cubicBezTo>
                    <a:pt x="3158" y="5339"/>
                    <a:pt x="2507" y="6191"/>
                    <a:pt x="1930" y="7094"/>
                  </a:cubicBezTo>
                  <a:cubicBezTo>
                    <a:pt x="1630" y="7545"/>
                    <a:pt x="1379" y="7996"/>
                    <a:pt x="1153" y="8447"/>
                  </a:cubicBezTo>
                  <a:cubicBezTo>
                    <a:pt x="928" y="8923"/>
                    <a:pt x="752" y="9374"/>
                    <a:pt x="577" y="9800"/>
                  </a:cubicBezTo>
                  <a:cubicBezTo>
                    <a:pt x="427" y="10251"/>
                    <a:pt x="301" y="10678"/>
                    <a:pt x="226" y="11053"/>
                  </a:cubicBezTo>
                  <a:cubicBezTo>
                    <a:pt x="151" y="11429"/>
                    <a:pt x="101" y="11780"/>
                    <a:pt x="51" y="12081"/>
                  </a:cubicBezTo>
                  <a:cubicBezTo>
                    <a:pt x="26" y="12382"/>
                    <a:pt x="26" y="12632"/>
                    <a:pt x="1" y="12783"/>
                  </a:cubicBezTo>
                  <a:cubicBezTo>
                    <a:pt x="1" y="12958"/>
                    <a:pt x="1" y="13058"/>
                    <a:pt x="1" y="13058"/>
                  </a:cubicBezTo>
                  <a:cubicBezTo>
                    <a:pt x="1" y="13058"/>
                    <a:pt x="101" y="13058"/>
                    <a:pt x="276" y="13033"/>
                  </a:cubicBezTo>
                  <a:cubicBezTo>
                    <a:pt x="427" y="13008"/>
                    <a:pt x="702" y="12983"/>
                    <a:pt x="978" y="12933"/>
                  </a:cubicBezTo>
                  <a:cubicBezTo>
                    <a:pt x="1580" y="12833"/>
                    <a:pt x="2356" y="12582"/>
                    <a:pt x="3209" y="12307"/>
                  </a:cubicBezTo>
                  <a:cubicBezTo>
                    <a:pt x="3635" y="12131"/>
                    <a:pt x="4061" y="11981"/>
                    <a:pt x="4487" y="11755"/>
                  </a:cubicBezTo>
                  <a:cubicBezTo>
                    <a:pt x="4938" y="11555"/>
                    <a:pt x="5389" y="11304"/>
                    <a:pt x="5840" y="11028"/>
                  </a:cubicBezTo>
                  <a:cubicBezTo>
                    <a:pt x="6742" y="10477"/>
                    <a:pt x="7620" y="9750"/>
                    <a:pt x="8397" y="8973"/>
                  </a:cubicBezTo>
                  <a:cubicBezTo>
                    <a:pt x="8798" y="8547"/>
                    <a:pt x="9174" y="8121"/>
                    <a:pt x="9524" y="7670"/>
                  </a:cubicBezTo>
                  <a:cubicBezTo>
                    <a:pt x="9875" y="7244"/>
                    <a:pt x="10176" y="6743"/>
                    <a:pt x="10452" y="6266"/>
                  </a:cubicBezTo>
                  <a:cubicBezTo>
                    <a:pt x="10727" y="5765"/>
                    <a:pt x="10978" y="5289"/>
                    <a:pt x="11154" y="4813"/>
                  </a:cubicBezTo>
                  <a:cubicBezTo>
                    <a:pt x="11354" y="4312"/>
                    <a:pt x="11504" y="3810"/>
                    <a:pt x="11630" y="3359"/>
                  </a:cubicBezTo>
                  <a:cubicBezTo>
                    <a:pt x="11680" y="3109"/>
                    <a:pt x="11730" y="2908"/>
                    <a:pt x="11780" y="2682"/>
                  </a:cubicBezTo>
                  <a:cubicBezTo>
                    <a:pt x="11805" y="2457"/>
                    <a:pt x="11830" y="2256"/>
                    <a:pt x="11830" y="2031"/>
                  </a:cubicBezTo>
                  <a:cubicBezTo>
                    <a:pt x="11880" y="1630"/>
                    <a:pt x="11880" y="1254"/>
                    <a:pt x="11855" y="953"/>
                  </a:cubicBezTo>
                  <a:cubicBezTo>
                    <a:pt x="11855" y="652"/>
                    <a:pt x="11805" y="402"/>
                    <a:pt x="11805" y="251"/>
                  </a:cubicBezTo>
                  <a:cubicBezTo>
                    <a:pt x="11780" y="76"/>
                    <a:pt x="11755" y="1"/>
                    <a:pt x="11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9"/>
            <p:cNvSpPr/>
            <p:nvPr/>
          </p:nvSpPr>
          <p:spPr>
            <a:xfrm>
              <a:off x="1677893" y="4172764"/>
              <a:ext cx="268668" cy="317510"/>
            </a:xfrm>
            <a:custGeom>
              <a:avLst/>
              <a:gdLst/>
              <a:ahLst/>
              <a:cxnLst/>
              <a:rect l="l" t="t" r="r" b="b"/>
              <a:pathLst>
                <a:path w="11304" h="13359" extrusionOk="0">
                  <a:moveTo>
                    <a:pt x="0" y="0"/>
                  </a:moveTo>
                  <a:cubicBezTo>
                    <a:pt x="0" y="0"/>
                    <a:pt x="25" y="101"/>
                    <a:pt x="25" y="276"/>
                  </a:cubicBezTo>
                  <a:cubicBezTo>
                    <a:pt x="50" y="426"/>
                    <a:pt x="75" y="677"/>
                    <a:pt x="150" y="978"/>
                  </a:cubicBezTo>
                  <a:cubicBezTo>
                    <a:pt x="201" y="1254"/>
                    <a:pt x="276" y="1604"/>
                    <a:pt x="401" y="1980"/>
                  </a:cubicBezTo>
                  <a:cubicBezTo>
                    <a:pt x="451" y="2181"/>
                    <a:pt x="501" y="2356"/>
                    <a:pt x="576" y="2557"/>
                  </a:cubicBezTo>
                  <a:cubicBezTo>
                    <a:pt x="627" y="2757"/>
                    <a:pt x="702" y="2958"/>
                    <a:pt x="752" y="3183"/>
                  </a:cubicBezTo>
                  <a:cubicBezTo>
                    <a:pt x="877" y="3584"/>
                    <a:pt x="1028" y="4010"/>
                    <a:pt x="1203" y="4436"/>
                  </a:cubicBezTo>
                  <a:cubicBezTo>
                    <a:pt x="1228" y="4537"/>
                    <a:pt x="1278" y="4637"/>
                    <a:pt x="1328" y="4737"/>
                  </a:cubicBezTo>
                  <a:cubicBezTo>
                    <a:pt x="1379" y="4863"/>
                    <a:pt x="1429" y="4963"/>
                    <a:pt x="1479" y="5088"/>
                  </a:cubicBezTo>
                  <a:cubicBezTo>
                    <a:pt x="1579" y="5314"/>
                    <a:pt x="1679" y="5539"/>
                    <a:pt x="1780" y="5765"/>
                  </a:cubicBezTo>
                  <a:cubicBezTo>
                    <a:pt x="2005" y="6216"/>
                    <a:pt x="2281" y="6617"/>
                    <a:pt x="2556" y="7068"/>
                  </a:cubicBezTo>
                  <a:cubicBezTo>
                    <a:pt x="2832" y="7519"/>
                    <a:pt x="3133" y="7945"/>
                    <a:pt x="3459" y="8346"/>
                  </a:cubicBezTo>
                  <a:cubicBezTo>
                    <a:pt x="4110" y="9223"/>
                    <a:pt x="4837" y="9975"/>
                    <a:pt x="5639" y="10677"/>
                  </a:cubicBezTo>
                  <a:cubicBezTo>
                    <a:pt x="6065" y="11028"/>
                    <a:pt x="6466" y="11329"/>
                    <a:pt x="6892" y="11604"/>
                  </a:cubicBezTo>
                  <a:cubicBezTo>
                    <a:pt x="7293" y="11880"/>
                    <a:pt x="7744" y="12131"/>
                    <a:pt x="8145" y="12356"/>
                  </a:cubicBezTo>
                  <a:cubicBezTo>
                    <a:pt x="8346" y="12457"/>
                    <a:pt x="8546" y="12557"/>
                    <a:pt x="8747" y="12632"/>
                  </a:cubicBezTo>
                  <a:cubicBezTo>
                    <a:pt x="8947" y="12707"/>
                    <a:pt x="9123" y="12807"/>
                    <a:pt x="9323" y="12858"/>
                  </a:cubicBezTo>
                  <a:cubicBezTo>
                    <a:pt x="9699" y="13008"/>
                    <a:pt x="10025" y="13108"/>
                    <a:pt x="10326" y="13183"/>
                  </a:cubicBezTo>
                  <a:cubicBezTo>
                    <a:pt x="10602" y="13259"/>
                    <a:pt x="10852" y="13284"/>
                    <a:pt x="11028" y="13334"/>
                  </a:cubicBezTo>
                  <a:cubicBezTo>
                    <a:pt x="11178" y="13359"/>
                    <a:pt x="11278" y="13359"/>
                    <a:pt x="11278" y="13359"/>
                  </a:cubicBezTo>
                  <a:cubicBezTo>
                    <a:pt x="11278" y="13359"/>
                    <a:pt x="11303" y="13259"/>
                    <a:pt x="11303" y="13108"/>
                  </a:cubicBezTo>
                  <a:cubicBezTo>
                    <a:pt x="11303" y="12933"/>
                    <a:pt x="11303" y="12682"/>
                    <a:pt x="11303" y="12381"/>
                  </a:cubicBezTo>
                  <a:cubicBezTo>
                    <a:pt x="11278" y="11780"/>
                    <a:pt x="11178" y="11003"/>
                    <a:pt x="11003" y="10126"/>
                  </a:cubicBezTo>
                  <a:cubicBezTo>
                    <a:pt x="10902" y="9675"/>
                    <a:pt x="10802" y="9223"/>
                    <a:pt x="10652" y="8747"/>
                  </a:cubicBezTo>
                  <a:cubicBezTo>
                    <a:pt x="10501" y="8296"/>
                    <a:pt x="10301" y="7795"/>
                    <a:pt x="10100" y="7319"/>
                  </a:cubicBezTo>
                  <a:cubicBezTo>
                    <a:pt x="9674" y="6366"/>
                    <a:pt x="9073" y="5414"/>
                    <a:pt x="8396" y="4512"/>
                  </a:cubicBezTo>
                  <a:cubicBezTo>
                    <a:pt x="8045" y="4086"/>
                    <a:pt x="7669" y="3634"/>
                    <a:pt x="7268" y="3233"/>
                  </a:cubicBezTo>
                  <a:cubicBezTo>
                    <a:pt x="6892" y="2832"/>
                    <a:pt x="6441" y="2482"/>
                    <a:pt x="5990" y="2131"/>
                  </a:cubicBezTo>
                  <a:cubicBezTo>
                    <a:pt x="5790" y="1980"/>
                    <a:pt x="5564" y="1805"/>
                    <a:pt x="5338" y="1655"/>
                  </a:cubicBezTo>
                  <a:cubicBezTo>
                    <a:pt x="5113" y="1504"/>
                    <a:pt x="4887" y="1379"/>
                    <a:pt x="4637" y="1228"/>
                  </a:cubicBezTo>
                  <a:cubicBezTo>
                    <a:pt x="4160" y="978"/>
                    <a:pt x="3684" y="752"/>
                    <a:pt x="3258" y="577"/>
                  </a:cubicBezTo>
                  <a:cubicBezTo>
                    <a:pt x="3033" y="502"/>
                    <a:pt x="2832" y="401"/>
                    <a:pt x="2607" y="351"/>
                  </a:cubicBezTo>
                  <a:cubicBezTo>
                    <a:pt x="2406" y="301"/>
                    <a:pt x="2206" y="251"/>
                    <a:pt x="2005" y="201"/>
                  </a:cubicBezTo>
                  <a:cubicBezTo>
                    <a:pt x="1629" y="126"/>
                    <a:pt x="1278" y="76"/>
                    <a:pt x="977" y="51"/>
                  </a:cubicBezTo>
                  <a:cubicBezTo>
                    <a:pt x="702" y="0"/>
                    <a:pt x="451" y="25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9"/>
            <p:cNvSpPr/>
            <p:nvPr/>
          </p:nvSpPr>
          <p:spPr>
            <a:xfrm>
              <a:off x="1526583" y="3829047"/>
              <a:ext cx="278793" cy="335977"/>
            </a:xfrm>
            <a:custGeom>
              <a:avLst/>
              <a:gdLst/>
              <a:ahLst/>
              <a:cxnLst/>
              <a:rect l="l" t="t" r="r" b="b"/>
              <a:pathLst>
                <a:path w="11730" h="14136" extrusionOk="0">
                  <a:moveTo>
                    <a:pt x="11554" y="0"/>
                  </a:moveTo>
                  <a:cubicBezTo>
                    <a:pt x="11554" y="0"/>
                    <a:pt x="11454" y="25"/>
                    <a:pt x="11303" y="75"/>
                  </a:cubicBezTo>
                  <a:cubicBezTo>
                    <a:pt x="11153" y="151"/>
                    <a:pt x="10902" y="226"/>
                    <a:pt x="10627" y="351"/>
                  </a:cubicBezTo>
                  <a:cubicBezTo>
                    <a:pt x="10326" y="476"/>
                    <a:pt x="10025" y="627"/>
                    <a:pt x="9674" y="802"/>
                  </a:cubicBezTo>
                  <a:cubicBezTo>
                    <a:pt x="9349" y="978"/>
                    <a:pt x="8973" y="1178"/>
                    <a:pt x="8547" y="1404"/>
                  </a:cubicBezTo>
                  <a:cubicBezTo>
                    <a:pt x="8171" y="1629"/>
                    <a:pt x="7745" y="1880"/>
                    <a:pt x="7369" y="2156"/>
                  </a:cubicBezTo>
                  <a:cubicBezTo>
                    <a:pt x="6968" y="2431"/>
                    <a:pt x="6541" y="2707"/>
                    <a:pt x="6140" y="3033"/>
                  </a:cubicBezTo>
                  <a:cubicBezTo>
                    <a:pt x="5739" y="3359"/>
                    <a:pt x="5338" y="3709"/>
                    <a:pt x="4937" y="4085"/>
                  </a:cubicBezTo>
                  <a:cubicBezTo>
                    <a:pt x="4536" y="4461"/>
                    <a:pt x="4161" y="4862"/>
                    <a:pt x="3810" y="5263"/>
                  </a:cubicBezTo>
                  <a:cubicBezTo>
                    <a:pt x="3058" y="6090"/>
                    <a:pt x="2406" y="6993"/>
                    <a:pt x="1830" y="7945"/>
                  </a:cubicBezTo>
                  <a:cubicBezTo>
                    <a:pt x="1554" y="8421"/>
                    <a:pt x="1328" y="8897"/>
                    <a:pt x="1103" y="9374"/>
                  </a:cubicBezTo>
                  <a:cubicBezTo>
                    <a:pt x="877" y="9875"/>
                    <a:pt x="702" y="10351"/>
                    <a:pt x="551" y="10802"/>
                  </a:cubicBezTo>
                  <a:cubicBezTo>
                    <a:pt x="401" y="11253"/>
                    <a:pt x="276" y="11679"/>
                    <a:pt x="201" y="12080"/>
                  </a:cubicBezTo>
                  <a:cubicBezTo>
                    <a:pt x="125" y="12481"/>
                    <a:pt x="75" y="12832"/>
                    <a:pt x="50" y="13133"/>
                  </a:cubicBezTo>
                  <a:cubicBezTo>
                    <a:pt x="0" y="13434"/>
                    <a:pt x="25" y="13709"/>
                    <a:pt x="0" y="13860"/>
                  </a:cubicBezTo>
                  <a:cubicBezTo>
                    <a:pt x="0" y="14035"/>
                    <a:pt x="0" y="14136"/>
                    <a:pt x="0" y="14136"/>
                  </a:cubicBezTo>
                  <a:cubicBezTo>
                    <a:pt x="0" y="14136"/>
                    <a:pt x="100" y="14136"/>
                    <a:pt x="276" y="14110"/>
                  </a:cubicBezTo>
                  <a:cubicBezTo>
                    <a:pt x="426" y="14060"/>
                    <a:pt x="702" y="14035"/>
                    <a:pt x="1003" y="13960"/>
                  </a:cubicBezTo>
                  <a:cubicBezTo>
                    <a:pt x="1579" y="13835"/>
                    <a:pt x="2381" y="13534"/>
                    <a:pt x="3258" y="13183"/>
                  </a:cubicBezTo>
                  <a:cubicBezTo>
                    <a:pt x="3684" y="13008"/>
                    <a:pt x="4135" y="12807"/>
                    <a:pt x="4562" y="12557"/>
                  </a:cubicBezTo>
                  <a:cubicBezTo>
                    <a:pt x="5013" y="12331"/>
                    <a:pt x="5464" y="12030"/>
                    <a:pt x="5915" y="11704"/>
                  </a:cubicBezTo>
                  <a:cubicBezTo>
                    <a:pt x="6366" y="11404"/>
                    <a:pt x="6817" y="11053"/>
                    <a:pt x="7243" y="10652"/>
                  </a:cubicBezTo>
                  <a:cubicBezTo>
                    <a:pt x="7669" y="10276"/>
                    <a:pt x="8095" y="9850"/>
                    <a:pt x="8471" y="9424"/>
                  </a:cubicBezTo>
                  <a:cubicBezTo>
                    <a:pt x="8872" y="8973"/>
                    <a:pt x="9248" y="8496"/>
                    <a:pt x="9574" y="8020"/>
                  </a:cubicBezTo>
                  <a:cubicBezTo>
                    <a:pt x="9925" y="7544"/>
                    <a:pt x="10226" y="7018"/>
                    <a:pt x="10476" y="6516"/>
                  </a:cubicBezTo>
                  <a:cubicBezTo>
                    <a:pt x="10752" y="5990"/>
                    <a:pt x="10978" y="5489"/>
                    <a:pt x="11153" y="4963"/>
                  </a:cubicBezTo>
                  <a:cubicBezTo>
                    <a:pt x="11328" y="4436"/>
                    <a:pt x="11454" y="3935"/>
                    <a:pt x="11554" y="3459"/>
                  </a:cubicBezTo>
                  <a:cubicBezTo>
                    <a:pt x="11604" y="3208"/>
                    <a:pt x="11654" y="2983"/>
                    <a:pt x="11679" y="2757"/>
                  </a:cubicBezTo>
                  <a:cubicBezTo>
                    <a:pt x="11704" y="2531"/>
                    <a:pt x="11729" y="2306"/>
                    <a:pt x="11729" y="2080"/>
                  </a:cubicBezTo>
                  <a:cubicBezTo>
                    <a:pt x="11729" y="1654"/>
                    <a:pt x="11729" y="1303"/>
                    <a:pt x="11704" y="978"/>
                  </a:cubicBezTo>
                  <a:cubicBezTo>
                    <a:pt x="11679" y="677"/>
                    <a:pt x="11629" y="426"/>
                    <a:pt x="11629" y="251"/>
                  </a:cubicBezTo>
                  <a:cubicBezTo>
                    <a:pt x="11579" y="100"/>
                    <a:pt x="11554" y="0"/>
                    <a:pt x="11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9"/>
            <p:cNvSpPr/>
            <p:nvPr/>
          </p:nvSpPr>
          <p:spPr>
            <a:xfrm>
              <a:off x="1299023" y="4221608"/>
              <a:ext cx="316322" cy="278199"/>
            </a:xfrm>
            <a:custGeom>
              <a:avLst/>
              <a:gdLst/>
              <a:ahLst/>
              <a:cxnLst/>
              <a:rect l="l" t="t" r="r" b="b"/>
              <a:pathLst>
                <a:path w="13309" h="11705" extrusionOk="0">
                  <a:moveTo>
                    <a:pt x="2005" y="1"/>
                  </a:moveTo>
                  <a:cubicBezTo>
                    <a:pt x="1604" y="1"/>
                    <a:pt x="1253" y="1"/>
                    <a:pt x="952" y="51"/>
                  </a:cubicBezTo>
                  <a:cubicBezTo>
                    <a:pt x="677" y="76"/>
                    <a:pt x="426" y="126"/>
                    <a:pt x="251" y="126"/>
                  </a:cubicBezTo>
                  <a:cubicBezTo>
                    <a:pt x="75" y="176"/>
                    <a:pt x="0" y="201"/>
                    <a:pt x="0" y="201"/>
                  </a:cubicBezTo>
                  <a:cubicBezTo>
                    <a:pt x="0" y="201"/>
                    <a:pt x="25" y="276"/>
                    <a:pt x="75" y="452"/>
                  </a:cubicBezTo>
                  <a:cubicBezTo>
                    <a:pt x="125" y="602"/>
                    <a:pt x="201" y="853"/>
                    <a:pt x="326" y="1128"/>
                  </a:cubicBezTo>
                  <a:cubicBezTo>
                    <a:pt x="426" y="1404"/>
                    <a:pt x="577" y="1705"/>
                    <a:pt x="777" y="2056"/>
                  </a:cubicBezTo>
                  <a:cubicBezTo>
                    <a:pt x="852" y="2231"/>
                    <a:pt x="978" y="2407"/>
                    <a:pt x="1078" y="2607"/>
                  </a:cubicBezTo>
                  <a:cubicBezTo>
                    <a:pt x="1153" y="2782"/>
                    <a:pt x="1253" y="2983"/>
                    <a:pt x="1354" y="3184"/>
                  </a:cubicBezTo>
                  <a:cubicBezTo>
                    <a:pt x="1579" y="3559"/>
                    <a:pt x="1780" y="3935"/>
                    <a:pt x="2030" y="4311"/>
                  </a:cubicBezTo>
                  <a:cubicBezTo>
                    <a:pt x="2281" y="4687"/>
                    <a:pt x="2582" y="5113"/>
                    <a:pt x="2882" y="5514"/>
                  </a:cubicBezTo>
                  <a:cubicBezTo>
                    <a:pt x="3183" y="5915"/>
                    <a:pt x="3534" y="6266"/>
                    <a:pt x="3860" y="6667"/>
                  </a:cubicBezTo>
                  <a:cubicBezTo>
                    <a:pt x="4211" y="7043"/>
                    <a:pt x="4587" y="7419"/>
                    <a:pt x="4988" y="7770"/>
                  </a:cubicBezTo>
                  <a:cubicBezTo>
                    <a:pt x="5364" y="8121"/>
                    <a:pt x="5765" y="8447"/>
                    <a:pt x="6191" y="8773"/>
                  </a:cubicBezTo>
                  <a:cubicBezTo>
                    <a:pt x="6617" y="9073"/>
                    <a:pt x="7043" y="9374"/>
                    <a:pt x="7494" y="9650"/>
                  </a:cubicBezTo>
                  <a:cubicBezTo>
                    <a:pt x="8371" y="10176"/>
                    <a:pt x="9273" y="10627"/>
                    <a:pt x="10100" y="10928"/>
                  </a:cubicBezTo>
                  <a:cubicBezTo>
                    <a:pt x="10953" y="11254"/>
                    <a:pt x="11729" y="11479"/>
                    <a:pt x="12331" y="11580"/>
                  </a:cubicBezTo>
                  <a:cubicBezTo>
                    <a:pt x="12607" y="11630"/>
                    <a:pt x="12882" y="11655"/>
                    <a:pt x="13033" y="11680"/>
                  </a:cubicBezTo>
                  <a:cubicBezTo>
                    <a:pt x="13208" y="11705"/>
                    <a:pt x="13308" y="11705"/>
                    <a:pt x="13308" y="11705"/>
                  </a:cubicBezTo>
                  <a:cubicBezTo>
                    <a:pt x="13308" y="11705"/>
                    <a:pt x="13308" y="11605"/>
                    <a:pt x="13308" y="11454"/>
                  </a:cubicBezTo>
                  <a:cubicBezTo>
                    <a:pt x="13283" y="11279"/>
                    <a:pt x="13283" y="11028"/>
                    <a:pt x="13258" y="10727"/>
                  </a:cubicBezTo>
                  <a:cubicBezTo>
                    <a:pt x="13233" y="10427"/>
                    <a:pt x="13158" y="10076"/>
                    <a:pt x="13083" y="9675"/>
                  </a:cubicBezTo>
                  <a:cubicBezTo>
                    <a:pt x="13008" y="9299"/>
                    <a:pt x="12882" y="8873"/>
                    <a:pt x="12732" y="8447"/>
                  </a:cubicBezTo>
                  <a:cubicBezTo>
                    <a:pt x="12582" y="7996"/>
                    <a:pt x="12406" y="7544"/>
                    <a:pt x="12181" y="7068"/>
                  </a:cubicBezTo>
                  <a:cubicBezTo>
                    <a:pt x="11955" y="6617"/>
                    <a:pt x="11679" y="6141"/>
                    <a:pt x="11404" y="5690"/>
                  </a:cubicBezTo>
                  <a:cubicBezTo>
                    <a:pt x="11103" y="5214"/>
                    <a:pt x="10752" y="4762"/>
                    <a:pt x="10376" y="4336"/>
                  </a:cubicBezTo>
                  <a:cubicBezTo>
                    <a:pt x="10000" y="3910"/>
                    <a:pt x="9599" y="3509"/>
                    <a:pt x="9173" y="3108"/>
                  </a:cubicBezTo>
                  <a:cubicBezTo>
                    <a:pt x="8747" y="2732"/>
                    <a:pt x="8271" y="2356"/>
                    <a:pt x="7820" y="2031"/>
                  </a:cubicBezTo>
                  <a:cubicBezTo>
                    <a:pt x="7344" y="1705"/>
                    <a:pt x="6842" y="1429"/>
                    <a:pt x="6341" y="1178"/>
                  </a:cubicBezTo>
                  <a:cubicBezTo>
                    <a:pt x="5815" y="928"/>
                    <a:pt x="5338" y="702"/>
                    <a:pt x="4812" y="527"/>
                  </a:cubicBezTo>
                  <a:cubicBezTo>
                    <a:pt x="4286" y="351"/>
                    <a:pt x="3785" y="226"/>
                    <a:pt x="3308" y="126"/>
                  </a:cubicBezTo>
                  <a:cubicBezTo>
                    <a:pt x="3058" y="76"/>
                    <a:pt x="2832" y="51"/>
                    <a:pt x="2632" y="26"/>
                  </a:cubicBezTo>
                  <a:cubicBezTo>
                    <a:pt x="2406" y="1"/>
                    <a:pt x="2206" y="1"/>
                    <a:pt x="2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9"/>
            <p:cNvSpPr/>
            <p:nvPr/>
          </p:nvSpPr>
          <p:spPr>
            <a:xfrm>
              <a:off x="1184650" y="3876108"/>
              <a:ext cx="247824" cy="357416"/>
            </a:xfrm>
            <a:custGeom>
              <a:avLst/>
              <a:gdLst/>
              <a:ahLst/>
              <a:cxnLst/>
              <a:rect l="l" t="t" r="r" b="b"/>
              <a:pathLst>
                <a:path w="10427" h="15038" extrusionOk="0">
                  <a:moveTo>
                    <a:pt x="10276" y="0"/>
                  </a:moveTo>
                  <a:cubicBezTo>
                    <a:pt x="10276" y="0"/>
                    <a:pt x="10176" y="25"/>
                    <a:pt x="10025" y="75"/>
                  </a:cubicBezTo>
                  <a:cubicBezTo>
                    <a:pt x="9850" y="125"/>
                    <a:pt x="9599" y="201"/>
                    <a:pt x="9323" y="326"/>
                  </a:cubicBezTo>
                  <a:cubicBezTo>
                    <a:pt x="9048" y="426"/>
                    <a:pt x="8722" y="577"/>
                    <a:pt x="8346" y="777"/>
                  </a:cubicBezTo>
                  <a:cubicBezTo>
                    <a:pt x="7995" y="952"/>
                    <a:pt x="7619" y="1178"/>
                    <a:pt x="7218" y="1404"/>
                  </a:cubicBezTo>
                  <a:cubicBezTo>
                    <a:pt x="6842" y="1679"/>
                    <a:pt x="6441" y="1955"/>
                    <a:pt x="6040" y="2256"/>
                  </a:cubicBezTo>
                  <a:cubicBezTo>
                    <a:pt x="5639" y="2582"/>
                    <a:pt x="5238" y="2907"/>
                    <a:pt x="4837" y="3283"/>
                  </a:cubicBezTo>
                  <a:cubicBezTo>
                    <a:pt x="4060" y="4035"/>
                    <a:pt x="3358" y="4887"/>
                    <a:pt x="2732" y="5815"/>
                  </a:cubicBezTo>
                  <a:cubicBezTo>
                    <a:pt x="2080" y="6742"/>
                    <a:pt x="1529" y="7745"/>
                    <a:pt x="1128" y="8747"/>
                  </a:cubicBezTo>
                  <a:cubicBezTo>
                    <a:pt x="702" y="9750"/>
                    <a:pt x="401" y="10752"/>
                    <a:pt x="226" y="11679"/>
                  </a:cubicBezTo>
                  <a:cubicBezTo>
                    <a:pt x="50" y="12607"/>
                    <a:pt x="0" y="13434"/>
                    <a:pt x="0" y="14035"/>
                  </a:cubicBezTo>
                  <a:cubicBezTo>
                    <a:pt x="0" y="14336"/>
                    <a:pt x="25" y="14612"/>
                    <a:pt x="25" y="14762"/>
                  </a:cubicBezTo>
                  <a:cubicBezTo>
                    <a:pt x="50" y="14938"/>
                    <a:pt x="50" y="15038"/>
                    <a:pt x="50" y="15038"/>
                  </a:cubicBezTo>
                  <a:cubicBezTo>
                    <a:pt x="50" y="15038"/>
                    <a:pt x="150" y="15013"/>
                    <a:pt x="326" y="14988"/>
                  </a:cubicBezTo>
                  <a:cubicBezTo>
                    <a:pt x="476" y="14938"/>
                    <a:pt x="752" y="14862"/>
                    <a:pt x="1028" y="14762"/>
                  </a:cubicBezTo>
                  <a:cubicBezTo>
                    <a:pt x="1604" y="14562"/>
                    <a:pt x="2381" y="14236"/>
                    <a:pt x="3183" y="13760"/>
                  </a:cubicBezTo>
                  <a:cubicBezTo>
                    <a:pt x="3985" y="13283"/>
                    <a:pt x="4862" y="12682"/>
                    <a:pt x="5664" y="11930"/>
                  </a:cubicBezTo>
                  <a:cubicBezTo>
                    <a:pt x="6466" y="11203"/>
                    <a:pt x="7218" y="10326"/>
                    <a:pt x="7870" y="9374"/>
                  </a:cubicBezTo>
                  <a:cubicBezTo>
                    <a:pt x="8521" y="8421"/>
                    <a:pt x="9073" y="7394"/>
                    <a:pt x="9474" y="6366"/>
                  </a:cubicBezTo>
                  <a:cubicBezTo>
                    <a:pt x="9674" y="5865"/>
                    <a:pt x="9875" y="5364"/>
                    <a:pt x="10000" y="4837"/>
                  </a:cubicBezTo>
                  <a:cubicBezTo>
                    <a:pt x="10125" y="4336"/>
                    <a:pt x="10226" y="3835"/>
                    <a:pt x="10276" y="3384"/>
                  </a:cubicBezTo>
                  <a:cubicBezTo>
                    <a:pt x="10351" y="2907"/>
                    <a:pt x="10401" y="2456"/>
                    <a:pt x="10401" y="2055"/>
                  </a:cubicBezTo>
                  <a:cubicBezTo>
                    <a:pt x="10426" y="1654"/>
                    <a:pt x="10426" y="1303"/>
                    <a:pt x="10401" y="978"/>
                  </a:cubicBezTo>
                  <a:cubicBezTo>
                    <a:pt x="10376" y="677"/>
                    <a:pt x="10351" y="426"/>
                    <a:pt x="10326" y="251"/>
                  </a:cubicBezTo>
                  <a:cubicBezTo>
                    <a:pt x="10301" y="100"/>
                    <a:pt x="10276" y="0"/>
                    <a:pt x="10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9"/>
            <p:cNvSpPr/>
            <p:nvPr/>
          </p:nvSpPr>
          <p:spPr>
            <a:xfrm>
              <a:off x="2017806" y="4040658"/>
              <a:ext cx="147763" cy="126300"/>
            </a:xfrm>
            <a:custGeom>
              <a:avLst/>
              <a:gdLst/>
              <a:ahLst/>
              <a:cxnLst/>
              <a:rect l="l" t="t" r="r" b="b"/>
              <a:pathLst>
                <a:path w="6217" h="5314" extrusionOk="0">
                  <a:moveTo>
                    <a:pt x="5617" y="1"/>
                  </a:moveTo>
                  <a:cubicBezTo>
                    <a:pt x="5526" y="1"/>
                    <a:pt x="5432" y="36"/>
                    <a:pt x="5348" y="120"/>
                  </a:cubicBezTo>
                  <a:cubicBezTo>
                    <a:pt x="3744" y="1699"/>
                    <a:pt x="2015" y="3152"/>
                    <a:pt x="336" y="4606"/>
                  </a:cubicBezTo>
                  <a:cubicBezTo>
                    <a:pt x="0" y="4882"/>
                    <a:pt x="302" y="5314"/>
                    <a:pt x="641" y="5314"/>
                  </a:cubicBezTo>
                  <a:cubicBezTo>
                    <a:pt x="732" y="5314"/>
                    <a:pt x="827" y="5282"/>
                    <a:pt x="912" y="5207"/>
                  </a:cubicBezTo>
                  <a:cubicBezTo>
                    <a:pt x="2616" y="3729"/>
                    <a:pt x="4321" y="2300"/>
                    <a:pt x="5925" y="721"/>
                  </a:cubicBezTo>
                  <a:cubicBezTo>
                    <a:pt x="6217" y="429"/>
                    <a:pt x="5934" y="1"/>
                    <a:pt x="5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9"/>
            <p:cNvSpPr/>
            <p:nvPr/>
          </p:nvSpPr>
          <p:spPr>
            <a:xfrm>
              <a:off x="1505809" y="4169294"/>
              <a:ext cx="151542" cy="159171"/>
            </a:xfrm>
            <a:custGeom>
              <a:avLst/>
              <a:gdLst/>
              <a:ahLst/>
              <a:cxnLst/>
              <a:rect l="l" t="t" r="r" b="b"/>
              <a:pathLst>
                <a:path w="6376" h="6697" extrusionOk="0">
                  <a:moveTo>
                    <a:pt x="570" y="0"/>
                  </a:moveTo>
                  <a:cubicBezTo>
                    <a:pt x="272" y="0"/>
                    <a:pt x="1" y="419"/>
                    <a:pt x="248" y="723"/>
                  </a:cubicBezTo>
                  <a:cubicBezTo>
                    <a:pt x="1852" y="2803"/>
                    <a:pt x="3531" y="4808"/>
                    <a:pt x="5461" y="6588"/>
                  </a:cubicBezTo>
                  <a:cubicBezTo>
                    <a:pt x="5548" y="6664"/>
                    <a:pt x="5645" y="6696"/>
                    <a:pt x="5739" y="6696"/>
                  </a:cubicBezTo>
                  <a:cubicBezTo>
                    <a:pt x="6076" y="6696"/>
                    <a:pt x="6376" y="6280"/>
                    <a:pt x="6062" y="5986"/>
                  </a:cubicBezTo>
                  <a:cubicBezTo>
                    <a:pt x="4107" y="4207"/>
                    <a:pt x="2453" y="2227"/>
                    <a:pt x="849" y="146"/>
                  </a:cubicBezTo>
                  <a:cubicBezTo>
                    <a:pt x="764" y="43"/>
                    <a:pt x="666" y="0"/>
                    <a:pt x="5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9"/>
            <p:cNvSpPr/>
            <p:nvPr/>
          </p:nvSpPr>
          <p:spPr>
            <a:xfrm>
              <a:off x="1398732" y="4029059"/>
              <a:ext cx="102747" cy="160312"/>
            </a:xfrm>
            <a:custGeom>
              <a:avLst/>
              <a:gdLst/>
              <a:ahLst/>
              <a:cxnLst/>
              <a:rect l="l" t="t" r="r" b="b"/>
              <a:pathLst>
                <a:path w="4323" h="6745" extrusionOk="0">
                  <a:moveTo>
                    <a:pt x="3816" y="0"/>
                  </a:moveTo>
                  <a:cubicBezTo>
                    <a:pt x="3649" y="0"/>
                    <a:pt x="3478" y="85"/>
                    <a:pt x="3399" y="282"/>
                  </a:cubicBezTo>
                  <a:cubicBezTo>
                    <a:pt x="2547" y="2337"/>
                    <a:pt x="1369" y="4242"/>
                    <a:pt x="191" y="6122"/>
                  </a:cubicBezTo>
                  <a:cubicBezTo>
                    <a:pt x="0" y="6451"/>
                    <a:pt x="290" y="6745"/>
                    <a:pt x="577" y="6745"/>
                  </a:cubicBezTo>
                  <a:cubicBezTo>
                    <a:pt x="705" y="6745"/>
                    <a:pt x="833" y="6687"/>
                    <a:pt x="918" y="6548"/>
                  </a:cubicBezTo>
                  <a:cubicBezTo>
                    <a:pt x="2146" y="4593"/>
                    <a:pt x="3324" y="2638"/>
                    <a:pt x="4201" y="508"/>
                  </a:cubicBezTo>
                  <a:cubicBezTo>
                    <a:pt x="4323" y="203"/>
                    <a:pt x="4075" y="0"/>
                    <a:pt x="3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9"/>
            <p:cNvSpPr/>
            <p:nvPr/>
          </p:nvSpPr>
          <p:spPr>
            <a:xfrm>
              <a:off x="1866424" y="4157671"/>
              <a:ext cx="125516" cy="137851"/>
            </a:xfrm>
            <a:custGeom>
              <a:avLst/>
              <a:gdLst/>
              <a:ahLst/>
              <a:cxnLst/>
              <a:rect l="l" t="t" r="r" b="b"/>
              <a:pathLst>
                <a:path w="5281" h="5800" extrusionOk="0">
                  <a:moveTo>
                    <a:pt x="637" y="0"/>
                  </a:moveTo>
                  <a:cubicBezTo>
                    <a:pt x="300" y="0"/>
                    <a:pt x="0" y="417"/>
                    <a:pt x="314" y="711"/>
                  </a:cubicBezTo>
                  <a:cubicBezTo>
                    <a:pt x="1918" y="2139"/>
                    <a:pt x="3020" y="3944"/>
                    <a:pt x="4324" y="5623"/>
                  </a:cubicBezTo>
                  <a:cubicBezTo>
                    <a:pt x="4419" y="5748"/>
                    <a:pt x="4549" y="5799"/>
                    <a:pt x="4677" y="5799"/>
                  </a:cubicBezTo>
                  <a:cubicBezTo>
                    <a:pt x="4985" y="5799"/>
                    <a:pt x="5281" y="5498"/>
                    <a:pt x="5051" y="5197"/>
                  </a:cubicBezTo>
                  <a:cubicBezTo>
                    <a:pt x="3697" y="3467"/>
                    <a:pt x="2569" y="1613"/>
                    <a:pt x="915" y="109"/>
                  </a:cubicBezTo>
                  <a:cubicBezTo>
                    <a:pt x="828" y="33"/>
                    <a:pt x="731" y="0"/>
                    <a:pt x="6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9"/>
            <p:cNvSpPr/>
            <p:nvPr/>
          </p:nvSpPr>
          <p:spPr>
            <a:xfrm>
              <a:off x="1921710" y="4259020"/>
              <a:ext cx="111232" cy="74606"/>
            </a:xfrm>
            <a:custGeom>
              <a:avLst/>
              <a:gdLst/>
              <a:ahLst/>
              <a:cxnLst/>
              <a:rect l="l" t="t" r="r" b="b"/>
              <a:pathLst>
                <a:path w="4680" h="3139" extrusionOk="0">
                  <a:moveTo>
                    <a:pt x="2235" y="0"/>
                  </a:moveTo>
                  <a:cubicBezTo>
                    <a:pt x="255" y="0"/>
                    <a:pt x="0" y="3138"/>
                    <a:pt x="2524" y="3138"/>
                  </a:cubicBezTo>
                  <a:cubicBezTo>
                    <a:pt x="4429" y="3138"/>
                    <a:pt x="4679" y="81"/>
                    <a:pt x="2374" y="5"/>
                  </a:cubicBezTo>
                  <a:cubicBezTo>
                    <a:pt x="2327" y="2"/>
                    <a:pt x="2280" y="0"/>
                    <a:pt x="2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9"/>
            <p:cNvSpPr/>
            <p:nvPr/>
          </p:nvSpPr>
          <p:spPr>
            <a:xfrm>
              <a:off x="1567869" y="4287019"/>
              <a:ext cx="111232" cy="74606"/>
            </a:xfrm>
            <a:custGeom>
              <a:avLst/>
              <a:gdLst/>
              <a:ahLst/>
              <a:cxnLst/>
              <a:rect l="l" t="t" r="r" b="b"/>
              <a:pathLst>
                <a:path w="4680" h="3139" extrusionOk="0">
                  <a:moveTo>
                    <a:pt x="2260" y="0"/>
                  </a:moveTo>
                  <a:cubicBezTo>
                    <a:pt x="279" y="0"/>
                    <a:pt x="1" y="3138"/>
                    <a:pt x="2549" y="3138"/>
                  </a:cubicBezTo>
                  <a:cubicBezTo>
                    <a:pt x="4454" y="3138"/>
                    <a:pt x="4679" y="56"/>
                    <a:pt x="2398" y="5"/>
                  </a:cubicBezTo>
                  <a:cubicBezTo>
                    <a:pt x="2351" y="2"/>
                    <a:pt x="2305" y="0"/>
                    <a:pt x="2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9"/>
            <p:cNvSpPr/>
            <p:nvPr/>
          </p:nvSpPr>
          <p:spPr>
            <a:xfrm>
              <a:off x="1432626" y="3996900"/>
              <a:ext cx="111232" cy="74606"/>
            </a:xfrm>
            <a:custGeom>
              <a:avLst/>
              <a:gdLst/>
              <a:ahLst/>
              <a:cxnLst/>
              <a:rect l="l" t="t" r="r" b="b"/>
              <a:pathLst>
                <a:path w="4680" h="3139" extrusionOk="0">
                  <a:moveTo>
                    <a:pt x="2259" y="1"/>
                  </a:moveTo>
                  <a:cubicBezTo>
                    <a:pt x="256" y="1"/>
                    <a:pt x="1" y="3139"/>
                    <a:pt x="2525" y="3139"/>
                  </a:cubicBezTo>
                  <a:cubicBezTo>
                    <a:pt x="4454" y="3139"/>
                    <a:pt x="4680" y="56"/>
                    <a:pt x="2399" y="6"/>
                  </a:cubicBezTo>
                  <a:cubicBezTo>
                    <a:pt x="2352" y="2"/>
                    <a:pt x="2305" y="1"/>
                    <a:pt x="2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9"/>
            <p:cNvSpPr/>
            <p:nvPr/>
          </p:nvSpPr>
          <p:spPr>
            <a:xfrm>
              <a:off x="1869062" y="4215547"/>
              <a:ext cx="82854" cy="56115"/>
            </a:xfrm>
            <a:custGeom>
              <a:avLst/>
              <a:gdLst/>
              <a:ahLst/>
              <a:cxnLst/>
              <a:rect l="l" t="t" r="r" b="b"/>
              <a:pathLst>
                <a:path w="3486" h="2361" extrusionOk="0">
                  <a:moveTo>
                    <a:pt x="1666" y="0"/>
                  </a:moveTo>
                  <a:cubicBezTo>
                    <a:pt x="192" y="0"/>
                    <a:pt x="0" y="2336"/>
                    <a:pt x="1882" y="2361"/>
                  </a:cubicBezTo>
                  <a:cubicBezTo>
                    <a:pt x="3310" y="2361"/>
                    <a:pt x="3486" y="55"/>
                    <a:pt x="1782" y="5"/>
                  </a:cubicBezTo>
                  <a:cubicBezTo>
                    <a:pt x="1742" y="2"/>
                    <a:pt x="1704" y="0"/>
                    <a:pt x="1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9"/>
            <p:cNvSpPr/>
            <p:nvPr/>
          </p:nvSpPr>
          <p:spPr>
            <a:xfrm>
              <a:off x="1573003" y="4215547"/>
              <a:ext cx="83448" cy="56115"/>
            </a:xfrm>
            <a:custGeom>
              <a:avLst/>
              <a:gdLst/>
              <a:ahLst/>
              <a:cxnLst/>
              <a:rect l="l" t="t" r="r" b="b"/>
              <a:pathLst>
                <a:path w="3511" h="2361" extrusionOk="0">
                  <a:moveTo>
                    <a:pt x="1666" y="0"/>
                  </a:moveTo>
                  <a:cubicBezTo>
                    <a:pt x="191" y="0"/>
                    <a:pt x="0" y="2336"/>
                    <a:pt x="1907" y="2361"/>
                  </a:cubicBezTo>
                  <a:cubicBezTo>
                    <a:pt x="3335" y="2361"/>
                    <a:pt x="3511" y="55"/>
                    <a:pt x="1781" y="5"/>
                  </a:cubicBezTo>
                  <a:cubicBezTo>
                    <a:pt x="1742" y="2"/>
                    <a:pt x="1704" y="0"/>
                    <a:pt x="1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9"/>
            <p:cNvSpPr/>
            <p:nvPr/>
          </p:nvSpPr>
          <p:spPr>
            <a:xfrm>
              <a:off x="1387133" y="4075550"/>
              <a:ext cx="83234" cy="55545"/>
            </a:xfrm>
            <a:custGeom>
              <a:avLst/>
              <a:gdLst/>
              <a:ahLst/>
              <a:cxnLst/>
              <a:rect l="l" t="t" r="r" b="b"/>
              <a:pathLst>
                <a:path w="3502" h="2337" extrusionOk="0">
                  <a:moveTo>
                    <a:pt x="1667" y="1"/>
                  </a:moveTo>
                  <a:cubicBezTo>
                    <a:pt x="192" y="1"/>
                    <a:pt x="0" y="2336"/>
                    <a:pt x="1882" y="2336"/>
                  </a:cubicBezTo>
                  <a:cubicBezTo>
                    <a:pt x="1890" y="2336"/>
                    <a:pt x="1897" y="2336"/>
                    <a:pt x="1905" y="2336"/>
                  </a:cubicBezTo>
                  <a:cubicBezTo>
                    <a:pt x="3313" y="2336"/>
                    <a:pt x="3502" y="30"/>
                    <a:pt x="1782" y="5"/>
                  </a:cubicBezTo>
                  <a:cubicBezTo>
                    <a:pt x="1743" y="2"/>
                    <a:pt x="1704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9"/>
            <p:cNvSpPr/>
            <p:nvPr/>
          </p:nvSpPr>
          <p:spPr>
            <a:xfrm>
              <a:off x="2095885" y="4001036"/>
              <a:ext cx="110994" cy="74654"/>
            </a:xfrm>
            <a:custGeom>
              <a:avLst/>
              <a:gdLst/>
              <a:ahLst/>
              <a:cxnLst/>
              <a:rect l="l" t="t" r="r" b="b"/>
              <a:pathLst>
                <a:path w="4670" h="3141" extrusionOk="0">
                  <a:moveTo>
                    <a:pt x="2203" y="1"/>
                  </a:moveTo>
                  <a:cubicBezTo>
                    <a:pt x="244" y="1"/>
                    <a:pt x="0" y="3116"/>
                    <a:pt x="2514" y="3140"/>
                  </a:cubicBezTo>
                  <a:cubicBezTo>
                    <a:pt x="4419" y="3140"/>
                    <a:pt x="4670" y="57"/>
                    <a:pt x="2364" y="7"/>
                  </a:cubicBezTo>
                  <a:cubicBezTo>
                    <a:pt x="2309" y="3"/>
                    <a:pt x="2256" y="1"/>
                    <a:pt x="2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9"/>
            <p:cNvSpPr/>
            <p:nvPr/>
          </p:nvSpPr>
          <p:spPr>
            <a:xfrm>
              <a:off x="2038841" y="4047551"/>
              <a:ext cx="83448" cy="56139"/>
            </a:xfrm>
            <a:custGeom>
              <a:avLst/>
              <a:gdLst/>
              <a:ahLst/>
              <a:cxnLst/>
              <a:rect l="l" t="t" r="r" b="b"/>
              <a:pathLst>
                <a:path w="3511" h="2362" extrusionOk="0">
                  <a:moveTo>
                    <a:pt x="1666" y="1"/>
                  </a:moveTo>
                  <a:cubicBezTo>
                    <a:pt x="191" y="1"/>
                    <a:pt x="1" y="2337"/>
                    <a:pt x="1907" y="2361"/>
                  </a:cubicBezTo>
                  <a:cubicBezTo>
                    <a:pt x="3335" y="2361"/>
                    <a:pt x="3511" y="55"/>
                    <a:pt x="1782" y="5"/>
                  </a:cubicBezTo>
                  <a:cubicBezTo>
                    <a:pt x="1742" y="2"/>
                    <a:pt x="1704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9"/>
            <p:cNvSpPr/>
            <p:nvPr/>
          </p:nvSpPr>
          <p:spPr>
            <a:xfrm>
              <a:off x="948153" y="3917680"/>
              <a:ext cx="211483" cy="380779"/>
            </a:xfrm>
            <a:custGeom>
              <a:avLst/>
              <a:gdLst/>
              <a:ahLst/>
              <a:cxnLst/>
              <a:rect l="l" t="t" r="r" b="b"/>
              <a:pathLst>
                <a:path w="8898" h="16021" extrusionOk="0">
                  <a:moveTo>
                    <a:pt x="4239" y="1"/>
                  </a:moveTo>
                  <a:cubicBezTo>
                    <a:pt x="3672" y="1"/>
                    <a:pt x="3052" y="99"/>
                    <a:pt x="2431" y="381"/>
                  </a:cubicBezTo>
                  <a:cubicBezTo>
                    <a:pt x="2005" y="582"/>
                    <a:pt x="1629" y="858"/>
                    <a:pt x="1328" y="1183"/>
                  </a:cubicBezTo>
                  <a:cubicBezTo>
                    <a:pt x="1003" y="1484"/>
                    <a:pt x="777" y="1860"/>
                    <a:pt x="602" y="2186"/>
                  </a:cubicBezTo>
                  <a:cubicBezTo>
                    <a:pt x="251" y="2888"/>
                    <a:pt x="125" y="3564"/>
                    <a:pt x="50" y="4166"/>
                  </a:cubicBezTo>
                  <a:cubicBezTo>
                    <a:pt x="0" y="4767"/>
                    <a:pt x="0" y="5344"/>
                    <a:pt x="25" y="5895"/>
                  </a:cubicBezTo>
                  <a:cubicBezTo>
                    <a:pt x="100" y="6973"/>
                    <a:pt x="301" y="7950"/>
                    <a:pt x="552" y="8853"/>
                  </a:cubicBezTo>
                  <a:cubicBezTo>
                    <a:pt x="802" y="9755"/>
                    <a:pt x="1078" y="10557"/>
                    <a:pt x="1354" y="11309"/>
                  </a:cubicBezTo>
                  <a:cubicBezTo>
                    <a:pt x="1930" y="12788"/>
                    <a:pt x="2557" y="13965"/>
                    <a:pt x="3008" y="14767"/>
                  </a:cubicBezTo>
                  <a:cubicBezTo>
                    <a:pt x="3233" y="15194"/>
                    <a:pt x="3434" y="15494"/>
                    <a:pt x="3559" y="15695"/>
                  </a:cubicBezTo>
                  <a:cubicBezTo>
                    <a:pt x="3684" y="15920"/>
                    <a:pt x="3760" y="16021"/>
                    <a:pt x="3760" y="16021"/>
                  </a:cubicBezTo>
                  <a:cubicBezTo>
                    <a:pt x="3760" y="16021"/>
                    <a:pt x="3760" y="15895"/>
                    <a:pt x="3734" y="15645"/>
                  </a:cubicBezTo>
                  <a:cubicBezTo>
                    <a:pt x="3734" y="15394"/>
                    <a:pt x="3709" y="15018"/>
                    <a:pt x="3659" y="14567"/>
                  </a:cubicBezTo>
                  <a:cubicBezTo>
                    <a:pt x="3609" y="14116"/>
                    <a:pt x="3559" y="13564"/>
                    <a:pt x="3509" y="12938"/>
                  </a:cubicBezTo>
                  <a:cubicBezTo>
                    <a:pt x="3434" y="12311"/>
                    <a:pt x="3359" y="11610"/>
                    <a:pt x="3283" y="10833"/>
                  </a:cubicBezTo>
                  <a:cubicBezTo>
                    <a:pt x="3208" y="10081"/>
                    <a:pt x="3133" y="9279"/>
                    <a:pt x="3058" y="8427"/>
                  </a:cubicBezTo>
                  <a:cubicBezTo>
                    <a:pt x="3008" y="7574"/>
                    <a:pt x="2983" y="6697"/>
                    <a:pt x="3033" y="5845"/>
                  </a:cubicBezTo>
                  <a:cubicBezTo>
                    <a:pt x="3058" y="5419"/>
                    <a:pt x="3083" y="4993"/>
                    <a:pt x="3183" y="4617"/>
                  </a:cubicBezTo>
                  <a:cubicBezTo>
                    <a:pt x="3258" y="4241"/>
                    <a:pt x="3359" y="3915"/>
                    <a:pt x="3484" y="3715"/>
                  </a:cubicBezTo>
                  <a:cubicBezTo>
                    <a:pt x="3634" y="3514"/>
                    <a:pt x="3709" y="3464"/>
                    <a:pt x="3810" y="3414"/>
                  </a:cubicBezTo>
                  <a:cubicBezTo>
                    <a:pt x="3892" y="3373"/>
                    <a:pt x="4074" y="3332"/>
                    <a:pt x="4315" y="3332"/>
                  </a:cubicBezTo>
                  <a:cubicBezTo>
                    <a:pt x="4369" y="3332"/>
                    <a:pt x="4427" y="3334"/>
                    <a:pt x="4486" y="3339"/>
                  </a:cubicBezTo>
                  <a:cubicBezTo>
                    <a:pt x="4562" y="3364"/>
                    <a:pt x="4637" y="3364"/>
                    <a:pt x="4737" y="3389"/>
                  </a:cubicBezTo>
                  <a:lnTo>
                    <a:pt x="4837" y="3389"/>
                  </a:lnTo>
                  <a:lnTo>
                    <a:pt x="4937" y="3414"/>
                  </a:lnTo>
                  <a:lnTo>
                    <a:pt x="4988" y="3439"/>
                  </a:lnTo>
                  <a:lnTo>
                    <a:pt x="5038" y="3439"/>
                  </a:lnTo>
                  <a:lnTo>
                    <a:pt x="5113" y="3464"/>
                  </a:lnTo>
                  <a:cubicBezTo>
                    <a:pt x="5163" y="3489"/>
                    <a:pt x="5213" y="3514"/>
                    <a:pt x="5238" y="3539"/>
                  </a:cubicBezTo>
                  <a:cubicBezTo>
                    <a:pt x="5389" y="3615"/>
                    <a:pt x="5464" y="3690"/>
                    <a:pt x="5589" y="3890"/>
                  </a:cubicBezTo>
                  <a:cubicBezTo>
                    <a:pt x="5689" y="4091"/>
                    <a:pt x="5765" y="4417"/>
                    <a:pt x="5815" y="4792"/>
                  </a:cubicBezTo>
                  <a:cubicBezTo>
                    <a:pt x="5840" y="5168"/>
                    <a:pt x="5840" y="5569"/>
                    <a:pt x="5815" y="5996"/>
                  </a:cubicBezTo>
                  <a:cubicBezTo>
                    <a:pt x="5740" y="6848"/>
                    <a:pt x="5589" y="7725"/>
                    <a:pt x="5414" y="8552"/>
                  </a:cubicBezTo>
                  <a:cubicBezTo>
                    <a:pt x="5238" y="9379"/>
                    <a:pt x="5063" y="10181"/>
                    <a:pt x="4862" y="10933"/>
                  </a:cubicBezTo>
                  <a:cubicBezTo>
                    <a:pt x="4511" y="12412"/>
                    <a:pt x="4186" y="13690"/>
                    <a:pt x="3985" y="14592"/>
                  </a:cubicBezTo>
                  <a:cubicBezTo>
                    <a:pt x="3885" y="15043"/>
                    <a:pt x="3835" y="15394"/>
                    <a:pt x="3810" y="15645"/>
                  </a:cubicBezTo>
                  <a:cubicBezTo>
                    <a:pt x="3760" y="15895"/>
                    <a:pt x="3760" y="16021"/>
                    <a:pt x="3760" y="16021"/>
                  </a:cubicBezTo>
                  <a:cubicBezTo>
                    <a:pt x="3760" y="16021"/>
                    <a:pt x="4060" y="15595"/>
                    <a:pt x="4587" y="14843"/>
                  </a:cubicBezTo>
                  <a:cubicBezTo>
                    <a:pt x="5113" y="14091"/>
                    <a:pt x="5865" y="13013"/>
                    <a:pt x="6617" y="11610"/>
                  </a:cubicBezTo>
                  <a:cubicBezTo>
                    <a:pt x="7018" y="10933"/>
                    <a:pt x="7394" y="10156"/>
                    <a:pt x="7770" y="9304"/>
                  </a:cubicBezTo>
                  <a:cubicBezTo>
                    <a:pt x="8120" y="8427"/>
                    <a:pt x="8471" y="7499"/>
                    <a:pt x="8697" y="6422"/>
                  </a:cubicBezTo>
                  <a:cubicBezTo>
                    <a:pt x="8797" y="5895"/>
                    <a:pt x="8897" y="5319"/>
                    <a:pt x="8897" y="4717"/>
                  </a:cubicBezTo>
                  <a:cubicBezTo>
                    <a:pt x="8897" y="4091"/>
                    <a:pt x="8847" y="3389"/>
                    <a:pt x="8547" y="2662"/>
                  </a:cubicBezTo>
                  <a:cubicBezTo>
                    <a:pt x="8271" y="1935"/>
                    <a:pt x="7694" y="1158"/>
                    <a:pt x="6943" y="707"/>
                  </a:cubicBezTo>
                  <a:cubicBezTo>
                    <a:pt x="6767" y="582"/>
                    <a:pt x="6592" y="507"/>
                    <a:pt x="6391" y="432"/>
                  </a:cubicBezTo>
                  <a:lnTo>
                    <a:pt x="6115" y="306"/>
                  </a:lnTo>
                  <a:lnTo>
                    <a:pt x="5790" y="206"/>
                  </a:lnTo>
                  <a:lnTo>
                    <a:pt x="5664" y="181"/>
                  </a:lnTo>
                  <a:lnTo>
                    <a:pt x="5564" y="156"/>
                  </a:lnTo>
                  <a:lnTo>
                    <a:pt x="5414" y="131"/>
                  </a:lnTo>
                  <a:lnTo>
                    <a:pt x="5288" y="106"/>
                  </a:lnTo>
                  <a:cubicBezTo>
                    <a:pt x="5138" y="81"/>
                    <a:pt x="4963" y="56"/>
                    <a:pt x="4787" y="31"/>
                  </a:cubicBezTo>
                  <a:cubicBezTo>
                    <a:pt x="4612" y="12"/>
                    <a:pt x="4428" y="1"/>
                    <a:pt x="4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9"/>
            <p:cNvSpPr/>
            <p:nvPr/>
          </p:nvSpPr>
          <p:spPr>
            <a:xfrm>
              <a:off x="1037499" y="4294293"/>
              <a:ext cx="316916" cy="300920"/>
            </a:xfrm>
            <a:custGeom>
              <a:avLst/>
              <a:gdLst/>
              <a:ahLst/>
              <a:cxnLst/>
              <a:rect l="l" t="t" r="r" b="b"/>
              <a:pathLst>
                <a:path w="13334" h="12661" extrusionOk="0">
                  <a:moveTo>
                    <a:pt x="1504" y="0"/>
                  </a:moveTo>
                  <a:cubicBezTo>
                    <a:pt x="1028" y="0"/>
                    <a:pt x="627" y="50"/>
                    <a:pt x="376" y="100"/>
                  </a:cubicBezTo>
                  <a:cubicBezTo>
                    <a:pt x="126" y="151"/>
                    <a:pt x="1" y="176"/>
                    <a:pt x="1" y="176"/>
                  </a:cubicBezTo>
                  <a:cubicBezTo>
                    <a:pt x="1" y="176"/>
                    <a:pt x="1" y="176"/>
                    <a:pt x="1" y="176"/>
                  </a:cubicBezTo>
                  <a:lnTo>
                    <a:pt x="1" y="176"/>
                  </a:lnTo>
                  <a:cubicBezTo>
                    <a:pt x="1" y="176"/>
                    <a:pt x="126" y="226"/>
                    <a:pt x="376" y="276"/>
                  </a:cubicBezTo>
                  <a:cubicBezTo>
                    <a:pt x="602" y="351"/>
                    <a:pt x="953" y="476"/>
                    <a:pt x="1379" y="652"/>
                  </a:cubicBezTo>
                  <a:cubicBezTo>
                    <a:pt x="2206" y="1028"/>
                    <a:pt x="3384" y="1604"/>
                    <a:pt x="4687" y="2406"/>
                  </a:cubicBezTo>
                  <a:cubicBezTo>
                    <a:pt x="5339" y="2807"/>
                    <a:pt x="6041" y="3233"/>
                    <a:pt x="6717" y="3760"/>
                  </a:cubicBezTo>
                  <a:cubicBezTo>
                    <a:pt x="7394" y="4261"/>
                    <a:pt x="8071" y="4812"/>
                    <a:pt x="8672" y="5439"/>
                  </a:cubicBezTo>
                  <a:cubicBezTo>
                    <a:pt x="8948" y="5740"/>
                    <a:pt x="9224" y="6065"/>
                    <a:pt x="9449" y="6391"/>
                  </a:cubicBezTo>
                  <a:cubicBezTo>
                    <a:pt x="9650" y="6717"/>
                    <a:pt x="9800" y="7018"/>
                    <a:pt x="9875" y="7319"/>
                  </a:cubicBezTo>
                  <a:cubicBezTo>
                    <a:pt x="9976" y="7594"/>
                    <a:pt x="9976" y="7845"/>
                    <a:pt x="9925" y="8095"/>
                  </a:cubicBezTo>
                  <a:cubicBezTo>
                    <a:pt x="9875" y="8321"/>
                    <a:pt x="9775" y="8597"/>
                    <a:pt x="9575" y="8872"/>
                  </a:cubicBezTo>
                  <a:lnTo>
                    <a:pt x="9549" y="8923"/>
                  </a:lnTo>
                  <a:lnTo>
                    <a:pt x="9549" y="8923"/>
                  </a:lnTo>
                  <a:lnTo>
                    <a:pt x="9549" y="8923"/>
                  </a:lnTo>
                  <a:lnTo>
                    <a:pt x="9524" y="8948"/>
                  </a:lnTo>
                  <a:cubicBezTo>
                    <a:pt x="9527" y="8945"/>
                    <a:pt x="9529" y="8943"/>
                    <a:pt x="9530" y="8943"/>
                  </a:cubicBezTo>
                  <a:cubicBezTo>
                    <a:pt x="9530" y="8943"/>
                    <a:pt x="9530" y="8945"/>
                    <a:pt x="9529" y="8948"/>
                  </a:cubicBezTo>
                  <a:lnTo>
                    <a:pt x="9529" y="8948"/>
                  </a:lnTo>
                  <a:lnTo>
                    <a:pt x="9424" y="9073"/>
                  </a:lnTo>
                  <a:cubicBezTo>
                    <a:pt x="9374" y="9123"/>
                    <a:pt x="9374" y="9148"/>
                    <a:pt x="9324" y="9198"/>
                  </a:cubicBezTo>
                  <a:cubicBezTo>
                    <a:pt x="9249" y="9273"/>
                    <a:pt x="9174" y="9324"/>
                    <a:pt x="9123" y="9349"/>
                  </a:cubicBezTo>
                  <a:cubicBezTo>
                    <a:pt x="9073" y="9374"/>
                    <a:pt x="9073" y="9374"/>
                    <a:pt x="9023" y="9374"/>
                  </a:cubicBezTo>
                  <a:cubicBezTo>
                    <a:pt x="8998" y="9386"/>
                    <a:pt x="8967" y="9392"/>
                    <a:pt x="8926" y="9392"/>
                  </a:cubicBezTo>
                  <a:cubicBezTo>
                    <a:pt x="8885" y="9392"/>
                    <a:pt x="8835" y="9386"/>
                    <a:pt x="8773" y="9374"/>
                  </a:cubicBezTo>
                  <a:cubicBezTo>
                    <a:pt x="8572" y="9298"/>
                    <a:pt x="8246" y="9148"/>
                    <a:pt x="7920" y="8923"/>
                  </a:cubicBezTo>
                  <a:cubicBezTo>
                    <a:pt x="7595" y="8697"/>
                    <a:pt x="7244" y="8396"/>
                    <a:pt x="6918" y="8095"/>
                  </a:cubicBezTo>
                  <a:cubicBezTo>
                    <a:pt x="6291" y="7494"/>
                    <a:pt x="5665" y="6817"/>
                    <a:pt x="5088" y="6166"/>
                  </a:cubicBezTo>
                  <a:cubicBezTo>
                    <a:pt x="4537" y="5489"/>
                    <a:pt x="3986" y="4837"/>
                    <a:pt x="3509" y="4236"/>
                  </a:cubicBezTo>
                  <a:cubicBezTo>
                    <a:pt x="2507" y="3008"/>
                    <a:pt x="1655" y="1980"/>
                    <a:pt x="1028" y="1253"/>
                  </a:cubicBezTo>
                  <a:cubicBezTo>
                    <a:pt x="727" y="902"/>
                    <a:pt x="452" y="627"/>
                    <a:pt x="276" y="451"/>
                  </a:cubicBezTo>
                  <a:cubicBezTo>
                    <a:pt x="101" y="276"/>
                    <a:pt x="1" y="176"/>
                    <a:pt x="1" y="176"/>
                  </a:cubicBezTo>
                  <a:lnTo>
                    <a:pt x="1" y="176"/>
                  </a:lnTo>
                  <a:cubicBezTo>
                    <a:pt x="1" y="176"/>
                    <a:pt x="151" y="702"/>
                    <a:pt x="452" y="1604"/>
                  </a:cubicBezTo>
                  <a:cubicBezTo>
                    <a:pt x="752" y="2481"/>
                    <a:pt x="1178" y="3760"/>
                    <a:pt x="1855" y="5238"/>
                  </a:cubicBezTo>
                  <a:cubicBezTo>
                    <a:pt x="2181" y="5990"/>
                    <a:pt x="2582" y="6767"/>
                    <a:pt x="3033" y="7594"/>
                  </a:cubicBezTo>
                  <a:cubicBezTo>
                    <a:pt x="3509" y="8421"/>
                    <a:pt x="4061" y="9273"/>
                    <a:pt x="4762" y="10126"/>
                  </a:cubicBezTo>
                  <a:cubicBezTo>
                    <a:pt x="5113" y="10552"/>
                    <a:pt x="5514" y="10978"/>
                    <a:pt x="5991" y="11379"/>
                  </a:cubicBezTo>
                  <a:cubicBezTo>
                    <a:pt x="6467" y="11780"/>
                    <a:pt x="7018" y="12181"/>
                    <a:pt x="7770" y="12456"/>
                  </a:cubicBezTo>
                  <a:cubicBezTo>
                    <a:pt x="8129" y="12569"/>
                    <a:pt x="8508" y="12661"/>
                    <a:pt x="8944" y="12661"/>
                  </a:cubicBezTo>
                  <a:cubicBezTo>
                    <a:pt x="8995" y="12661"/>
                    <a:pt x="9046" y="12660"/>
                    <a:pt x="9098" y="12657"/>
                  </a:cubicBezTo>
                  <a:cubicBezTo>
                    <a:pt x="9139" y="12659"/>
                    <a:pt x="9180" y="12660"/>
                    <a:pt x="9220" y="12660"/>
                  </a:cubicBezTo>
                  <a:cubicBezTo>
                    <a:pt x="9659" y="12660"/>
                    <a:pt x="10112" y="12540"/>
                    <a:pt x="10502" y="12356"/>
                  </a:cubicBezTo>
                  <a:cubicBezTo>
                    <a:pt x="10928" y="12156"/>
                    <a:pt x="11304" y="11905"/>
                    <a:pt x="11605" y="11629"/>
                  </a:cubicBezTo>
                  <a:cubicBezTo>
                    <a:pt x="11755" y="11504"/>
                    <a:pt x="11905" y="11304"/>
                    <a:pt x="12031" y="11153"/>
                  </a:cubicBezTo>
                  <a:lnTo>
                    <a:pt x="12156" y="11003"/>
                  </a:lnTo>
                  <a:lnTo>
                    <a:pt x="12206" y="10953"/>
                  </a:lnTo>
                  <a:lnTo>
                    <a:pt x="12281" y="10852"/>
                  </a:lnTo>
                  <a:lnTo>
                    <a:pt x="12281" y="10827"/>
                  </a:lnTo>
                  <a:lnTo>
                    <a:pt x="12357" y="10727"/>
                  </a:lnTo>
                  <a:cubicBezTo>
                    <a:pt x="12758" y="10126"/>
                    <a:pt x="13083" y="9399"/>
                    <a:pt x="13209" y="8597"/>
                  </a:cubicBezTo>
                  <a:cubicBezTo>
                    <a:pt x="13334" y="7795"/>
                    <a:pt x="13209" y="6968"/>
                    <a:pt x="12958" y="6291"/>
                  </a:cubicBezTo>
                  <a:cubicBezTo>
                    <a:pt x="12707" y="5589"/>
                    <a:pt x="12331" y="5013"/>
                    <a:pt x="11930" y="4511"/>
                  </a:cubicBezTo>
                  <a:cubicBezTo>
                    <a:pt x="11529" y="4010"/>
                    <a:pt x="11103" y="3609"/>
                    <a:pt x="10652" y="3258"/>
                  </a:cubicBezTo>
                  <a:cubicBezTo>
                    <a:pt x="9775" y="2532"/>
                    <a:pt x="8873" y="2005"/>
                    <a:pt x="7996" y="1579"/>
                  </a:cubicBezTo>
                  <a:cubicBezTo>
                    <a:pt x="7118" y="1178"/>
                    <a:pt x="6266" y="852"/>
                    <a:pt x="5464" y="627"/>
                  </a:cubicBezTo>
                  <a:cubicBezTo>
                    <a:pt x="3860" y="151"/>
                    <a:pt x="2482" y="0"/>
                    <a:pt x="1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9"/>
            <p:cNvSpPr/>
            <p:nvPr/>
          </p:nvSpPr>
          <p:spPr>
            <a:xfrm>
              <a:off x="720000" y="4226980"/>
              <a:ext cx="323476" cy="95926"/>
            </a:xfrm>
            <a:custGeom>
              <a:avLst/>
              <a:gdLst/>
              <a:ahLst/>
              <a:cxnLst/>
              <a:rect l="l" t="t" r="r" b="b"/>
              <a:pathLst>
                <a:path w="13610" h="4036" extrusionOk="0">
                  <a:moveTo>
                    <a:pt x="777" y="0"/>
                  </a:moveTo>
                  <a:lnTo>
                    <a:pt x="0" y="1930"/>
                  </a:lnTo>
                  <a:cubicBezTo>
                    <a:pt x="1529" y="2531"/>
                    <a:pt x="3509" y="3033"/>
                    <a:pt x="5614" y="3409"/>
                  </a:cubicBezTo>
                  <a:cubicBezTo>
                    <a:pt x="7744" y="3810"/>
                    <a:pt x="9950" y="4035"/>
                    <a:pt x="11855" y="4035"/>
                  </a:cubicBezTo>
                  <a:cubicBezTo>
                    <a:pt x="12481" y="4035"/>
                    <a:pt x="13058" y="4010"/>
                    <a:pt x="13609" y="3960"/>
                  </a:cubicBezTo>
                  <a:lnTo>
                    <a:pt x="13384" y="1880"/>
                  </a:lnTo>
                  <a:cubicBezTo>
                    <a:pt x="12932" y="1930"/>
                    <a:pt x="12406" y="1955"/>
                    <a:pt x="11855" y="1955"/>
                  </a:cubicBezTo>
                  <a:cubicBezTo>
                    <a:pt x="10125" y="1955"/>
                    <a:pt x="7995" y="1729"/>
                    <a:pt x="5990" y="1353"/>
                  </a:cubicBezTo>
                  <a:cubicBezTo>
                    <a:pt x="3985" y="1003"/>
                    <a:pt x="2080" y="501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9"/>
            <p:cNvSpPr/>
            <p:nvPr/>
          </p:nvSpPr>
          <p:spPr>
            <a:xfrm>
              <a:off x="968404" y="4286544"/>
              <a:ext cx="99491" cy="316322"/>
            </a:xfrm>
            <a:custGeom>
              <a:avLst/>
              <a:gdLst/>
              <a:ahLst/>
              <a:cxnLst/>
              <a:rect l="l" t="t" r="r" b="b"/>
              <a:pathLst>
                <a:path w="4186" h="13309" extrusionOk="0">
                  <a:moveTo>
                    <a:pt x="2281" y="0"/>
                  </a:moveTo>
                  <a:cubicBezTo>
                    <a:pt x="777" y="3409"/>
                    <a:pt x="25" y="7544"/>
                    <a:pt x="0" y="11229"/>
                  </a:cubicBezTo>
                  <a:cubicBezTo>
                    <a:pt x="0" y="11930"/>
                    <a:pt x="50" y="12632"/>
                    <a:pt x="101" y="13309"/>
                  </a:cubicBezTo>
                  <a:lnTo>
                    <a:pt x="2181" y="13108"/>
                  </a:lnTo>
                  <a:cubicBezTo>
                    <a:pt x="2131" y="12507"/>
                    <a:pt x="2106" y="11880"/>
                    <a:pt x="2106" y="11229"/>
                  </a:cubicBezTo>
                  <a:cubicBezTo>
                    <a:pt x="2106" y="7845"/>
                    <a:pt x="2832" y="3910"/>
                    <a:pt x="4186" y="853"/>
                  </a:cubicBezTo>
                  <a:lnTo>
                    <a:pt x="22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9"/>
            <p:cNvSpPr/>
            <p:nvPr/>
          </p:nvSpPr>
          <p:spPr>
            <a:xfrm>
              <a:off x="980312" y="4254361"/>
              <a:ext cx="128107" cy="98920"/>
            </a:xfrm>
            <a:custGeom>
              <a:avLst/>
              <a:gdLst/>
              <a:ahLst/>
              <a:cxnLst/>
              <a:rect l="l" t="t" r="r" b="b"/>
              <a:pathLst>
                <a:path w="5390" h="4162" extrusionOk="0">
                  <a:moveTo>
                    <a:pt x="2707" y="1"/>
                  </a:moveTo>
                  <a:cubicBezTo>
                    <a:pt x="1" y="1"/>
                    <a:pt x="1" y="4161"/>
                    <a:pt x="2707" y="4161"/>
                  </a:cubicBezTo>
                  <a:cubicBezTo>
                    <a:pt x="5389" y="4161"/>
                    <a:pt x="5389" y="1"/>
                    <a:pt x="27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29"/>
          <p:cNvGrpSpPr/>
          <p:nvPr/>
        </p:nvGrpSpPr>
        <p:grpSpPr>
          <a:xfrm rot="-725642">
            <a:off x="344028" y="4262208"/>
            <a:ext cx="1004947" cy="678762"/>
            <a:chOff x="3709915" y="318648"/>
            <a:chExt cx="904827" cy="611139"/>
          </a:xfrm>
        </p:grpSpPr>
        <p:grpSp>
          <p:nvGrpSpPr>
            <p:cNvPr id="910" name="Google Shape;910;p29"/>
            <p:cNvGrpSpPr/>
            <p:nvPr/>
          </p:nvGrpSpPr>
          <p:grpSpPr>
            <a:xfrm rot="-5400000" flipH="1">
              <a:off x="3955441" y="270486"/>
              <a:ext cx="611138" cy="707464"/>
              <a:chOff x="1667110" y="1547045"/>
              <a:chExt cx="1047905" cy="1213698"/>
            </a:xfrm>
          </p:grpSpPr>
          <p:grpSp>
            <p:nvGrpSpPr>
              <p:cNvPr id="911" name="Google Shape;911;p29"/>
              <p:cNvGrpSpPr/>
              <p:nvPr/>
            </p:nvGrpSpPr>
            <p:grpSpPr>
              <a:xfrm>
                <a:off x="1667110" y="1547045"/>
                <a:ext cx="1047905" cy="922064"/>
                <a:chOff x="1627300" y="2234250"/>
                <a:chExt cx="500050" cy="440000"/>
              </a:xfrm>
            </p:grpSpPr>
            <p:sp>
              <p:nvSpPr>
                <p:cNvPr id="912" name="Google Shape;912;p29"/>
                <p:cNvSpPr/>
                <p:nvPr/>
              </p:nvSpPr>
              <p:spPr>
                <a:xfrm rot="-4336066">
                  <a:off x="1769541" y="2297078"/>
                  <a:ext cx="189957" cy="290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5" h="11605" extrusionOk="0">
                      <a:moveTo>
                        <a:pt x="2155" y="0"/>
                      </a:moveTo>
                      <a:cubicBezTo>
                        <a:pt x="2406" y="2507"/>
                        <a:pt x="2506" y="5940"/>
                        <a:pt x="0" y="6943"/>
                      </a:cubicBezTo>
                      <a:cubicBezTo>
                        <a:pt x="2757" y="6943"/>
                        <a:pt x="4336" y="9123"/>
                        <a:pt x="5589" y="11604"/>
                      </a:cubicBezTo>
                      <a:cubicBezTo>
                        <a:pt x="5589" y="9123"/>
                        <a:pt x="5338" y="6617"/>
                        <a:pt x="7594" y="5113"/>
                      </a:cubicBezTo>
                      <a:lnTo>
                        <a:pt x="7594" y="5113"/>
                      </a:lnTo>
                      <a:cubicBezTo>
                        <a:pt x="7536" y="5115"/>
                        <a:pt x="7479" y="5116"/>
                        <a:pt x="7423" y="5116"/>
                      </a:cubicBezTo>
                      <a:cubicBezTo>
                        <a:pt x="4895" y="5116"/>
                        <a:pt x="3381" y="2942"/>
                        <a:pt x="215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913;p29"/>
                <p:cNvSpPr/>
                <p:nvPr/>
              </p:nvSpPr>
              <p:spPr>
                <a:xfrm>
                  <a:off x="2010350" y="2234250"/>
                  <a:ext cx="117000" cy="7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8" extrusionOk="0">
                      <a:moveTo>
                        <a:pt x="2235" y="0"/>
                      </a:moveTo>
                      <a:cubicBezTo>
                        <a:pt x="256" y="0"/>
                        <a:pt x="1" y="3138"/>
                        <a:pt x="2524" y="3138"/>
                      </a:cubicBezTo>
                      <a:cubicBezTo>
                        <a:pt x="4429" y="3138"/>
                        <a:pt x="4680" y="80"/>
                        <a:pt x="2374" y="5"/>
                      </a:cubicBezTo>
                      <a:cubicBezTo>
                        <a:pt x="2327" y="2"/>
                        <a:pt x="2281" y="0"/>
                        <a:pt x="223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914;p29"/>
                <p:cNvSpPr/>
                <p:nvPr/>
              </p:nvSpPr>
              <p:spPr>
                <a:xfrm>
                  <a:off x="1627300" y="2615200"/>
                  <a:ext cx="87775" cy="5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1" h="2362" extrusionOk="0">
                      <a:moveTo>
                        <a:pt x="1689" y="1"/>
                      </a:moveTo>
                      <a:cubicBezTo>
                        <a:pt x="191" y="1"/>
                        <a:pt x="0" y="2337"/>
                        <a:pt x="1907" y="2361"/>
                      </a:cubicBezTo>
                      <a:cubicBezTo>
                        <a:pt x="3335" y="2361"/>
                        <a:pt x="3511" y="55"/>
                        <a:pt x="1806" y="5"/>
                      </a:cubicBezTo>
                      <a:cubicBezTo>
                        <a:pt x="1766" y="2"/>
                        <a:pt x="1727" y="1"/>
                        <a:pt x="16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15" name="Google Shape;915;p29"/>
              <p:cNvSpPr/>
              <p:nvPr/>
            </p:nvSpPr>
            <p:spPr>
              <a:xfrm rot="-5567032">
                <a:off x="2009203" y="2471373"/>
                <a:ext cx="327224" cy="240224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6" name="Google Shape;916;p29"/>
            <p:cNvSpPr/>
            <p:nvPr/>
          </p:nvSpPr>
          <p:spPr>
            <a:xfrm rot="167132" flipH="1">
              <a:off x="3713209" y="323201"/>
              <a:ext cx="190766" cy="140085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29"/>
          <p:cNvGrpSpPr/>
          <p:nvPr/>
        </p:nvGrpSpPr>
        <p:grpSpPr>
          <a:xfrm rot="725642" flipH="1">
            <a:off x="7906878" y="288233"/>
            <a:ext cx="1004947" cy="678762"/>
            <a:chOff x="3709915" y="318648"/>
            <a:chExt cx="904827" cy="611139"/>
          </a:xfrm>
        </p:grpSpPr>
        <p:grpSp>
          <p:nvGrpSpPr>
            <p:cNvPr id="918" name="Google Shape;918;p29"/>
            <p:cNvGrpSpPr/>
            <p:nvPr/>
          </p:nvGrpSpPr>
          <p:grpSpPr>
            <a:xfrm rot="-5400000" flipH="1">
              <a:off x="3955441" y="270486"/>
              <a:ext cx="611138" cy="707464"/>
              <a:chOff x="1667110" y="1547045"/>
              <a:chExt cx="1047905" cy="1213698"/>
            </a:xfrm>
          </p:grpSpPr>
          <p:grpSp>
            <p:nvGrpSpPr>
              <p:cNvPr id="919" name="Google Shape;919;p29"/>
              <p:cNvGrpSpPr/>
              <p:nvPr/>
            </p:nvGrpSpPr>
            <p:grpSpPr>
              <a:xfrm>
                <a:off x="1667110" y="1547045"/>
                <a:ext cx="1047905" cy="922064"/>
                <a:chOff x="1627300" y="2234250"/>
                <a:chExt cx="500050" cy="440000"/>
              </a:xfrm>
            </p:grpSpPr>
            <p:sp>
              <p:nvSpPr>
                <p:cNvPr id="920" name="Google Shape;920;p29"/>
                <p:cNvSpPr/>
                <p:nvPr/>
              </p:nvSpPr>
              <p:spPr>
                <a:xfrm rot="-4336066">
                  <a:off x="1769541" y="2297078"/>
                  <a:ext cx="189957" cy="290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5" h="11605" extrusionOk="0">
                      <a:moveTo>
                        <a:pt x="2155" y="0"/>
                      </a:moveTo>
                      <a:cubicBezTo>
                        <a:pt x="2406" y="2507"/>
                        <a:pt x="2506" y="5940"/>
                        <a:pt x="0" y="6943"/>
                      </a:cubicBezTo>
                      <a:cubicBezTo>
                        <a:pt x="2757" y="6943"/>
                        <a:pt x="4336" y="9123"/>
                        <a:pt x="5589" y="11604"/>
                      </a:cubicBezTo>
                      <a:cubicBezTo>
                        <a:pt x="5589" y="9123"/>
                        <a:pt x="5338" y="6617"/>
                        <a:pt x="7594" y="5113"/>
                      </a:cubicBezTo>
                      <a:lnTo>
                        <a:pt x="7594" y="5113"/>
                      </a:lnTo>
                      <a:cubicBezTo>
                        <a:pt x="7536" y="5115"/>
                        <a:pt x="7479" y="5116"/>
                        <a:pt x="7423" y="5116"/>
                      </a:cubicBezTo>
                      <a:cubicBezTo>
                        <a:pt x="4895" y="5116"/>
                        <a:pt x="3381" y="2942"/>
                        <a:pt x="215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29"/>
                <p:cNvSpPr/>
                <p:nvPr/>
              </p:nvSpPr>
              <p:spPr>
                <a:xfrm>
                  <a:off x="2010350" y="2234250"/>
                  <a:ext cx="117000" cy="7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8" extrusionOk="0">
                      <a:moveTo>
                        <a:pt x="2235" y="0"/>
                      </a:moveTo>
                      <a:cubicBezTo>
                        <a:pt x="256" y="0"/>
                        <a:pt x="1" y="3138"/>
                        <a:pt x="2524" y="3138"/>
                      </a:cubicBezTo>
                      <a:cubicBezTo>
                        <a:pt x="4429" y="3138"/>
                        <a:pt x="4680" y="80"/>
                        <a:pt x="2374" y="5"/>
                      </a:cubicBezTo>
                      <a:cubicBezTo>
                        <a:pt x="2327" y="2"/>
                        <a:pt x="2281" y="0"/>
                        <a:pt x="223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29"/>
                <p:cNvSpPr/>
                <p:nvPr/>
              </p:nvSpPr>
              <p:spPr>
                <a:xfrm>
                  <a:off x="1627300" y="2615200"/>
                  <a:ext cx="87775" cy="5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1" h="2362" extrusionOk="0">
                      <a:moveTo>
                        <a:pt x="1689" y="1"/>
                      </a:moveTo>
                      <a:cubicBezTo>
                        <a:pt x="191" y="1"/>
                        <a:pt x="0" y="2337"/>
                        <a:pt x="1907" y="2361"/>
                      </a:cubicBezTo>
                      <a:cubicBezTo>
                        <a:pt x="3335" y="2361"/>
                        <a:pt x="3511" y="55"/>
                        <a:pt x="1806" y="5"/>
                      </a:cubicBezTo>
                      <a:cubicBezTo>
                        <a:pt x="1766" y="2"/>
                        <a:pt x="1727" y="1"/>
                        <a:pt x="16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23" name="Google Shape;923;p29"/>
              <p:cNvSpPr/>
              <p:nvPr/>
            </p:nvSpPr>
            <p:spPr>
              <a:xfrm rot="-5567032">
                <a:off x="2009203" y="2471373"/>
                <a:ext cx="327224" cy="240224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4" name="Google Shape;924;p29"/>
            <p:cNvSpPr/>
            <p:nvPr/>
          </p:nvSpPr>
          <p:spPr>
            <a:xfrm rot="167132" flipH="1">
              <a:off x="3713209" y="323201"/>
              <a:ext cx="190766" cy="140085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6"/>
          <p:cNvSpPr txBox="1">
            <a:spLocks noGrp="1"/>
          </p:cNvSpPr>
          <p:nvPr>
            <p:ph type="ctrTitle"/>
          </p:nvPr>
        </p:nvSpPr>
        <p:spPr>
          <a:xfrm>
            <a:off x="720000" y="586900"/>
            <a:ext cx="7704000" cy="123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1" name="Google Shape;681;p26"/>
          <p:cNvSpPr txBox="1">
            <a:spLocks noGrp="1"/>
          </p:cNvSpPr>
          <p:nvPr>
            <p:ph type="subTitle" idx="1"/>
          </p:nvPr>
        </p:nvSpPr>
        <p:spPr>
          <a:xfrm>
            <a:off x="2628900" y="1589350"/>
            <a:ext cx="3867300" cy="17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2" name="Google Shape;682;p26"/>
          <p:cNvSpPr txBox="1"/>
          <p:nvPr/>
        </p:nvSpPr>
        <p:spPr>
          <a:xfrm>
            <a:off x="1889700" y="3633925"/>
            <a:ext cx="53646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</a:t>
            </a:r>
            <a:r>
              <a:rPr lang="en" sz="12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83" name="Google Shape;683;p26"/>
          <p:cNvGrpSpPr/>
          <p:nvPr/>
        </p:nvGrpSpPr>
        <p:grpSpPr>
          <a:xfrm rot="-5400000" flipH="1">
            <a:off x="7651903" y="3829878"/>
            <a:ext cx="598287" cy="911009"/>
            <a:chOff x="7686063" y="677323"/>
            <a:chExt cx="781665" cy="1190239"/>
          </a:xfrm>
        </p:grpSpPr>
        <p:sp>
          <p:nvSpPr>
            <p:cNvPr id="684" name="Google Shape;684;p26"/>
            <p:cNvSpPr/>
            <p:nvPr/>
          </p:nvSpPr>
          <p:spPr>
            <a:xfrm rot="-5400000"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 rot="-4051685">
              <a:off x="7818735" y="1548808"/>
              <a:ext cx="211327" cy="319931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26"/>
          <p:cNvGrpSpPr/>
          <p:nvPr/>
        </p:nvGrpSpPr>
        <p:grpSpPr>
          <a:xfrm rot="5400000">
            <a:off x="888704" y="3824769"/>
            <a:ext cx="598287" cy="921227"/>
            <a:chOff x="7686063" y="677323"/>
            <a:chExt cx="781665" cy="1203589"/>
          </a:xfrm>
        </p:grpSpPr>
        <p:sp>
          <p:nvSpPr>
            <p:cNvPr id="690" name="Google Shape;690;p26"/>
            <p:cNvSpPr/>
            <p:nvPr/>
          </p:nvSpPr>
          <p:spPr>
            <a:xfrm rot="-5400000"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 rot="-3574165">
              <a:off x="7818749" y="1548808"/>
              <a:ext cx="211318" cy="319949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26"/>
          <p:cNvGrpSpPr/>
          <p:nvPr/>
        </p:nvGrpSpPr>
        <p:grpSpPr>
          <a:xfrm rot="-6329544">
            <a:off x="521511" y="2105442"/>
            <a:ext cx="1881870" cy="1143342"/>
            <a:chOff x="4422200" y="1605489"/>
            <a:chExt cx="3671784" cy="2230815"/>
          </a:xfrm>
        </p:grpSpPr>
        <p:sp>
          <p:nvSpPr>
            <p:cNvPr id="696" name="Google Shape;696;p26"/>
            <p:cNvSpPr/>
            <p:nvPr/>
          </p:nvSpPr>
          <p:spPr>
            <a:xfrm>
              <a:off x="4422200" y="1605489"/>
              <a:ext cx="1800986" cy="1664339"/>
            </a:xfrm>
            <a:custGeom>
              <a:avLst/>
              <a:gdLst/>
              <a:ahLst/>
              <a:cxnLst/>
              <a:rect l="l" t="t" r="r" b="b"/>
              <a:pathLst>
                <a:path w="33635" h="31083" extrusionOk="0">
                  <a:moveTo>
                    <a:pt x="4965" y="0"/>
                  </a:moveTo>
                  <a:cubicBezTo>
                    <a:pt x="3984" y="0"/>
                    <a:pt x="3162" y="351"/>
                    <a:pt x="2632" y="1160"/>
                  </a:cubicBezTo>
                  <a:cubicBezTo>
                    <a:pt x="0" y="5095"/>
                    <a:pt x="6592" y="9832"/>
                    <a:pt x="11003" y="12238"/>
                  </a:cubicBezTo>
                  <a:cubicBezTo>
                    <a:pt x="10357" y="12170"/>
                    <a:pt x="9768" y="12138"/>
                    <a:pt x="9233" y="12138"/>
                  </a:cubicBezTo>
                  <a:cubicBezTo>
                    <a:pt x="38" y="12138"/>
                    <a:pt x="6883" y="21641"/>
                    <a:pt x="15060" y="21641"/>
                  </a:cubicBezTo>
                  <a:cubicBezTo>
                    <a:pt x="15170" y="21641"/>
                    <a:pt x="15279" y="21640"/>
                    <a:pt x="15389" y="21636"/>
                  </a:cubicBezTo>
                  <a:lnTo>
                    <a:pt x="15389" y="21636"/>
                  </a:lnTo>
                  <a:cubicBezTo>
                    <a:pt x="3991" y="26299"/>
                    <a:pt x="14561" y="31082"/>
                    <a:pt x="25308" y="31082"/>
                  </a:cubicBezTo>
                  <a:cubicBezTo>
                    <a:pt x="27558" y="31082"/>
                    <a:pt x="29815" y="30872"/>
                    <a:pt x="31880" y="30408"/>
                  </a:cubicBezTo>
                  <a:lnTo>
                    <a:pt x="33108" y="29105"/>
                  </a:lnTo>
                  <a:cubicBezTo>
                    <a:pt x="33108" y="22213"/>
                    <a:pt x="33635" y="8228"/>
                    <a:pt x="28948" y="7626"/>
                  </a:cubicBezTo>
                  <a:cubicBezTo>
                    <a:pt x="28713" y="7570"/>
                    <a:pt x="28493" y="7544"/>
                    <a:pt x="28286" y="7544"/>
                  </a:cubicBezTo>
                  <a:cubicBezTo>
                    <a:pt x="26075" y="7544"/>
                    <a:pt x="25306" y="10519"/>
                    <a:pt x="24161" y="12238"/>
                  </a:cubicBezTo>
                  <a:cubicBezTo>
                    <a:pt x="24620" y="7630"/>
                    <a:pt x="21345" y="2528"/>
                    <a:pt x="18500" y="2528"/>
                  </a:cubicBezTo>
                  <a:cubicBezTo>
                    <a:pt x="16996" y="2528"/>
                    <a:pt x="15613" y="3952"/>
                    <a:pt x="14963" y="7626"/>
                  </a:cubicBezTo>
                  <a:cubicBezTo>
                    <a:pt x="13173" y="3835"/>
                    <a:pt x="8207" y="0"/>
                    <a:pt x="4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4899939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1" y="0"/>
                  </a:moveTo>
                  <a:cubicBezTo>
                    <a:pt x="1" y="0"/>
                    <a:pt x="352" y="376"/>
                    <a:pt x="928" y="1028"/>
                  </a:cubicBezTo>
                  <a:cubicBezTo>
                    <a:pt x="1229" y="1354"/>
                    <a:pt x="1580" y="1730"/>
                    <a:pt x="2006" y="2181"/>
                  </a:cubicBezTo>
                  <a:cubicBezTo>
                    <a:pt x="2206" y="2431"/>
                    <a:pt x="2432" y="2657"/>
                    <a:pt x="2657" y="2907"/>
                  </a:cubicBezTo>
                  <a:cubicBezTo>
                    <a:pt x="2883" y="3158"/>
                    <a:pt x="3159" y="3409"/>
                    <a:pt x="3409" y="3684"/>
                  </a:cubicBezTo>
                  <a:cubicBezTo>
                    <a:pt x="4462" y="4762"/>
                    <a:pt x="5715" y="5990"/>
                    <a:pt x="7043" y="7319"/>
                  </a:cubicBezTo>
                  <a:cubicBezTo>
                    <a:pt x="7695" y="7970"/>
                    <a:pt x="8397" y="8647"/>
                    <a:pt x="9073" y="9374"/>
                  </a:cubicBezTo>
                  <a:cubicBezTo>
                    <a:pt x="9399" y="9725"/>
                    <a:pt x="9750" y="10075"/>
                    <a:pt x="10101" y="10451"/>
                  </a:cubicBezTo>
                  <a:lnTo>
                    <a:pt x="10602" y="11003"/>
                  </a:lnTo>
                  <a:lnTo>
                    <a:pt x="10878" y="11253"/>
                  </a:lnTo>
                  <a:lnTo>
                    <a:pt x="10928" y="11329"/>
                  </a:lnTo>
                  <a:lnTo>
                    <a:pt x="10953" y="11379"/>
                  </a:lnTo>
                  <a:lnTo>
                    <a:pt x="11078" y="11504"/>
                  </a:lnTo>
                  <a:cubicBezTo>
                    <a:pt x="12407" y="13058"/>
                    <a:pt x="13760" y="14537"/>
                    <a:pt x="14988" y="15940"/>
                  </a:cubicBezTo>
                  <a:cubicBezTo>
                    <a:pt x="15590" y="16642"/>
                    <a:pt x="16166" y="17319"/>
                    <a:pt x="16692" y="17970"/>
                  </a:cubicBezTo>
                  <a:cubicBezTo>
                    <a:pt x="17219" y="18622"/>
                    <a:pt x="17695" y="19248"/>
                    <a:pt x="18096" y="19850"/>
                  </a:cubicBezTo>
                  <a:cubicBezTo>
                    <a:pt x="18522" y="20426"/>
                    <a:pt x="18873" y="20978"/>
                    <a:pt x="19149" y="21454"/>
                  </a:cubicBezTo>
                  <a:cubicBezTo>
                    <a:pt x="19299" y="21705"/>
                    <a:pt x="19399" y="21930"/>
                    <a:pt x="19525" y="22156"/>
                  </a:cubicBezTo>
                  <a:cubicBezTo>
                    <a:pt x="19625" y="22356"/>
                    <a:pt x="19700" y="22532"/>
                    <a:pt x="19775" y="22707"/>
                  </a:cubicBezTo>
                  <a:cubicBezTo>
                    <a:pt x="19850" y="22857"/>
                    <a:pt x="19901" y="22983"/>
                    <a:pt x="19951" y="23133"/>
                  </a:cubicBezTo>
                  <a:cubicBezTo>
                    <a:pt x="20026" y="23284"/>
                    <a:pt x="20051" y="23434"/>
                    <a:pt x="20101" y="23534"/>
                  </a:cubicBezTo>
                  <a:cubicBezTo>
                    <a:pt x="20176" y="23760"/>
                    <a:pt x="20226" y="23885"/>
                    <a:pt x="20226" y="23885"/>
                  </a:cubicBezTo>
                  <a:lnTo>
                    <a:pt x="23309" y="22632"/>
                  </a:lnTo>
                  <a:cubicBezTo>
                    <a:pt x="23309" y="22632"/>
                    <a:pt x="23259" y="22507"/>
                    <a:pt x="23159" y="22306"/>
                  </a:cubicBezTo>
                  <a:cubicBezTo>
                    <a:pt x="23109" y="22206"/>
                    <a:pt x="23058" y="22055"/>
                    <a:pt x="22983" y="21905"/>
                  </a:cubicBezTo>
                  <a:cubicBezTo>
                    <a:pt x="22908" y="21755"/>
                    <a:pt x="22783" y="21529"/>
                    <a:pt x="22657" y="21304"/>
                  </a:cubicBezTo>
                  <a:cubicBezTo>
                    <a:pt x="22582" y="21178"/>
                    <a:pt x="22507" y="21053"/>
                    <a:pt x="22432" y="20928"/>
                  </a:cubicBezTo>
                  <a:cubicBezTo>
                    <a:pt x="22382" y="20802"/>
                    <a:pt x="22281" y="20702"/>
                    <a:pt x="22206" y="20577"/>
                  </a:cubicBezTo>
                  <a:cubicBezTo>
                    <a:pt x="22056" y="20351"/>
                    <a:pt x="21880" y="20075"/>
                    <a:pt x="21680" y="19800"/>
                  </a:cubicBezTo>
                  <a:cubicBezTo>
                    <a:pt x="21304" y="19273"/>
                    <a:pt x="20853" y="18697"/>
                    <a:pt x="20327" y="18096"/>
                  </a:cubicBezTo>
                  <a:cubicBezTo>
                    <a:pt x="19800" y="17519"/>
                    <a:pt x="19224" y="16892"/>
                    <a:pt x="18622" y="16266"/>
                  </a:cubicBezTo>
                  <a:cubicBezTo>
                    <a:pt x="17996" y="15639"/>
                    <a:pt x="17319" y="15013"/>
                    <a:pt x="16617" y="14361"/>
                  </a:cubicBezTo>
                  <a:cubicBezTo>
                    <a:pt x="15239" y="13058"/>
                    <a:pt x="13735" y="11730"/>
                    <a:pt x="12306" y="10376"/>
                  </a:cubicBezTo>
                  <a:lnTo>
                    <a:pt x="12156" y="10251"/>
                  </a:lnTo>
                  <a:lnTo>
                    <a:pt x="12056" y="10151"/>
                  </a:lnTo>
                  <a:lnTo>
                    <a:pt x="12006" y="10075"/>
                  </a:lnTo>
                  <a:lnTo>
                    <a:pt x="11705" y="9850"/>
                  </a:lnTo>
                  <a:lnTo>
                    <a:pt x="11129" y="9349"/>
                  </a:lnTo>
                  <a:cubicBezTo>
                    <a:pt x="10753" y="9023"/>
                    <a:pt x="10377" y="8697"/>
                    <a:pt x="10001" y="8396"/>
                  </a:cubicBezTo>
                  <a:cubicBezTo>
                    <a:pt x="9249" y="7745"/>
                    <a:pt x="8497" y="7118"/>
                    <a:pt x="7770" y="6542"/>
                  </a:cubicBezTo>
                  <a:cubicBezTo>
                    <a:pt x="6291" y="5364"/>
                    <a:pt x="4938" y="4236"/>
                    <a:pt x="3760" y="3308"/>
                  </a:cubicBezTo>
                  <a:cubicBezTo>
                    <a:pt x="3484" y="3058"/>
                    <a:pt x="3184" y="2832"/>
                    <a:pt x="2933" y="2607"/>
                  </a:cubicBezTo>
                  <a:cubicBezTo>
                    <a:pt x="2682" y="2381"/>
                    <a:pt x="2432" y="2181"/>
                    <a:pt x="2206" y="1980"/>
                  </a:cubicBezTo>
                  <a:cubicBezTo>
                    <a:pt x="1755" y="1554"/>
                    <a:pt x="1354" y="1203"/>
                    <a:pt x="1028" y="928"/>
                  </a:cubicBezTo>
                  <a:cubicBezTo>
                    <a:pt x="377" y="32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5458212" y="2008421"/>
              <a:ext cx="77908" cy="495291"/>
            </a:xfrm>
            <a:custGeom>
              <a:avLst/>
              <a:gdLst/>
              <a:ahLst/>
              <a:cxnLst/>
              <a:rect l="l" t="t" r="r" b="b"/>
              <a:pathLst>
                <a:path w="1455" h="9250" extrusionOk="0">
                  <a:moveTo>
                    <a:pt x="176" y="1"/>
                  </a:moveTo>
                  <a:cubicBezTo>
                    <a:pt x="176" y="1"/>
                    <a:pt x="151" y="577"/>
                    <a:pt x="101" y="1429"/>
                  </a:cubicBezTo>
                  <a:cubicBezTo>
                    <a:pt x="76" y="1881"/>
                    <a:pt x="51" y="2382"/>
                    <a:pt x="26" y="2933"/>
                  </a:cubicBezTo>
                  <a:cubicBezTo>
                    <a:pt x="26" y="3460"/>
                    <a:pt x="26" y="4036"/>
                    <a:pt x="1" y="4612"/>
                  </a:cubicBezTo>
                  <a:cubicBezTo>
                    <a:pt x="26" y="5214"/>
                    <a:pt x="26" y="5790"/>
                    <a:pt x="51" y="6342"/>
                  </a:cubicBezTo>
                  <a:cubicBezTo>
                    <a:pt x="51" y="6617"/>
                    <a:pt x="51" y="6868"/>
                    <a:pt x="76" y="7119"/>
                  </a:cubicBezTo>
                  <a:cubicBezTo>
                    <a:pt x="76" y="7369"/>
                    <a:pt x="101" y="7595"/>
                    <a:pt x="126" y="7820"/>
                  </a:cubicBezTo>
                  <a:cubicBezTo>
                    <a:pt x="176" y="8673"/>
                    <a:pt x="226" y="9249"/>
                    <a:pt x="226" y="9249"/>
                  </a:cubicBezTo>
                  <a:lnTo>
                    <a:pt x="1454" y="9099"/>
                  </a:lnTo>
                  <a:cubicBezTo>
                    <a:pt x="1454" y="9099"/>
                    <a:pt x="1329" y="8522"/>
                    <a:pt x="1154" y="7670"/>
                  </a:cubicBezTo>
                  <a:cubicBezTo>
                    <a:pt x="1129" y="7470"/>
                    <a:pt x="1078" y="7244"/>
                    <a:pt x="1028" y="6993"/>
                  </a:cubicBezTo>
                  <a:cubicBezTo>
                    <a:pt x="953" y="6743"/>
                    <a:pt x="928" y="6492"/>
                    <a:pt x="903" y="6242"/>
                  </a:cubicBezTo>
                  <a:cubicBezTo>
                    <a:pt x="803" y="5715"/>
                    <a:pt x="728" y="5139"/>
                    <a:pt x="627" y="4587"/>
                  </a:cubicBezTo>
                  <a:cubicBezTo>
                    <a:pt x="552" y="4011"/>
                    <a:pt x="502" y="3434"/>
                    <a:pt x="427" y="2908"/>
                  </a:cubicBezTo>
                  <a:cubicBezTo>
                    <a:pt x="352" y="2382"/>
                    <a:pt x="327" y="1881"/>
                    <a:pt x="302" y="1429"/>
                  </a:cubicBezTo>
                  <a:cubicBezTo>
                    <a:pt x="226" y="577"/>
                    <a:pt x="176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5834000" y="2378851"/>
              <a:ext cx="100718" cy="463004"/>
            </a:xfrm>
            <a:custGeom>
              <a:avLst/>
              <a:gdLst/>
              <a:ahLst/>
              <a:cxnLst/>
              <a:rect l="l" t="t" r="r" b="b"/>
              <a:pathLst>
                <a:path w="1881" h="8647" extrusionOk="0">
                  <a:moveTo>
                    <a:pt x="1830" y="0"/>
                  </a:moveTo>
                  <a:cubicBezTo>
                    <a:pt x="1830" y="0"/>
                    <a:pt x="1730" y="527"/>
                    <a:pt x="1579" y="1329"/>
                  </a:cubicBezTo>
                  <a:cubicBezTo>
                    <a:pt x="1504" y="1730"/>
                    <a:pt x="1429" y="2181"/>
                    <a:pt x="1329" y="2682"/>
                  </a:cubicBezTo>
                  <a:cubicBezTo>
                    <a:pt x="1253" y="3183"/>
                    <a:pt x="1153" y="3710"/>
                    <a:pt x="1028" y="4211"/>
                  </a:cubicBezTo>
                  <a:cubicBezTo>
                    <a:pt x="903" y="4737"/>
                    <a:pt x="802" y="5263"/>
                    <a:pt x="677" y="5740"/>
                  </a:cubicBezTo>
                  <a:cubicBezTo>
                    <a:pt x="552" y="6241"/>
                    <a:pt x="426" y="6692"/>
                    <a:pt x="326" y="7068"/>
                  </a:cubicBezTo>
                  <a:cubicBezTo>
                    <a:pt x="126" y="7845"/>
                    <a:pt x="0" y="8371"/>
                    <a:pt x="0" y="8371"/>
                  </a:cubicBezTo>
                  <a:lnTo>
                    <a:pt x="1654" y="8647"/>
                  </a:lnTo>
                  <a:cubicBezTo>
                    <a:pt x="1654" y="8647"/>
                    <a:pt x="1680" y="8095"/>
                    <a:pt x="1730" y="7293"/>
                  </a:cubicBezTo>
                  <a:cubicBezTo>
                    <a:pt x="1755" y="6892"/>
                    <a:pt x="1780" y="6416"/>
                    <a:pt x="1805" y="5915"/>
                  </a:cubicBezTo>
                  <a:cubicBezTo>
                    <a:pt x="1830" y="5414"/>
                    <a:pt x="1830" y="4862"/>
                    <a:pt x="1855" y="4311"/>
                  </a:cubicBezTo>
                  <a:cubicBezTo>
                    <a:pt x="1880" y="3785"/>
                    <a:pt x="1880" y="3233"/>
                    <a:pt x="1855" y="2732"/>
                  </a:cubicBezTo>
                  <a:cubicBezTo>
                    <a:pt x="1855" y="2231"/>
                    <a:pt x="1855" y="1755"/>
                    <a:pt x="1855" y="1354"/>
                  </a:cubicBezTo>
                  <a:cubicBezTo>
                    <a:pt x="1830" y="552"/>
                    <a:pt x="1830" y="0"/>
                    <a:pt x="1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4917395" y="2432504"/>
              <a:ext cx="586478" cy="127544"/>
            </a:xfrm>
            <a:custGeom>
              <a:avLst/>
              <a:gdLst/>
              <a:ahLst/>
              <a:cxnLst/>
              <a:rect l="l" t="t" r="r" b="b"/>
              <a:pathLst>
                <a:path w="10953" h="2382" extrusionOk="0">
                  <a:moveTo>
                    <a:pt x="0" y="1"/>
                  </a:moveTo>
                  <a:cubicBezTo>
                    <a:pt x="1" y="1"/>
                    <a:pt x="677" y="151"/>
                    <a:pt x="1680" y="402"/>
                  </a:cubicBezTo>
                  <a:cubicBezTo>
                    <a:pt x="2181" y="502"/>
                    <a:pt x="2782" y="652"/>
                    <a:pt x="3409" y="803"/>
                  </a:cubicBezTo>
                  <a:cubicBezTo>
                    <a:pt x="4036" y="928"/>
                    <a:pt x="4712" y="1103"/>
                    <a:pt x="5389" y="1254"/>
                  </a:cubicBezTo>
                  <a:cubicBezTo>
                    <a:pt x="8071" y="1805"/>
                    <a:pt x="10752" y="2382"/>
                    <a:pt x="10752" y="2382"/>
                  </a:cubicBezTo>
                  <a:lnTo>
                    <a:pt x="10953" y="1129"/>
                  </a:lnTo>
                  <a:cubicBezTo>
                    <a:pt x="10953" y="1129"/>
                    <a:pt x="8196" y="878"/>
                    <a:pt x="5464" y="627"/>
                  </a:cubicBezTo>
                  <a:cubicBezTo>
                    <a:pt x="4787" y="552"/>
                    <a:pt x="4111" y="477"/>
                    <a:pt x="3459" y="402"/>
                  </a:cubicBezTo>
                  <a:cubicBezTo>
                    <a:pt x="2833" y="327"/>
                    <a:pt x="2231" y="251"/>
                    <a:pt x="1730" y="201"/>
                  </a:cubicBezTo>
                  <a:cubicBezTo>
                    <a:pt x="702" y="76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5252916" y="2829760"/>
              <a:ext cx="603934" cy="107411"/>
            </a:xfrm>
            <a:custGeom>
              <a:avLst/>
              <a:gdLst/>
              <a:ahLst/>
              <a:cxnLst/>
              <a:rect l="l" t="t" r="r" b="b"/>
              <a:pathLst>
                <a:path w="11279" h="2006" extrusionOk="0">
                  <a:moveTo>
                    <a:pt x="11053" y="0"/>
                  </a:moveTo>
                  <a:cubicBezTo>
                    <a:pt x="11053" y="0"/>
                    <a:pt x="10376" y="151"/>
                    <a:pt x="9324" y="376"/>
                  </a:cubicBezTo>
                  <a:cubicBezTo>
                    <a:pt x="8822" y="502"/>
                    <a:pt x="8221" y="627"/>
                    <a:pt x="7569" y="752"/>
                  </a:cubicBezTo>
                  <a:cubicBezTo>
                    <a:pt x="6943" y="878"/>
                    <a:pt x="6241" y="1003"/>
                    <a:pt x="5564" y="1128"/>
                  </a:cubicBezTo>
                  <a:cubicBezTo>
                    <a:pt x="4862" y="1253"/>
                    <a:pt x="4186" y="1379"/>
                    <a:pt x="3534" y="1479"/>
                  </a:cubicBezTo>
                  <a:cubicBezTo>
                    <a:pt x="3208" y="1529"/>
                    <a:pt x="2882" y="1579"/>
                    <a:pt x="2582" y="1629"/>
                  </a:cubicBezTo>
                  <a:cubicBezTo>
                    <a:pt x="2281" y="1654"/>
                    <a:pt x="2005" y="1705"/>
                    <a:pt x="1755" y="1730"/>
                  </a:cubicBezTo>
                  <a:cubicBezTo>
                    <a:pt x="702" y="1855"/>
                    <a:pt x="0" y="1930"/>
                    <a:pt x="0" y="1930"/>
                  </a:cubicBezTo>
                  <a:cubicBezTo>
                    <a:pt x="0" y="1930"/>
                    <a:pt x="702" y="1955"/>
                    <a:pt x="1755" y="1980"/>
                  </a:cubicBezTo>
                  <a:cubicBezTo>
                    <a:pt x="2030" y="2005"/>
                    <a:pt x="2306" y="2005"/>
                    <a:pt x="2607" y="2005"/>
                  </a:cubicBezTo>
                  <a:lnTo>
                    <a:pt x="3559" y="2005"/>
                  </a:lnTo>
                  <a:cubicBezTo>
                    <a:pt x="4236" y="1980"/>
                    <a:pt x="4938" y="1980"/>
                    <a:pt x="5639" y="1980"/>
                  </a:cubicBezTo>
                  <a:cubicBezTo>
                    <a:pt x="6341" y="1930"/>
                    <a:pt x="7068" y="1905"/>
                    <a:pt x="7720" y="1880"/>
                  </a:cubicBezTo>
                  <a:cubicBezTo>
                    <a:pt x="8396" y="1855"/>
                    <a:pt x="8998" y="1830"/>
                    <a:pt x="9524" y="1780"/>
                  </a:cubicBezTo>
                  <a:cubicBezTo>
                    <a:pt x="10577" y="1705"/>
                    <a:pt x="11278" y="1654"/>
                    <a:pt x="11278" y="1654"/>
                  </a:cubicBezTo>
                  <a:lnTo>
                    <a:pt x="1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6"/>
            <p:cNvSpPr/>
            <p:nvPr/>
          </p:nvSpPr>
          <p:spPr>
            <a:xfrm>
              <a:off x="6292944" y="1605489"/>
              <a:ext cx="1801040" cy="1664339"/>
            </a:xfrm>
            <a:custGeom>
              <a:avLst/>
              <a:gdLst/>
              <a:ahLst/>
              <a:cxnLst/>
              <a:rect l="l" t="t" r="r" b="b"/>
              <a:pathLst>
                <a:path w="33636" h="31083" extrusionOk="0">
                  <a:moveTo>
                    <a:pt x="28670" y="0"/>
                  </a:moveTo>
                  <a:cubicBezTo>
                    <a:pt x="25428" y="0"/>
                    <a:pt x="20462" y="3835"/>
                    <a:pt x="18673" y="7626"/>
                  </a:cubicBezTo>
                  <a:cubicBezTo>
                    <a:pt x="18023" y="3952"/>
                    <a:pt x="16642" y="2528"/>
                    <a:pt x="15143" y="2528"/>
                  </a:cubicBezTo>
                  <a:cubicBezTo>
                    <a:pt x="12304" y="2528"/>
                    <a:pt x="9040" y="7630"/>
                    <a:pt x="9500" y="12238"/>
                  </a:cubicBezTo>
                  <a:cubicBezTo>
                    <a:pt x="8354" y="10519"/>
                    <a:pt x="7564" y="7544"/>
                    <a:pt x="5350" y="7544"/>
                  </a:cubicBezTo>
                  <a:cubicBezTo>
                    <a:pt x="5142" y="7544"/>
                    <a:pt x="4922" y="7570"/>
                    <a:pt x="4688" y="7626"/>
                  </a:cubicBezTo>
                  <a:cubicBezTo>
                    <a:pt x="1" y="8228"/>
                    <a:pt x="527" y="22213"/>
                    <a:pt x="527" y="29105"/>
                  </a:cubicBezTo>
                  <a:lnTo>
                    <a:pt x="1755" y="30408"/>
                  </a:lnTo>
                  <a:cubicBezTo>
                    <a:pt x="3820" y="30872"/>
                    <a:pt x="6079" y="31082"/>
                    <a:pt x="8330" y="31082"/>
                  </a:cubicBezTo>
                  <a:cubicBezTo>
                    <a:pt x="19082" y="31082"/>
                    <a:pt x="29670" y="26299"/>
                    <a:pt x="18272" y="21636"/>
                  </a:cubicBezTo>
                  <a:lnTo>
                    <a:pt x="18272" y="21636"/>
                  </a:lnTo>
                  <a:cubicBezTo>
                    <a:pt x="18376" y="21639"/>
                    <a:pt x="18480" y="21641"/>
                    <a:pt x="18584" y="21641"/>
                  </a:cubicBezTo>
                  <a:cubicBezTo>
                    <a:pt x="22675" y="21641"/>
                    <a:pt x="26432" y="19270"/>
                    <a:pt x="28021" y="16874"/>
                  </a:cubicBezTo>
                  <a:cubicBezTo>
                    <a:pt x="29593" y="14516"/>
                    <a:pt x="29012" y="12138"/>
                    <a:pt x="24420" y="12138"/>
                  </a:cubicBezTo>
                  <a:cubicBezTo>
                    <a:pt x="23887" y="12138"/>
                    <a:pt x="23301" y="12170"/>
                    <a:pt x="22658" y="12238"/>
                  </a:cubicBezTo>
                  <a:cubicBezTo>
                    <a:pt x="27044" y="9832"/>
                    <a:pt x="33635" y="5095"/>
                    <a:pt x="31003" y="1160"/>
                  </a:cubicBezTo>
                  <a:cubicBezTo>
                    <a:pt x="30474" y="351"/>
                    <a:pt x="29651" y="0"/>
                    <a:pt x="28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6360038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23309" y="0"/>
                  </a:moveTo>
                  <a:cubicBezTo>
                    <a:pt x="23309" y="0"/>
                    <a:pt x="22958" y="326"/>
                    <a:pt x="22282" y="928"/>
                  </a:cubicBezTo>
                  <a:cubicBezTo>
                    <a:pt x="21956" y="1203"/>
                    <a:pt x="21580" y="1554"/>
                    <a:pt x="21129" y="1980"/>
                  </a:cubicBezTo>
                  <a:cubicBezTo>
                    <a:pt x="20903" y="2181"/>
                    <a:pt x="20653" y="2381"/>
                    <a:pt x="20402" y="2607"/>
                  </a:cubicBezTo>
                  <a:cubicBezTo>
                    <a:pt x="20126" y="2832"/>
                    <a:pt x="19851" y="3058"/>
                    <a:pt x="19550" y="3308"/>
                  </a:cubicBezTo>
                  <a:cubicBezTo>
                    <a:pt x="18397" y="4236"/>
                    <a:pt x="17044" y="5364"/>
                    <a:pt x="15565" y="6542"/>
                  </a:cubicBezTo>
                  <a:cubicBezTo>
                    <a:pt x="14838" y="7118"/>
                    <a:pt x="14061" y="7745"/>
                    <a:pt x="13334" y="8396"/>
                  </a:cubicBezTo>
                  <a:cubicBezTo>
                    <a:pt x="12958" y="8697"/>
                    <a:pt x="12582" y="9023"/>
                    <a:pt x="12181" y="9349"/>
                  </a:cubicBezTo>
                  <a:lnTo>
                    <a:pt x="11630" y="9850"/>
                  </a:lnTo>
                  <a:lnTo>
                    <a:pt x="11329" y="10075"/>
                  </a:lnTo>
                  <a:lnTo>
                    <a:pt x="11254" y="10151"/>
                  </a:lnTo>
                  <a:lnTo>
                    <a:pt x="11154" y="10251"/>
                  </a:lnTo>
                  <a:lnTo>
                    <a:pt x="11029" y="10376"/>
                  </a:lnTo>
                  <a:cubicBezTo>
                    <a:pt x="9600" y="11730"/>
                    <a:pt x="8096" y="13058"/>
                    <a:pt x="6693" y="14361"/>
                  </a:cubicBezTo>
                  <a:cubicBezTo>
                    <a:pt x="6016" y="15013"/>
                    <a:pt x="5339" y="15639"/>
                    <a:pt x="4713" y="16266"/>
                  </a:cubicBezTo>
                  <a:cubicBezTo>
                    <a:pt x="4086" y="16892"/>
                    <a:pt x="3510" y="17519"/>
                    <a:pt x="3008" y="18096"/>
                  </a:cubicBezTo>
                  <a:cubicBezTo>
                    <a:pt x="2482" y="18697"/>
                    <a:pt x="2031" y="19273"/>
                    <a:pt x="1630" y="19800"/>
                  </a:cubicBezTo>
                  <a:cubicBezTo>
                    <a:pt x="1430" y="20075"/>
                    <a:pt x="1279" y="20351"/>
                    <a:pt x="1104" y="20577"/>
                  </a:cubicBezTo>
                  <a:cubicBezTo>
                    <a:pt x="1029" y="20702"/>
                    <a:pt x="953" y="20802"/>
                    <a:pt x="878" y="20928"/>
                  </a:cubicBezTo>
                  <a:cubicBezTo>
                    <a:pt x="803" y="21053"/>
                    <a:pt x="753" y="21178"/>
                    <a:pt x="678" y="21304"/>
                  </a:cubicBezTo>
                  <a:cubicBezTo>
                    <a:pt x="552" y="21529"/>
                    <a:pt x="427" y="21755"/>
                    <a:pt x="352" y="21905"/>
                  </a:cubicBezTo>
                  <a:cubicBezTo>
                    <a:pt x="277" y="22055"/>
                    <a:pt x="201" y="22206"/>
                    <a:pt x="176" y="22306"/>
                  </a:cubicBezTo>
                  <a:cubicBezTo>
                    <a:pt x="76" y="22507"/>
                    <a:pt x="1" y="22632"/>
                    <a:pt x="1" y="22632"/>
                  </a:cubicBezTo>
                  <a:lnTo>
                    <a:pt x="3109" y="23885"/>
                  </a:lnTo>
                  <a:cubicBezTo>
                    <a:pt x="3109" y="23885"/>
                    <a:pt x="3159" y="23760"/>
                    <a:pt x="3234" y="23534"/>
                  </a:cubicBezTo>
                  <a:cubicBezTo>
                    <a:pt x="3259" y="23434"/>
                    <a:pt x="3309" y="23284"/>
                    <a:pt x="3359" y="23133"/>
                  </a:cubicBezTo>
                  <a:cubicBezTo>
                    <a:pt x="3435" y="22983"/>
                    <a:pt x="3485" y="22857"/>
                    <a:pt x="3560" y="22707"/>
                  </a:cubicBezTo>
                  <a:cubicBezTo>
                    <a:pt x="3610" y="22532"/>
                    <a:pt x="3685" y="22356"/>
                    <a:pt x="3811" y="22156"/>
                  </a:cubicBezTo>
                  <a:cubicBezTo>
                    <a:pt x="3936" y="21930"/>
                    <a:pt x="4036" y="21705"/>
                    <a:pt x="4186" y="21454"/>
                  </a:cubicBezTo>
                  <a:cubicBezTo>
                    <a:pt x="4462" y="20978"/>
                    <a:pt x="4813" y="20426"/>
                    <a:pt x="5214" y="19850"/>
                  </a:cubicBezTo>
                  <a:cubicBezTo>
                    <a:pt x="5640" y="19248"/>
                    <a:pt x="6091" y="18622"/>
                    <a:pt x="6643" y="17970"/>
                  </a:cubicBezTo>
                  <a:cubicBezTo>
                    <a:pt x="7144" y="17319"/>
                    <a:pt x="7745" y="16642"/>
                    <a:pt x="8347" y="15940"/>
                  </a:cubicBezTo>
                  <a:cubicBezTo>
                    <a:pt x="9550" y="14537"/>
                    <a:pt x="10928" y="13058"/>
                    <a:pt x="12232" y="11504"/>
                  </a:cubicBezTo>
                  <a:lnTo>
                    <a:pt x="12357" y="11379"/>
                  </a:lnTo>
                  <a:lnTo>
                    <a:pt x="12407" y="11329"/>
                  </a:lnTo>
                  <a:lnTo>
                    <a:pt x="12457" y="11253"/>
                  </a:lnTo>
                  <a:lnTo>
                    <a:pt x="12708" y="11003"/>
                  </a:lnTo>
                  <a:lnTo>
                    <a:pt x="13234" y="10451"/>
                  </a:lnTo>
                  <a:cubicBezTo>
                    <a:pt x="13585" y="10075"/>
                    <a:pt x="13911" y="9725"/>
                    <a:pt x="14262" y="9374"/>
                  </a:cubicBezTo>
                  <a:cubicBezTo>
                    <a:pt x="14938" y="8647"/>
                    <a:pt x="15615" y="7970"/>
                    <a:pt x="16292" y="7319"/>
                  </a:cubicBezTo>
                  <a:cubicBezTo>
                    <a:pt x="17620" y="5990"/>
                    <a:pt x="18848" y="4762"/>
                    <a:pt x="19926" y="3684"/>
                  </a:cubicBezTo>
                  <a:cubicBezTo>
                    <a:pt x="20177" y="3409"/>
                    <a:pt x="20427" y="3158"/>
                    <a:pt x="20678" y="2907"/>
                  </a:cubicBezTo>
                  <a:cubicBezTo>
                    <a:pt x="20903" y="2657"/>
                    <a:pt x="21129" y="2431"/>
                    <a:pt x="21329" y="2181"/>
                  </a:cubicBezTo>
                  <a:cubicBezTo>
                    <a:pt x="21755" y="1730"/>
                    <a:pt x="22106" y="1354"/>
                    <a:pt x="22407" y="1028"/>
                  </a:cubicBezTo>
                  <a:cubicBezTo>
                    <a:pt x="22983" y="376"/>
                    <a:pt x="23309" y="0"/>
                    <a:pt x="23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6973356" y="2008421"/>
              <a:ext cx="94025" cy="496630"/>
            </a:xfrm>
            <a:custGeom>
              <a:avLst/>
              <a:gdLst/>
              <a:ahLst/>
              <a:cxnLst/>
              <a:rect l="l" t="t" r="r" b="b"/>
              <a:pathLst>
                <a:path w="1756" h="9275" extrusionOk="0">
                  <a:moveTo>
                    <a:pt x="1705" y="1"/>
                  </a:moveTo>
                  <a:cubicBezTo>
                    <a:pt x="1705" y="1"/>
                    <a:pt x="1630" y="577"/>
                    <a:pt x="1529" y="1429"/>
                  </a:cubicBezTo>
                  <a:cubicBezTo>
                    <a:pt x="1504" y="1655"/>
                    <a:pt x="1479" y="1881"/>
                    <a:pt x="1454" y="2131"/>
                  </a:cubicBezTo>
                  <a:cubicBezTo>
                    <a:pt x="1429" y="2382"/>
                    <a:pt x="1379" y="2632"/>
                    <a:pt x="1329" y="2908"/>
                  </a:cubicBezTo>
                  <a:cubicBezTo>
                    <a:pt x="1229" y="3434"/>
                    <a:pt x="1128" y="4011"/>
                    <a:pt x="1028" y="4562"/>
                  </a:cubicBezTo>
                  <a:cubicBezTo>
                    <a:pt x="778" y="5690"/>
                    <a:pt x="527" y="6818"/>
                    <a:pt x="326" y="7670"/>
                  </a:cubicBezTo>
                  <a:cubicBezTo>
                    <a:pt x="126" y="8497"/>
                    <a:pt x="1" y="9074"/>
                    <a:pt x="1" y="9074"/>
                  </a:cubicBezTo>
                  <a:lnTo>
                    <a:pt x="1229" y="9274"/>
                  </a:lnTo>
                  <a:cubicBezTo>
                    <a:pt x="1229" y="9274"/>
                    <a:pt x="1279" y="8698"/>
                    <a:pt x="1379" y="7846"/>
                  </a:cubicBezTo>
                  <a:cubicBezTo>
                    <a:pt x="1454" y="6968"/>
                    <a:pt x="1555" y="5815"/>
                    <a:pt x="1655" y="4637"/>
                  </a:cubicBezTo>
                  <a:cubicBezTo>
                    <a:pt x="1680" y="4061"/>
                    <a:pt x="1705" y="3485"/>
                    <a:pt x="1730" y="2933"/>
                  </a:cubicBezTo>
                  <a:cubicBezTo>
                    <a:pt x="1730" y="2658"/>
                    <a:pt x="1755" y="2407"/>
                    <a:pt x="1755" y="2156"/>
                  </a:cubicBezTo>
                  <a:cubicBezTo>
                    <a:pt x="1730" y="1906"/>
                    <a:pt x="1730" y="1680"/>
                    <a:pt x="1730" y="1455"/>
                  </a:cubicBezTo>
                  <a:cubicBezTo>
                    <a:pt x="1705" y="577"/>
                    <a:pt x="1705" y="1"/>
                    <a:pt x="17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6576150" y="2334569"/>
              <a:ext cx="99326" cy="507285"/>
            </a:xfrm>
            <a:custGeom>
              <a:avLst/>
              <a:gdLst/>
              <a:ahLst/>
              <a:cxnLst/>
              <a:rect l="l" t="t" r="r" b="b"/>
              <a:pathLst>
                <a:path w="1855" h="9474" extrusionOk="0">
                  <a:moveTo>
                    <a:pt x="25" y="0"/>
                  </a:moveTo>
                  <a:cubicBezTo>
                    <a:pt x="25" y="0"/>
                    <a:pt x="0" y="2356"/>
                    <a:pt x="0" y="4712"/>
                  </a:cubicBezTo>
                  <a:cubicBezTo>
                    <a:pt x="25" y="5313"/>
                    <a:pt x="25" y="5915"/>
                    <a:pt x="50" y="6466"/>
                  </a:cubicBezTo>
                  <a:cubicBezTo>
                    <a:pt x="50" y="6742"/>
                    <a:pt x="50" y="7018"/>
                    <a:pt x="75" y="7268"/>
                  </a:cubicBezTo>
                  <a:cubicBezTo>
                    <a:pt x="75" y="7519"/>
                    <a:pt x="100" y="7770"/>
                    <a:pt x="100" y="7995"/>
                  </a:cubicBezTo>
                  <a:cubicBezTo>
                    <a:pt x="176" y="8872"/>
                    <a:pt x="201" y="9474"/>
                    <a:pt x="201" y="9474"/>
                  </a:cubicBezTo>
                  <a:lnTo>
                    <a:pt x="1855" y="9198"/>
                  </a:lnTo>
                  <a:cubicBezTo>
                    <a:pt x="1855" y="9198"/>
                    <a:pt x="1704" y="8647"/>
                    <a:pt x="1504" y="7770"/>
                  </a:cubicBezTo>
                  <a:cubicBezTo>
                    <a:pt x="1454" y="7569"/>
                    <a:pt x="1404" y="7318"/>
                    <a:pt x="1328" y="7093"/>
                  </a:cubicBezTo>
                  <a:cubicBezTo>
                    <a:pt x="1278" y="6842"/>
                    <a:pt x="1228" y="6592"/>
                    <a:pt x="1178" y="6316"/>
                  </a:cubicBezTo>
                  <a:cubicBezTo>
                    <a:pt x="1078" y="5790"/>
                    <a:pt x="952" y="5213"/>
                    <a:pt x="852" y="4637"/>
                  </a:cubicBezTo>
                  <a:cubicBezTo>
                    <a:pt x="426" y="2331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7009607" y="2432504"/>
              <a:ext cx="559652" cy="127544"/>
            </a:xfrm>
            <a:custGeom>
              <a:avLst/>
              <a:gdLst/>
              <a:ahLst/>
              <a:cxnLst/>
              <a:rect l="l" t="t" r="r" b="b"/>
              <a:pathLst>
                <a:path w="10452" h="2382" extrusionOk="0">
                  <a:moveTo>
                    <a:pt x="10452" y="1"/>
                  </a:moveTo>
                  <a:cubicBezTo>
                    <a:pt x="10451" y="1"/>
                    <a:pt x="9800" y="126"/>
                    <a:pt x="8822" y="327"/>
                  </a:cubicBezTo>
                  <a:cubicBezTo>
                    <a:pt x="8321" y="427"/>
                    <a:pt x="7770" y="527"/>
                    <a:pt x="7143" y="627"/>
                  </a:cubicBezTo>
                  <a:cubicBezTo>
                    <a:pt x="6842" y="677"/>
                    <a:pt x="6517" y="728"/>
                    <a:pt x="6191" y="778"/>
                  </a:cubicBezTo>
                  <a:cubicBezTo>
                    <a:pt x="5890" y="828"/>
                    <a:pt x="5564" y="878"/>
                    <a:pt x="5238" y="903"/>
                  </a:cubicBezTo>
                  <a:cubicBezTo>
                    <a:pt x="4913" y="953"/>
                    <a:pt x="4562" y="978"/>
                    <a:pt x="4261" y="1028"/>
                  </a:cubicBezTo>
                  <a:cubicBezTo>
                    <a:pt x="3935" y="1053"/>
                    <a:pt x="3609" y="1078"/>
                    <a:pt x="3309" y="1103"/>
                  </a:cubicBezTo>
                  <a:cubicBezTo>
                    <a:pt x="3008" y="1103"/>
                    <a:pt x="2707" y="1154"/>
                    <a:pt x="2431" y="1154"/>
                  </a:cubicBezTo>
                  <a:lnTo>
                    <a:pt x="1654" y="1154"/>
                  </a:lnTo>
                  <a:cubicBezTo>
                    <a:pt x="1515" y="1161"/>
                    <a:pt x="1380" y="1164"/>
                    <a:pt x="1251" y="1164"/>
                  </a:cubicBezTo>
                  <a:cubicBezTo>
                    <a:pt x="939" y="1164"/>
                    <a:pt x="664" y="1146"/>
                    <a:pt x="451" y="1129"/>
                  </a:cubicBezTo>
                  <a:lnTo>
                    <a:pt x="0" y="1129"/>
                  </a:lnTo>
                  <a:lnTo>
                    <a:pt x="25" y="2382"/>
                  </a:lnTo>
                  <a:cubicBezTo>
                    <a:pt x="25" y="2382"/>
                    <a:pt x="201" y="2357"/>
                    <a:pt x="477" y="2332"/>
                  </a:cubicBezTo>
                  <a:cubicBezTo>
                    <a:pt x="777" y="2306"/>
                    <a:pt x="1178" y="2306"/>
                    <a:pt x="1705" y="2206"/>
                  </a:cubicBezTo>
                  <a:cubicBezTo>
                    <a:pt x="1955" y="2181"/>
                    <a:pt x="2231" y="2156"/>
                    <a:pt x="2507" y="2106"/>
                  </a:cubicBezTo>
                  <a:cubicBezTo>
                    <a:pt x="2807" y="2056"/>
                    <a:pt x="3108" y="2006"/>
                    <a:pt x="3409" y="1956"/>
                  </a:cubicBezTo>
                  <a:cubicBezTo>
                    <a:pt x="3735" y="1880"/>
                    <a:pt x="4035" y="1830"/>
                    <a:pt x="4361" y="1755"/>
                  </a:cubicBezTo>
                  <a:cubicBezTo>
                    <a:pt x="4687" y="1680"/>
                    <a:pt x="5013" y="1605"/>
                    <a:pt x="5339" y="1530"/>
                  </a:cubicBezTo>
                  <a:cubicBezTo>
                    <a:pt x="5665" y="1454"/>
                    <a:pt x="5990" y="1354"/>
                    <a:pt x="6316" y="1279"/>
                  </a:cubicBezTo>
                  <a:cubicBezTo>
                    <a:pt x="6617" y="1204"/>
                    <a:pt x="6943" y="1103"/>
                    <a:pt x="7244" y="1028"/>
                  </a:cubicBezTo>
                  <a:cubicBezTo>
                    <a:pt x="7845" y="853"/>
                    <a:pt x="8396" y="677"/>
                    <a:pt x="8873" y="527"/>
                  </a:cubicBezTo>
                  <a:cubicBezTo>
                    <a:pt x="9800" y="201"/>
                    <a:pt x="10451" y="1"/>
                    <a:pt x="10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6651276" y="2829760"/>
              <a:ext cx="605273" cy="107411"/>
            </a:xfrm>
            <a:custGeom>
              <a:avLst/>
              <a:gdLst/>
              <a:ahLst/>
              <a:cxnLst/>
              <a:rect l="l" t="t" r="r" b="b"/>
              <a:pathLst>
                <a:path w="11304" h="2006" extrusionOk="0">
                  <a:moveTo>
                    <a:pt x="251" y="0"/>
                  </a:moveTo>
                  <a:lnTo>
                    <a:pt x="1" y="1654"/>
                  </a:lnTo>
                  <a:cubicBezTo>
                    <a:pt x="1" y="1654"/>
                    <a:pt x="702" y="1705"/>
                    <a:pt x="1755" y="1780"/>
                  </a:cubicBezTo>
                  <a:cubicBezTo>
                    <a:pt x="2281" y="1830"/>
                    <a:pt x="2908" y="1855"/>
                    <a:pt x="3560" y="1880"/>
                  </a:cubicBezTo>
                  <a:cubicBezTo>
                    <a:pt x="4236" y="1905"/>
                    <a:pt x="4938" y="1930"/>
                    <a:pt x="5640" y="1980"/>
                  </a:cubicBezTo>
                  <a:cubicBezTo>
                    <a:pt x="6367" y="1980"/>
                    <a:pt x="7068" y="1980"/>
                    <a:pt x="7720" y="2005"/>
                  </a:cubicBezTo>
                  <a:lnTo>
                    <a:pt x="8672" y="2005"/>
                  </a:lnTo>
                  <a:cubicBezTo>
                    <a:pt x="8998" y="2005"/>
                    <a:pt x="9274" y="2005"/>
                    <a:pt x="9550" y="1980"/>
                  </a:cubicBezTo>
                  <a:cubicBezTo>
                    <a:pt x="10602" y="1955"/>
                    <a:pt x="11304" y="1930"/>
                    <a:pt x="11304" y="1930"/>
                  </a:cubicBezTo>
                  <a:cubicBezTo>
                    <a:pt x="11304" y="1930"/>
                    <a:pt x="10602" y="1855"/>
                    <a:pt x="9550" y="1730"/>
                  </a:cubicBezTo>
                  <a:cubicBezTo>
                    <a:pt x="9299" y="1705"/>
                    <a:pt x="8998" y="1654"/>
                    <a:pt x="8697" y="1629"/>
                  </a:cubicBezTo>
                  <a:cubicBezTo>
                    <a:pt x="8422" y="1579"/>
                    <a:pt x="8096" y="1529"/>
                    <a:pt x="7770" y="1479"/>
                  </a:cubicBezTo>
                  <a:cubicBezTo>
                    <a:pt x="7118" y="1379"/>
                    <a:pt x="6442" y="1253"/>
                    <a:pt x="5740" y="1128"/>
                  </a:cubicBezTo>
                  <a:cubicBezTo>
                    <a:pt x="5063" y="1003"/>
                    <a:pt x="4362" y="878"/>
                    <a:pt x="3710" y="752"/>
                  </a:cubicBezTo>
                  <a:cubicBezTo>
                    <a:pt x="3083" y="627"/>
                    <a:pt x="2482" y="502"/>
                    <a:pt x="1955" y="376"/>
                  </a:cubicBezTo>
                  <a:cubicBezTo>
                    <a:pt x="928" y="151"/>
                    <a:pt x="25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5416607" y="3165332"/>
              <a:ext cx="1002041" cy="670972"/>
            </a:xfrm>
            <a:custGeom>
              <a:avLst/>
              <a:gdLst/>
              <a:ahLst/>
              <a:cxnLst/>
              <a:rect l="l" t="t" r="r" b="b"/>
              <a:pathLst>
                <a:path w="18714" h="12531" extrusionOk="0">
                  <a:moveTo>
                    <a:pt x="8924" y="1"/>
                  </a:moveTo>
                  <a:cubicBezTo>
                    <a:pt x="1021" y="1"/>
                    <a:pt x="1" y="12506"/>
                    <a:pt x="10101" y="12530"/>
                  </a:cubicBezTo>
                  <a:cubicBezTo>
                    <a:pt x="10109" y="12530"/>
                    <a:pt x="10117" y="12530"/>
                    <a:pt x="10124" y="12530"/>
                  </a:cubicBezTo>
                  <a:cubicBezTo>
                    <a:pt x="17747" y="12530"/>
                    <a:pt x="18713" y="249"/>
                    <a:pt x="9525" y="24"/>
                  </a:cubicBezTo>
                  <a:cubicBezTo>
                    <a:pt x="9320" y="8"/>
                    <a:pt x="9120" y="1"/>
                    <a:pt x="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5601823" y="3406823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0"/>
                  </a:moveTo>
                  <a:cubicBezTo>
                    <a:pt x="301" y="0"/>
                    <a:pt x="0" y="3509"/>
                    <a:pt x="2833" y="3509"/>
                  </a:cubicBezTo>
                  <a:cubicBezTo>
                    <a:pt x="4988" y="3509"/>
                    <a:pt x="5239" y="75"/>
                    <a:pt x="2682" y="25"/>
                  </a:cubicBezTo>
                  <a:cubicBezTo>
                    <a:pt x="2607" y="0"/>
                    <a:pt x="2557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6110459" y="3165332"/>
              <a:ext cx="1000649" cy="670972"/>
            </a:xfrm>
            <a:custGeom>
              <a:avLst/>
              <a:gdLst/>
              <a:ahLst/>
              <a:cxnLst/>
              <a:rect l="l" t="t" r="r" b="b"/>
              <a:pathLst>
                <a:path w="18688" h="12531" extrusionOk="0">
                  <a:moveTo>
                    <a:pt x="8923" y="1"/>
                  </a:moveTo>
                  <a:cubicBezTo>
                    <a:pt x="1021" y="1"/>
                    <a:pt x="0" y="12506"/>
                    <a:pt x="10101" y="12530"/>
                  </a:cubicBezTo>
                  <a:cubicBezTo>
                    <a:pt x="10108" y="12530"/>
                    <a:pt x="10116" y="12530"/>
                    <a:pt x="10124" y="12530"/>
                  </a:cubicBezTo>
                  <a:cubicBezTo>
                    <a:pt x="17747" y="12530"/>
                    <a:pt x="18688" y="249"/>
                    <a:pt x="9524" y="24"/>
                  </a:cubicBezTo>
                  <a:cubicBezTo>
                    <a:pt x="9320" y="8"/>
                    <a:pt x="9119" y="1"/>
                    <a:pt x="8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6608332" y="3496727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5729370" y="2964053"/>
              <a:ext cx="1001988" cy="670972"/>
            </a:xfrm>
            <a:custGeom>
              <a:avLst/>
              <a:gdLst/>
              <a:ahLst/>
              <a:cxnLst/>
              <a:rect l="l" t="t" r="r" b="b"/>
              <a:pathLst>
                <a:path w="18713" h="12531" extrusionOk="0">
                  <a:moveTo>
                    <a:pt x="8948" y="0"/>
                  </a:moveTo>
                  <a:cubicBezTo>
                    <a:pt x="1044" y="0"/>
                    <a:pt x="0" y="12506"/>
                    <a:pt x="10125" y="12530"/>
                  </a:cubicBezTo>
                  <a:cubicBezTo>
                    <a:pt x="10133" y="12530"/>
                    <a:pt x="10140" y="12530"/>
                    <a:pt x="10148" y="12530"/>
                  </a:cubicBezTo>
                  <a:cubicBezTo>
                    <a:pt x="17771" y="12530"/>
                    <a:pt x="18712" y="249"/>
                    <a:pt x="9548" y="24"/>
                  </a:cubicBezTo>
                  <a:cubicBezTo>
                    <a:pt x="9344" y="8"/>
                    <a:pt x="9144" y="0"/>
                    <a:pt x="8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6205718" y="3094116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26"/>
          <p:cNvGrpSpPr/>
          <p:nvPr/>
        </p:nvGrpSpPr>
        <p:grpSpPr>
          <a:xfrm rot="6743209" flipH="1">
            <a:off x="6655900" y="2105437"/>
            <a:ext cx="1881890" cy="1143354"/>
            <a:chOff x="4422200" y="1605489"/>
            <a:chExt cx="3671784" cy="2230815"/>
          </a:xfrm>
        </p:grpSpPr>
        <p:sp>
          <p:nvSpPr>
            <p:cNvPr id="715" name="Google Shape;715;p26"/>
            <p:cNvSpPr/>
            <p:nvPr/>
          </p:nvSpPr>
          <p:spPr>
            <a:xfrm>
              <a:off x="4422200" y="1605489"/>
              <a:ext cx="1800986" cy="1664339"/>
            </a:xfrm>
            <a:custGeom>
              <a:avLst/>
              <a:gdLst/>
              <a:ahLst/>
              <a:cxnLst/>
              <a:rect l="l" t="t" r="r" b="b"/>
              <a:pathLst>
                <a:path w="33635" h="31083" extrusionOk="0">
                  <a:moveTo>
                    <a:pt x="4965" y="0"/>
                  </a:moveTo>
                  <a:cubicBezTo>
                    <a:pt x="3984" y="0"/>
                    <a:pt x="3162" y="351"/>
                    <a:pt x="2632" y="1160"/>
                  </a:cubicBezTo>
                  <a:cubicBezTo>
                    <a:pt x="0" y="5095"/>
                    <a:pt x="6592" y="9832"/>
                    <a:pt x="11003" y="12238"/>
                  </a:cubicBezTo>
                  <a:cubicBezTo>
                    <a:pt x="10357" y="12170"/>
                    <a:pt x="9768" y="12138"/>
                    <a:pt x="9233" y="12138"/>
                  </a:cubicBezTo>
                  <a:cubicBezTo>
                    <a:pt x="38" y="12138"/>
                    <a:pt x="6883" y="21641"/>
                    <a:pt x="15060" y="21641"/>
                  </a:cubicBezTo>
                  <a:cubicBezTo>
                    <a:pt x="15170" y="21641"/>
                    <a:pt x="15279" y="21640"/>
                    <a:pt x="15389" y="21636"/>
                  </a:cubicBezTo>
                  <a:lnTo>
                    <a:pt x="15389" y="21636"/>
                  </a:lnTo>
                  <a:cubicBezTo>
                    <a:pt x="3991" y="26299"/>
                    <a:pt x="14561" y="31082"/>
                    <a:pt x="25308" y="31082"/>
                  </a:cubicBezTo>
                  <a:cubicBezTo>
                    <a:pt x="27558" y="31082"/>
                    <a:pt x="29815" y="30872"/>
                    <a:pt x="31880" y="30408"/>
                  </a:cubicBezTo>
                  <a:lnTo>
                    <a:pt x="33108" y="29105"/>
                  </a:lnTo>
                  <a:cubicBezTo>
                    <a:pt x="33108" y="22213"/>
                    <a:pt x="33635" y="8228"/>
                    <a:pt x="28948" y="7626"/>
                  </a:cubicBezTo>
                  <a:cubicBezTo>
                    <a:pt x="28713" y="7570"/>
                    <a:pt x="28493" y="7544"/>
                    <a:pt x="28286" y="7544"/>
                  </a:cubicBezTo>
                  <a:cubicBezTo>
                    <a:pt x="26075" y="7544"/>
                    <a:pt x="25306" y="10519"/>
                    <a:pt x="24161" y="12238"/>
                  </a:cubicBezTo>
                  <a:cubicBezTo>
                    <a:pt x="24620" y="7630"/>
                    <a:pt x="21345" y="2528"/>
                    <a:pt x="18500" y="2528"/>
                  </a:cubicBezTo>
                  <a:cubicBezTo>
                    <a:pt x="16996" y="2528"/>
                    <a:pt x="15613" y="3952"/>
                    <a:pt x="14963" y="7626"/>
                  </a:cubicBezTo>
                  <a:cubicBezTo>
                    <a:pt x="13173" y="3835"/>
                    <a:pt x="8207" y="0"/>
                    <a:pt x="4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4899939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1" y="0"/>
                  </a:moveTo>
                  <a:cubicBezTo>
                    <a:pt x="1" y="0"/>
                    <a:pt x="352" y="376"/>
                    <a:pt x="928" y="1028"/>
                  </a:cubicBezTo>
                  <a:cubicBezTo>
                    <a:pt x="1229" y="1354"/>
                    <a:pt x="1580" y="1730"/>
                    <a:pt x="2006" y="2181"/>
                  </a:cubicBezTo>
                  <a:cubicBezTo>
                    <a:pt x="2206" y="2431"/>
                    <a:pt x="2432" y="2657"/>
                    <a:pt x="2657" y="2907"/>
                  </a:cubicBezTo>
                  <a:cubicBezTo>
                    <a:pt x="2883" y="3158"/>
                    <a:pt x="3159" y="3409"/>
                    <a:pt x="3409" y="3684"/>
                  </a:cubicBezTo>
                  <a:cubicBezTo>
                    <a:pt x="4462" y="4762"/>
                    <a:pt x="5715" y="5990"/>
                    <a:pt x="7043" y="7319"/>
                  </a:cubicBezTo>
                  <a:cubicBezTo>
                    <a:pt x="7695" y="7970"/>
                    <a:pt x="8397" y="8647"/>
                    <a:pt x="9073" y="9374"/>
                  </a:cubicBezTo>
                  <a:cubicBezTo>
                    <a:pt x="9399" y="9725"/>
                    <a:pt x="9750" y="10075"/>
                    <a:pt x="10101" y="10451"/>
                  </a:cubicBezTo>
                  <a:lnTo>
                    <a:pt x="10602" y="11003"/>
                  </a:lnTo>
                  <a:lnTo>
                    <a:pt x="10878" y="11253"/>
                  </a:lnTo>
                  <a:lnTo>
                    <a:pt x="10928" y="11329"/>
                  </a:lnTo>
                  <a:lnTo>
                    <a:pt x="10953" y="11379"/>
                  </a:lnTo>
                  <a:lnTo>
                    <a:pt x="11078" y="11504"/>
                  </a:lnTo>
                  <a:cubicBezTo>
                    <a:pt x="12407" y="13058"/>
                    <a:pt x="13760" y="14537"/>
                    <a:pt x="14988" y="15940"/>
                  </a:cubicBezTo>
                  <a:cubicBezTo>
                    <a:pt x="15590" y="16642"/>
                    <a:pt x="16166" y="17319"/>
                    <a:pt x="16692" y="17970"/>
                  </a:cubicBezTo>
                  <a:cubicBezTo>
                    <a:pt x="17219" y="18622"/>
                    <a:pt x="17695" y="19248"/>
                    <a:pt x="18096" y="19850"/>
                  </a:cubicBezTo>
                  <a:cubicBezTo>
                    <a:pt x="18522" y="20426"/>
                    <a:pt x="18873" y="20978"/>
                    <a:pt x="19149" y="21454"/>
                  </a:cubicBezTo>
                  <a:cubicBezTo>
                    <a:pt x="19299" y="21705"/>
                    <a:pt x="19399" y="21930"/>
                    <a:pt x="19525" y="22156"/>
                  </a:cubicBezTo>
                  <a:cubicBezTo>
                    <a:pt x="19625" y="22356"/>
                    <a:pt x="19700" y="22532"/>
                    <a:pt x="19775" y="22707"/>
                  </a:cubicBezTo>
                  <a:cubicBezTo>
                    <a:pt x="19850" y="22857"/>
                    <a:pt x="19901" y="22983"/>
                    <a:pt x="19951" y="23133"/>
                  </a:cubicBezTo>
                  <a:cubicBezTo>
                    <a:pt x="20026" y="23284"/>
                    <a:pt x="20051" y="23434"/>
                    <a:pt x="20101" y="23534"/>
                  </a:cubicBezTo>
                  <a:cubicBezTo>
                    <a:pt x="20176" y="23760"/>
                    <a:pt x="20226" y="23885"/>
                    <a:pt x="20226" y="23885"/>
                  </a:cubicBezTo>
                  <a:lnTo>
                    <a:pt x="23309" y="22632"/>
                  </a:lnTo>
                  <a:cubicBezTo>
                    <a:pt x="23309" y="22632"/>
                    <a:pt x="23259" y="22507"/>
                    <a:pt x="23159" y="22306"/>
                  </a:cubicBezTo>
                  <a:cubicBezTo>
                    <a:pt x="23109" y="22206"/>
                    <a:pt x="23058" y="22055"/>
                    <a:pt x="22983" y="21905"/>
                  </a:cubicBezTo>
                  <a:cubicBezTo>
                    <a:pt x="22908" y="21755"/>
                    <a:pt x="22783" y="21529"/>
                    <a:pt x="22657" y="21304"/>
                  </a:cubicBezTo>
                  <a:cubicBezTo>
                    <a:pt x="22582" y="21178"/>
                    <a:pt x="22507" y="21053"/>
                    <a:pt x="22432" y="20928"/>
                  </a:cubicBezTo>
                  <a:cubicBezTo>
                    <a:pt x="22382" y="20802"/>
                    <a:pt x="22281" y="20702"/>
                    <a:pt x="22206" y="20577"/>
                  </a:cubicBezTo>
                  <a:cubicBezTo>
                    <a:pt x="22056" y="20351"/>
                    <a:pt x="21880" y="20075"/>
                    <a:pt x="21680" y="19800"/>
                  </a:cubicBezTo>
                  <a:cubicBezTo>
                    <a:pt x="21304" y="19273"/>
                    <a:pt x="20853" y="18697"/>
                    <a:pt x="20327" y="18096"/>
                  </a:cubicBezTo>
                  <a:cubicBezTo>
                    <a:pt x="19800" y="17519"/>
                    <a:pt x="19224" y="16892"/>
                    <a:pt x="18622" y="16266"/>
                  </a:cubicBezTo>
                  <a:cubicBezTo>
                    <a:pt x="17996" y="15639"/>
                    <a:pt x="17319" y="15013"/>
                    <a:pt x="16617" y="14361"/>
                  </a:cubicBezTo>
                  <a:cubicBezTo>
                    <a:pt x="15239" y="13058"/>
                    <a:pt x="13735" y="11730"/>
                    <a:pt x="12306" y="10376"/>
                  </a:cubicBezTo>
                  <a:lnTo>
                    <a:pt x="12156" y="10251"/>
                  </a:lnTo>
                  <a:lnTo>
                    <a:pt x="12056" y="10151"/>
                  </a:lnTo>
                  <a:lnTo>
                    <a:pt x="12006" y="10075"/>
                  </a:lnTo>
                  <a:lnTo>
                    <a:pt x="11705" y="9850"/>
                  </a:lnTo>
                  <a:lnTo>
                    <a:pt x="11129" y="9349"/>
                  </a:lnTo>
                  <a:cubicBezTo>
                    <a:pt x="10753" y="9023"/>
                    <a:pt x="10377" y="8697"/>
                    <a:pt x="10001" y="8396"/>
                  </a:cubicBezTo>
                  <a:cubicBezTo>
                    <a:pt x="9249" y="7745"/>
                    <a:pt x="8497" y="7118"/>
                    <a:pt x="7770" y="6542"/>
                  </a:cubicBezTo>
                  <a:cubicBezTo>
                    <a:pt x="6291" y="5364"/>
                    <a:pt x="4938" y="4236"/>
                    <a:pt x="3760" y="3308"/>
                  </a:cubicBezTo>
                  <a:cubicBezTo>
                    <a:pt x="3484" y="3058"/>
                    <a:pt x="3184" y="2832"/>
                    <a:pt x="2933" y="2607"/>
                  </a:cubicBezTo>
                  <a:cubicBezTo>
                    <a:pt x="2682" y="2381"/>
                    <a:pt x="2432" y="2181"/>
                    <a:pt x="2206" y="1980"/>
                  </a:cubicBezTo>
                  <a:cubicBezTo>
                    <a:pt x="1755" y="1554"/>
                    <a:pt x="1354" y="1203"/>
                    <a:pt x="1028" y="928"/>
                  </a:cubicBezTo>
                  <a:cubicBezTo>
                    <a:pt x="377" y="32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5458212" y="2008421"/>
              <a:ext cx="77908" cy="495291"/>
            </a:xfrm>
            <a:custGeom>
              <a:avLst/>
              <a:gdLst/>
              <a:ahLst/>
              <a:cxnLst/>
              <a:rect l="l" t="t" r="r" b="b"/>
              <a:pathLst>
                <a:path w="1455" h="9250" extrusionOk="0">
                  <a:moveTo>
                    <a:pt x="176" y="1"/>
                  </a:moveTo>
                  <a:cubicBezTo>
                    <a:pt x="176" y="1"/>
                    <a:pt x="151" y="577"/>
                    <a:pt x="101" y="1429"/>
                  </a:cubicBezTo>
                  <a:cubicBezTo>
                    <a:pt x="76" y="1881"/>
                    <a:pt x="51" y="2382"/>
                    <a:pt x="26" y="2933"/>
                  </a:cubicBezTo>
                  <a:cubicBezTo>
                    <a:pt x="26" y="3460"/>
                    <a:pt x="26" y="4036"/>
                    <a:pt x="1" y="4612"/>
                  </a:cubicBezTo>
                  <a:cubicBezTo>
                    <a:pt x="26" y="5214"/>
                    <a:pt x="26" y="5790"/>
                    <a:pt x="51" y="6342"/>
                  </a:cubicBezTo>
                  <a:cubicBezTo>
                    <a:pt x="51" y="6617"/>
                    <a:pt x="51" y="6868"/>
                    <a:pt x="76" y="7119"/>
                  </a:cubicBezTo>
                  <a:cubicBezTo>
                    <a:pt x="76" y="7369"/>
                    <a:pt x="101" y="7595"/>
                    <a:pt x="126" y="7820"/>
                  </a:cubicBezTo>
                  <a:cubicBezTo>
                    <a:pt x="176" y="8673"/>
                    <a:pt x="226" y="9249"/>
                    <a:pt x="226" y="9249"/>
                  </a:cubicBezTo>
                  <a:lnTo>
                    <a:pt x="1454" y="9099"/>
                  </a:lnTo>
                  <a:cubicBezTo>
                    <a:pt x="1454" y="9099"/>
                    <a:pt x="1329" y="8522"/>
                    <a:pt x="1154" y="7670"/>
                  </a:cubicBezTo>
                  <a:cubicBezTo>
                    <a:pt x="1129" y="7470"/>
                    <a:pt x="1078" y="7244"/>
                    <a:pt x="1028" y="6993"/>
                  </a:cubicBezTo>
                  <a:cubicBezTo>
                    <a:pt x="953" y="6743"/>
                    <a:pt x="928" y="6492"/>
                    <a:pt x="903" y="6242"/>
                  </a:cubicBezTo>
                  <a:cubicBezTo>
                    <a:pt x="803" y="5715"/>
                    <a:pt x="728" y="5139"/>
                    <a:pt x="627" y="4587"/>
                  </a:cubicBezTo>
                  <a:cubicBezTo>
                    <a:pt x="552" y="4011"/>
                    <a:pt x="502" y="3434"/>
                    <a:pt x="427" y="2908"/>
                  </a:cubicBezTo>
                  <a:cubicBezTo>
                    <a:pt x="352" y="2382"/>
                    <a:pt x="327" y="1881"/>
                    <a:pt x="302" y="1429"/>
                  </a:cubicBezTo>
                  <a:cubicBezTo>
                    <a:pt x="226" y="577"/>
                    <a:pt x="176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5834000" y="2378851"/>
              <a:ext cx="100718" cy="463004"/>
            </a:xfrm>
            <a:custGeom>
              <a:avLst/>
              <a:gdLst/>
              <a:ahLst/>
              <a:cxnLst/>
              <a:rect l="l" t="t" r="r" b="b"/>
              <a:pathLst>
                <a:path w="1881" h="8647" extrusionOk="0">
                  <a:moveTo>
                    <a:pt x="1830" y="0"/>
                  </a:moveTo>
                  <a:cubicBezTo>
                    <a:pt x="1830" y="0"/>
                    <a:pt x="1730" y="527"/>
                    <a:pt x="1579" y="1329"/>
                  </a:cubicBezTo>
                  <a:cubicBezTo>
                    <a:pt x="1504" y="1730"/>
                    <a:pt x="1429" y="2181"/>
                    <a:pt x="1329" y="2682"/>
                  </a:cubicBezTo>
                  <a:cubicBezTo>
                    <a:pt x="1253" y="3183"/>
                    <a:pt x="1153" y="3710"/>
                    <a:pt x="1028" y="4211"/>
                  </a:cubicBezTo>
                  <a:cubicBezTo>
                    <a:pt x="903" y="4737"/>
                    <a:pt x="802" y="5263"/>
                    <a:pt x="677" y="5740"/>
                  </a:cubicBezTo>
                  <a:cubicBezTo>
                    <a:pt x="552" y="6241"/>
                    <a:pt x="426" y="6692"/>
                    <a:pt x="326" y="7068"/>
                  </a:cubicBezTo>
                  <a:cubicBezTo>
                    <a:pt x="126" y="7845"/>
                    <a:pt x="0" y="8371"/>
                    <a:pt x="0" y="8371"/>
                  </a:cubicBezTo>
                  <a:lnTo>
                    <a:pt x="1654" y="8647"/>
                  </a:lnTo>
                  <a:cubicBezTo>
                    <a:pt x="1654" y="8647"/>
                    <a:pt x="1680" y="8095"/>
                    <a:pt x="1730" y="7293"/>
                  </a:cubicBezTo>
                  <a:cubicBezTo>
                    <a:pt x="1755" y="6892"/>
                    <a:pt x="1780" y="6416"/>
                    <a:pt x="1805" y="5915"/>
                  </a:cubicBezTo>
                  <a:cubicBezTo>
                    <a:pt x="1830" y="5414"/>
                    <a:pt x="1830" y="4862"/>
                    <a:pt x="1855" y="4311"/>
                  </a:cubicBezTo>
                  <a:cubicBezTo>
                    <a:pt x="1880" y="3785"/>
                    <a:pt x="1880" y="3233"/>
                    <a:pt x="1855" y="2732"/>
                  </a:cubicBezTo>
                  <a:cubicBezTo>
                    <a:pt x="1855" y="2231"/>
                    <a:pt x="1855" y="1755"/>
                    <a:pt x="1855" y="1354"/>
                  </a:cubicBezTo>
                  <a:cubicBezTo>
                    <a:pt x="1830" y="552"/>
                    <a:pt x="1830" y="0"/>
                    <a:pt x="1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4917395" y="2432504"/>
              <a:ext cx="586478" cy="127544"/>
            </a:xfrm>
            <a:custGeom>
              <a:avLst/>
              <a:gdLst/>
              <a:ahLst/>
              <a:cxnLst/>
              <a:rect l="l" t="t" r="r" b="b"/>
              <a:pathLst>
                <a:path w="10953" h="2382" extrusionOk="0">
                  <a:moveTo>
                    <a:pt x="0" y="1"/>
                  </a:moveTo>
                  <a:cubicBezTo>
                    <a:pt x="1" y="1"/>
                    <a:pt x="677" y="151"/>
                    <a:pt x="1680" y="402"/>
                  </a:cubicBezTo>
                  <a:cubicBezTo>
                    <a:pt x="2181" y="502"/>
                    <a:pt x="2782" y="652"/>
                    <a:pt x="3409" y="803"/>
                  </a:cubicBezTo>
                  <a:cubicBezTo>
                    <a:pt x="4036" y="928"/>
                    <a:pt x="4712" y="1103"/>
                    <a:pt x="5389" y="1254"/>
                  </a:cubicBezTo>
                  <a:cubicBezTo>
                    <a:pt x="8071" y="1805"/>
                    <a:pt x="10752" y="2382"/>
                    <a:pt x="10752" y="2382"/>
                  </a:cubicBezTo>
                  <a:lnTo>
                    <a:pt x="10953" y="1129"/>
                  </a:lnTo>
                  <a:cubicBezTo>
                    <a:pt x="10953" y="1129"/>
                    <a:pt x="8196" y="878"/>
                    <a:pt x="5464" y="627"/>
                  </a:cubicBezTo>
                  <a:cubicBezTo>
                    <a:pt x="4787" y="552"/>
                    <a:pt x="4111" y="477"/>
                    <a:pt x="3459" y="402"/>
                  </a:cubicBezTo>
                  <a:cubicBezTo>
                    <a:pt x="2833" y="327"/>
                    <a:pt x="2231" y="251"/>
                    <a:pt x="1730" y="201"/>
                  </a:cubicBezTo>
                  <a:cubicBezTo>
                    <a:pt x="702" y="76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5252916" y="2829760"/>
              <a:ext cx="603934" cy="107411"/>
            </a:xfrm>
            <a:custGeom>
              <a:avLst/>
              <a:gdLst/>
              <a:ahLst/>
              <a:cxnLst/>
              <a:rect l="l" t="t" r="r" b="b"/>
              <a:pathLst>
                <a:path w="11279" h="2006" extrusionOk="0">
                  <a:moveTo>
                    <a:pt x="11053" y="0"/>
                  </a:moveTo>
                  <a:cubicBezTo>
                    <a:pt x="11053" y="0"/>
                    <a:pt x="10376" y="151"/>
                    <a:pt x="9324" y="376"/>
                  </a:cubicBezTo>
                  <a:cubicBezTo>
                    <a:pt x="8822" y="502"/>
                    <a:pt x="8221" y="627"/>
                    <a:pt x="7569" y="752"/>
                  </a:cubicBezTo>
                  <a:cubicBezTo>
                    <a:pt x="6943" y="878"/>
                    <a:pt x="6241" y="1003"/>
                    <a:pt x="5564" y="1128"/>
                  </a:cubicBezTo>
                  <a:cubicBezTo>
                    <a:pt x="4862" y="1253"/>
                    <a:pt x="4186" y="1379"/>
                    <a:pt x="3534" y="1479"/>
                  </a:cubicBezTo>
                  <a:cubicBezTo>
                    <a:pt x="3208" y="1529"/>
                    <a:pt x="2882" y="1579"/>
                    <a:pt x="2582" y="1629"/>
                  </a:cubicBezTo>
                  <a:cubicBezTo>
                    <a:pt x="2281" y="1654"/>
                    <a:pt x="2005" y="1705"/>
                    <a:pt x="1755" y="1730"/>
                  </a:cubicBezTo>
                  <a:cubicBezTo>
                    <a:pt x="702" y="1855"/>
                    <a:pt x="0" y="1930"/>
                    <a:pt x="0" y="1930"/>
                  </a:cubicBezTo>
                  <a:cubicBezTo>
                    <a:pt x="0" y="1930"/>
                    <a:pt x="702" y="1955"/>
                    <a:pt x="1755" y="1980"/>
                  </a:cubicBezTo>
                  <a:cubicBezTo>
                    <a:pt x="2030" y="2005"/>
                    <a:pt x="2306" y="2005"/>
                    <a:pt x="2607" y="2005"/>
                  </a:cubicBezTo>
                  <a:lnTo>
                    <a:pt x="3559" y="2005"/>
                  </a:lnTo>
                  <a:cubicBezTo>
                    <a:pt x="4236" y="1980"/>
                    <a:pt x="4938" y="1980"/>
                    <a:pt x="5639" y="1980"/>
                  </a:cubicBezTo>
                  <a:cubicBezTo>
                    <a:pt x="6341" y="1930"/>
                    <a:pt x="7068" y="1905"/>
                    <a:pt x="7720" y="1880"/>
                  </a:cubicBezTo>
                  <a:cubicBezTo>
                    <a:pt x="8396" y="1855"/>
                    <a:pt x="8998" y="1830"/>
                    <a:pt x="9524" y="1780"/>
                  </a:cubicBezTo>
                  <a:cubicBezTo>
                    <a:pt x="10577" y="1705"/>
                    <a:pt x="11278" y="1654"/>
                    <a:pt x="11278" y="1654"/>
                  </a:cubicBezTo>
                  <a:lnTo>
                    <a:pt x="1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6292944" y="1605489"/>
              <a:ext cx="1801040" cy="1664339"/>
            </a:xfrm>
            <a:custGeom>
              <a:avLst/>
              <a:gdLst/>
              <a:ahLst/>
              <a:cxnLst/>
              <a:rect l="l" t="t" r="r" b="b"/>
              <a:pathLst>
                <a:path w="33636" h="31083" extrusionOk="0">
                  <a:moveTo>
                    <a:pt x="28670" y="0"/>
                  </a:moveTo>
                  <a:cubicBezTo>
                    <a:pt x="25428" y="0"/>
                    <a:pt x="20462" y="3835"/>
                    <a:pt x="18673" y="7626"/>
                  </a:cubicBezTo>
                  <a:cubicBezTo>
                    <a:pt x="18023" y="3952"/>
                    <a:pt x="16642" y="2528"/>
                    <a:pt x="15143" y="2528"/>
                  </a:cubicBezTo>
                  <a:cubicBezTo>
                    <a:pt x="12304" y="2528"/>
                    <a:pt x="9040" y="7630"/>
                    <a:pt x="9500" y="12238"/>
                  </a:cubicBezTo>
                  <a:cubicBezTo>
                    <a:pt x="8354" y="10519"/>
                    <a:pt x="7564" y="7544"/>
                    <a:pt x="5350" y="7544"/>
                  </a:cubicBezTo>
                  <a:cubicBezTo>
                    <a:pt x="5142" y="7544"/>
                    <a:pt x="4922" y="7570"/>
                    <a:pt x="4688" y="7626"/>
                  </a:cubicBezTo>
                  <a:cubicBezTo>
                    <a:pt x="1" y="8228"/>
                    <a:pt x="527" y="22213"/>
                    <a:pt x="527" y="29105"/>
                  </a:cubicBezTo>
                  <a:lnTo>
                    <a:pt x="1755" y="30408"/>
                  </a:lnTo>
                  <a:cubicBezTo>
                    <a:pt x="3820" y="30872"/>
                    <a:pt x="6079" y="31082"/>
                    <a:pt x="8330" y="31082"/>
                  </a:cubicBezTo>
                  <a:cubicBezTo>
                    <a:pt x="19082" y="31082"/>
                    <a:pt x="29670" y="26299"/>
                    <a:pt x="18272" y="21636"/>
                  </a:cubicBezTo>
                  <a:lnTo>
                    <a:pt x="18272" y="21636"/>
                  </a:lnTo>
                  <a:cubicBezTo>
                    <a:pt x="18376" y="21639"/>
                    <a:pt x="18480" y="21641"/>
                    <a:pt x="18584" y="21641"/>
                  </a:cubicBezTo>
                  <a:cubicBezTo>
                    <a:pt x="22675" y="21641"/>
                    <a:pt x="26432" y="19270"/>
                    <a:pt x="28021" y="16874"/>
                  </a:cubicBezTo>
                  <a:cubicBezTo>
                    <a:pt x="29593" y="14516"/>
                    <a:pt x="29012" y="12138"/>
                    <a:pt x="24420" y="12138"/>
                  </a:cubicBezTo>
                  <a:cubicBezTo>
                    <a:pt x="23887" y="12138"/>
                    <a:pt x="23301" y="12170"/>
                    <a:pt x="22658" y="12238"/>
                  </a:cubicBezTo>
                  <a:cubicBezTo>
                    <a:pt x="27044" y="9832"/>
                    <a:pt x="33635" y="5095"/>
                    <a:pt x="31003" y="1160"/>
                  </a:cubicBezTo>
                  <a:cubicBezTo>
                    <a:pt x="30474" y="351"/>
                    <a:pt x="29651" y="0"/>
                    <a:pt x="28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6360038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23309" y="0"/>
                  </a:moveTo>
                  <a:cubicBezTo>
                    <a:pt x="23309" y="0"/>
                    <a:pt x="22958" y="326"/>
                    <a:pt x="22282" y="928"/>
                  </a:cubicBezTo>
                  <a:cubicBezTo>
                    <a:pt x="21956" y="1203"/>
                    <a:pt x="21580" y="1554"/>
                    <a:pt x="21129" y="1980"/>
                  </a:cubicBezTo>
                  <a:cubicBezTo>
                    <a:pt x="20903" y="2181"/>
                    <a:pt x="20653" y="2381"/>
                    <a:pt x="20402" y="2607"/>
                  </a:cubicBezTo>
                  <a:cubicBezTo>
                    <a:pt x="20126" y="2832"/>
                    <a:pt x="19851" y="3058"/>
                    <a:pt x="19550" y="3308"/>
                  </a:cubicBezTo>
                  <a:cubicBezTo>
                    <a:pt x="18397" y="4236"/>
                    <a:pt x="17044" y="5364"/>
                    <a:pt x="15565" y="6542"/>
                  </a:cubicBezTo>
                  <a:cubicBezTo>
                    <a:pt x="14838" y="7118"/>
                    <a:pt x="14061" y="7745"/>
                    <a:pt x="13334" y="8396"/>
                  </a:cubicBezTo>
                  <a:cubicBezTo>
                    <a:pt x="12958" y="8697"/>
                    <a:pt x="12582" y="9023"/>
                    <a:pt x="12181" y="9349"/>
                  </a:cubicBezTo>
                  <a:lnTo>
                    <a:pt x="11630" y="9850"/>
                  </a:lnTo>
                  <a:lnTo>
                    <a:pt x="11329" y="10075"/>
                  </a:lnTo>
                  <a:lnTo>
                    <a:pt x="11254" y="10151"/>
                  </a:lnTo>
                  <a:lnTo>
                    <a:pt x="11154" y="10251"/>
                  </a:lnTo>
                  <a:lnTo>
                    <a:pt x="11029" y="10376"/>
                  </a:lnTo>
                  <a:cubicBezTo>
                    <a:pt x="9600" y="11730"/>
                    <a:pt x="8096" y="13058"/>
                    <a:pt x="6693" y="14361"/>
                  </a:cubicBezTo>
                  <a:cubicBezTo>
                    <a:pt x="6016" y="15013"/>
                    <a:pt x="5339" y="15639"/>
                    <a:pt x="4713" y="16266"/>
                  </a:cubicBezTo>
                  <a:cubicBezTo>
                    <a:pt x="4086" y="16892"/>
                    <a:pt x="3510" y="17519"/>
                    <a:pt x="3008" y="18096"/>
                  </a:cubicBezTo>
                  <a:cubicBezTo>
                    <a:pt x="2482" y="18697"/>
                    <a:pt x="2031" y="19273"/>
                    <a:pt x="1630" y="19800"/>
                  </a:cubicBezTo>
                  <a:cubicBezTo>
                    <a:pt x="1430" y="20075"/>
                    <a:pt x="1279" y="20351"/>
                    <a:pt x="1104" y="20577"/>
                  </a:cubicBezTo>
                  <a:cubicBezTo>
                    <a:pt x="1029" y="20702"/>
                    <a:pt x="953" y="20802"/>
                    <a:pt x="878" y="20928"/>
                  </a:cubicBezTo>
                  <a:cubicBezTo>
                    <a:pt x="803" y="21053"/>
                    <a:pt x="753" y="21178"/>
                    <a:pt x="678" y="21304"/>
                  </a:cubicBezTo>
                  <a:cubicBezTo>
                    <a:pt x="552" y="21529"/>
                    <a:pt x="427" y="21755"/>
                    <a:pt x="352" y="21905"/>
                  </a:cubicBezTo>
                  <a:cubicBezTo>
                    <a:pt x="277" y="22055"/>
                    <a:pt x="201" y="22206"/>
                    <a:pt x="176" y="22306"/>
                  </a:cubicBezTo>
                  <a:cubicBezTo>
                    <a:pt x="76" y="22507"/>
                    <a:pt x="1" y="22632"/>
                    <a:pt x="1" y="22632"/>
                  </a:cubicBezTo>
                  <a:lnTo>
                    <a:pt x="3109" y="23885"/>
                  </a:lnTo>
                  <a:cubicBezTo>
                    <a:pt x="3109" y="23885"/>
                    <a:pt x="3159" y="23760"/>
                    <a:pt x="3234" y="23534"/>
                  </a:cubicBezTo>
                  <a:cubicBezTo>
                    <a:pt x="3259" y="23434"/>
                    <a:pt x="3309" y="23284"/>
                    <a:pt x="3359" y="23133"/>
                  </a:cubicBezTo>
                  <a:cubicBezTo>
                    <a:pt x="3435" y="22983"/>
                    <a:pt x="3485" y="22857"/>
                    <a:pt x="3560" y="22707"/>
                  </a:cubicBezTo>
                  <a:cubicBezTo>
                    <a:pt x="3610" y="22532"/>
                    <a:pt x="3685" y="22356"/>
                    <a:pt x="3811" y="22156"/>
                  </a:cubicBezTo>
                  <a:cubicBezTo>
                    <a:pt x="3936" y="21930"/>
                    <a:pt x="4036" y="21705"/>
                    <a:pt x="4186" y="21454"/>
                  </a:cubicBezTo>
                  <a:cubicBezTo>
                    <a:pt x="4462" y="20978"/>
                    <a:pt x="4813" y="20426"/>
                    <a:pt x="5214" y="19850"/>
                  </a:cubicBezTo>
                  <a:cubicBezTo>
                    <a:pt x="5640" y="19248"/>
                    <a:pt x="6091" y="18622"/>
                    <a:pt x="6643" y="17970"/>
                  </a:cubicBezTo>
                  <a:cubicBezTo>
                    <a:pt x="7144" y="17319"/>
                    <a:pt x="7745" y="16642"/>
                    <a:pt x="8347" y="15940"/>
                  </a:cubicBezTo>
                  <a:cubicBezTo>
                    <a:pt x="9550" y="14537"/>
                    <a:pt x="10928" y="13058"/>
                    <a:pt x="12232" y="11504"/>
                  </a:cubicBezTo>
                  <a:lnTo>
                    <a:pt x="12357" y="11379"/>
                  </a:lnTo>
                  <a:lnTo>
                    <a:pt x="12407" y="11329"/>
                  </a:lnTo>
                  <a:lnTo>
                    <a:pt x="12457" y="11253"/>
                  </a:lnTo>
                  <a:lnTo>
                    <a:pt x="12708" y="11003"/>
                  </a:lnTo>
                  <a:lnTo>
                    <a:pt x="13234" y="10451"/>
                  </a:lnTo>
                  <a:cubicBezTo>
                    <a:pt x="13585" y="10075"/>
                    <a:pt x="13911" y="9725"/>
                    <a:pt x="14262" y="9374"/>
                  </a:cubicBezTo>
                  <a:cubicBezTo>
                    <a:pt x="14938" y="8647"/>
                    <a:pt x="15615" y="7970"/>
                    <a:pt x="16292" y="7319"/>
                  </a:cubicBezTo>
                  <a:cubicBezTo>
                    <a:pt x="17620" y="5990"/>
                    <a:pt x="18848" y="4762"/>
                    <a:pt x="19926" y="3684"/>
                  </a:cubicBezTo>
                  <a:cubicBezTo>
                    <a:pt x="20177" y="3409"/>
                    <a:pt x="20427" y="3158"/>
                    <a:pt x="20678" y="2907"/>
                  </a:cubicBezTo>
                  <a:cubicBezTo>
                    <a:pt x="20903" y="2657"/>
                    <a:pt x="21129" y="2431"/>
                    <a:pt x="21329" y="2181"/>
                  </a:cubicBezTo>
                  <a:cubicBezTo>
                    <a:pt x="21755" y="1730"/>
                    <a:pt x="22106" y="1354"/>
                    <a:pt x="22407" y="1028"/>
                  </a:cubicBezTo>
                  <a:cubicBezTo>
                    <a:pt x="22983" y="376"/>
                    <a:pt x="23309" y="0"/>
                    <a:pt x="23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6973356" y="2008421"/>
              <a:ext cx="94025" cy="496630"/>
            </a:xfrm>
            <a:custGeom>
              <a:avLst/>
              <a:gdLst/>
              <a:ahLst/>
              <a:cxnLst/>
              <a:rect l="l" t="t" r="r" b="b"/>
              <a:pathLst>
                <a:path w="1756" h="9275" extrusionOk="0">
                  <a:moveTo>
                    <a:pt x="1705" y="1"/>
                  </a:moveTo>
                  <a:cubicBezTo>
                    <a:pt x="1705" y="1"/>
                    <a:pt x="1630" y="577"/>
                    <a:pt x="1529" y="1429"/>
                  </a:cubicBezTo>
                  <a:cubicBezTo>
                    <a:pt x="1504" y="1655"/>
                    <a:pt x="1479" y="1881"/>
                    <a:pt x="1454" y="2131"/>
                  </a:cubicBezTo>
                  <a:cubicBezTo>
                    <a:pt x="1429" y="2382"/>
                    <a:pt x="1379" y="2632"/>
                    <a:pt x="1329" y="2908"/>
                  </a:cubicBezTo>
                  <a:cubicBezTo>
                    <a:pt x="1229" y="3434"/>
                    <a:pt x="1128" y="4011"/>
                    <a:pt x="1028" y="4562"/>
                  </a:cubicBezTo>
                  <a:cubicBezTo>
                    <a:pt x="778" y="5690"/>
                    <a:pt x="527" y="6818"/>
                    <a:pt x="326" y="7670"/>
                  </a:cubicBezTo>
                  <a:cubicBezTo>
                    <a:pt x="126" y="8497"/>
                    <a:pt x="1" y="9074"/>
                    <a:pt x="1" y="9074"/>
                  </a:cubicBezTo>
                  <a:lnTo>
                    <a:pt x="1229" y="9274"/>
                  </a:lnTo>
                  <a:cubicBezTo>
                    <a:pt x="1229" y="9274"/>
                    <a:pt x="1279" y="8698"/>
                    <a:pt x="1379" y="7846"/>
                  </a:cubicBezTo>
                  <a:cubicBezTo>
                    <a:pt x="1454" y="6968"/>
                    <a:pt x="1555" y="5815"/>
                    <a:pt x="1655" y="4637"/>
                  </a:cubicBezTo>
                  <a:cubicBezTo>
                    <a:pt x="1680" y="4061"/>
                    <a:pt x="1705" y="3485"/>
                    <a:pt x="1730" y="2933"/>
                  </a:cubicBezTo>
                  <a:cubicBezTo>
                    <a:pt x="1730" y="2658"/>
                    <a:pt x="1755" y="2407"/>
                    <a:pt x="1755" y="2156"/>
                  </a:cubicBezTo>
                  <a:cubicBezTo>
                    <a:pt x="1730" y="1906"/>
                    <a:pt x="1730" y="1680"/>
                    <a:pt x="1730" y="1455"/>
                  </a:cubicBezTo>
                  <a:cubicBezTo>
                    <a:pt x="1705" y="577"/>
                    <a:pt x="1705" y="1"/>
                    <a:pt x="17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6576150" y="2334569"/>
              <a:ext cx="99326" cy="507285"/>
            </a:xfrm>
            <a:custGeom>
              <a:avLst/>
              <a:gdLst/>
              <a:ahLst/>
              <a:cxnLst/>
              <a:rect l="l" t="t" r="r" b="b"/>
              <a:pathLst>
                <a:path w="1855" h="9474" extrusionOk="0">
                  <a:moveTo>
                    <a:pt x="25" y="0"/>
                  </a:moveTo>
                  <a:cubicBezTo>
                    <a:pt x="25" y="0"/>
                    <a:pt x="0" y="2356"/>
                    <a:pt x="0" y="4712"/>
                  </a:cubicBezTo>
                  <a:cubicBezTo>
                    <a:pt x="25" y="5313"/>
                    <a:pt x="25" y="5915"/>
                    <a:pt x="50" y="6466"/>
                  </a:cubicBezTo>
                  <a:cubicBezTo>
                    <a:pt x="50" y="6742"/>
                    <a:pt x="50" y="7018"/>
                    <a:pt x="75" y="7268"/>
                  </a:cubicBezTo>
                  <a:cubicBezTo>
                    <a:pt x="75" y="7519"/>
                    <a:pt x="100" y="7770"/>
                    <a:pt x="100" y="7995"/>
                  </a:cubicBezTo>
                  <a:cubicBezTo>
                    <a:pt x="176" y="8872"/>
                    <a:pt x="201" y="9474"/>
                    <a:pt x="201" y="9474"/>
                  </a:cubicBezTo>
                  <a:lnTo>
                    <a:pt x="1855" y="9198"/>
                  </a:lnTo>
                  <a:cubicBezTo>
                    <a:pt x="1855" y="9198"/>
                    <a:pt x="1704" y="8647"/>
                    <a:pt x="1504" y="7770"/>
                  </a:cubicBezTo>
                  <a:cubicBezTo>
                    <a:pt x="1454" y="7569"/>
                    <a:pt x="1404" y="7318"/>
                    <a:pt x="1328" y="7093"/>
                  </a:cubicBezTo>
                  <a:cubicBezTo>
                    <a:pt x="1278" y="6842"/>
                    <a:pt x="1228" y="6592"/>
                    <a:pt x="1178" y="6316"/>
                  </a:cubicBezTo>
                  <a:cubicBezTo>
                    <a:pt x="1078" y="5790"/>
                    <a:pt x="952" y="5213"/>
                    <a:pt x="852" y="4637"/>
                  </a:cubicBezTo>
                  <a:cubicBezTo>
                    <a:pt x="426" y="2331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7009607" y="2432504"/>
              <a:ext cx="559652" cy="127544"/>
            </a:xfrm>
            <a:custGeom>
              <a:avLst/>
              <a:gdLst/>
              <a:ahLst/>
              <a:cxnLst/>
              <a:rect l="l" t="t" r="r" b="b"/>
              <a:pathLst>
                <a:path w="10452" h="2382" extrusionOk="0">
                  <a:moveTo>
                    <a:pt x="10452" y="1"/>
                  </a:moveTo>
                  <a:cubicBezTo>
                    <a:pt x="10451" y="1"/>
                    <a:pt x="9800" y="126"/>
                    <a:pt x="8822" y="327"/>
                  </a:cubicBezTo>
                  <a:cubicBezTo>
                    <a:pt x="8321" y="427"/>
                    <a:pt x="7770" y="527"/>
                    <a:pt x="7143" y="627"/>
                  </a:cubicBezTo>
                  <a:cubicBezTo>
                    <a:pt x="6842" y="677"/>
                    <a:pt x="6517" y="728"/>
                    <a:pt x="6191" y="778"/>
                  </a:cubicBezTo>
                  <a:cubicBezTo>
                    <a:pt x="5890" y="828"/>
                    <a:pt x="5564" y="878"/>
                    <a:pt x="5238" y="903"/>
                  </a:cubicBezTo>
                  <a:cubicBezTo>
                    <a:pt x="4913" y="953"/>
                    <a:pt x="4562" y="978"/>
                    <a:pt x="4261" y="1028"/>
                  </a:cubicBezTo>
                  <a:cubicBezTo>
                    <a:pt x="3935" y="1053"/>
                    <a:pt x="3609" y="1078"/>
                    <a:pt x="3309" y="1103"/>
                  </a:cubicBezTo>
                  <a:cubicBezTo>
                    <a:pt x="3008" y="1103"/>
                    <a:pt x="2707" y="1154"/>
                    <a:pt x="2431" y="1154"/>
                  </a:cubicBezTo>
                  <a:lnTo>
                    <a:pt x="1654" y="1154"/>
                  </a:lnTo>
                  <a:cubicBezTo>
                    <a:pt x="1515" y="1161"/>
                    <a:pt x="1380" y="1164"/>
                    <a:pt x="1251" y="1164"/>
                  </a:cubicBezTo>
                  <a:cubicBezTo>
                    <a:pt x="939" y="1164"/>
                    <a:pt x="664" y="1146"/>
                    <a:pt x="451" y="1129"/>
                  </a:cubicBezTo>
                  <a:lnTo>
                    <a:pt x="0" y="1129"/>
                  </a:lnTo>
                  <a:lnTo>
                    <a:pt x="25" y="2382"/>
                  </a:lnTo>
                  <a:cubicBezTo>
                    <a:pt x="25" y="2382"/>
                    <a:pt x="201" y="2357"/>
                    <a:pt x="477" y="2332"/>
                  </a:cubicBezTo>
                  <a:cubicBezTo>
                    <a:pt x="777" y="2306"/>
                    <a:pt x="1178" y="2306"/>
                    <a:pt x="1705" y="2206"/>
                  </a:cubicBezTo>
                  <a:cubicBezTo>
                    <a:pt x="1955" y="2181"/>
                    <a:pt x="2231" y="2156"/>
                    <a:pt x="2507" y="2106"/>
                  </a:cubicBezTo>
                  <a:cubicBezTo>
                    <a:pt x="2807" y="2056"/>
                    <a:pt x="3108" y="2006"/>
                    <a:pt x="3409" y="1956"/>
                  </a:cubicBezTo>
                  <a:cubicBezTo>
                    <a:pt x="3735" y="1880"/>
                    <a:pt x="4035" y="1830"/>
                    <a:pt x="4361" y="1755"/>
                  </a:cubicBezTo>
                  <a:cubicBezTo>
                    <a:pt x="4687" y="1680"/>
                    <a:pt x="5013" y="1605"/>
                    <a:pt x="5339" y="1530"/>
                  </a:cubicBezTo>
                  <a:cubicBezTo>
                    <a:pt x="5665" y="1454"/>
                    <a:pt x="5990" y="1354"/>
                    <a:pt x="6316" y="1279"/>
                  </a:cubicBezTo>
                  <a:cubicBezTo>
                    <a:pt x="6617" y="1204"/>
                    <a:pt x="6943" y="1103"/>
                    <a:pt x="7244" y="1028"/>
                  </a:cubicBezTo>
                  <a:cubicBezTo>
                    <a:pt x="7845" y="853"/>
                    <a:pt x="8396" y="677"/>
                    <a:pt x="8873" y="527"/>
                  </a:cubicBezTo>
                  <a:cubicBezTo>
                    <a:pt x="9800" y="201"/>
                    <a:pt x="10451" y="1"/>
                    <a:pt x="10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6651276" y="2829760"/>
              <a:ext cx="605273" cy="107411"/>
            </a:xfrm>
            <a:custGeom>
              <a:avLst/>
              <a:gdLst/>
              <a:ahLst/>
              <a:cxnLst/>
              <a:rect l="l" t="t" r="r" b="b"/>
              <a:pathLst>
                <a:path w="11304" h="2006" extrusionOk="0">
                  <a:moveTo>
                    <a:pt x="251" y="0"/>
                  </a:moveTo>
                  <a:lnTo>
                    <a:pt x="1" y="1654"/>
                  </a:lnTo>
                  <a:cubicBezTo>
                    <a:pt x="1" y="1654"/>
                    <a:pt x="702" y="1705"/>
                    <a:pt x="1755" y="1780"/>
                  </a:cubicBezTo>
                  <a:cubicBezTo>
                    <a:pt x="2281" y="1830"/>
                    <a:pt x="2908" y="1855"/>
                    <a:pt x="3560" y="1880"/>
                  </a:cubicBezTo>
                  <a:cubicBezTo>
                    <a:pt x="4236" y="1905"/>
                    <a:pt x="4938" y="1930"/>
                    <a:pt x="5640" y="1980"/>
                  </a:cubicBezTo>
                  <a:cubicBezTo>
                    <a:pt x="6367" y="1980"/>
                    <a:pt x="7068" y="1980"/>
                    <a:pt x="7720" y="2005"/>
                  </a:cubicBezTo>
                  <a:lnTo>
                    <a:pt x="8672" y="2005"/>
                  </a:lnTo>
                  <a:cubicBezTo>
                    <a:pt x="8998" y="2005"/>
                    <a:pt x="9274" y="2005"/>
                    <a:pt x="9550" y="1980"/>
                  </a:cubicBezTo>
                  <a:cubicBezTo>
                    <a:pt x="10602" y="1955"/>
                    <a:pt x="11304" y="1930"/>
                    <a:pt x="11304" y="1930"/>
                  </a:cubicBezTo>
                  <a:cubicBezTo>
                    <a:pt x="11304" y="1930"/>
                    <a:pt x="10602" y="1855"/>
                    <a:pt x="9550" y="1730"/>
                  </a:cubicBezTo>
                  <a:cubicBezTo>
                    <a:pt x="9299" y="1705"/>
                    <a:pt x="8998" y="1654"/>
                    <a:pt x="8697" y="1629"/>
                  </a:cubicBezTo>
                  <a:cubicBezTo>
                    <a:pt x="8422" y="1579"/>
                    <a:pt x="8096" y="1529"/>
                    <a:pt x="7770" y="1479"/>
                  </a:cubicBezTo>
                  <a:cubicBezTo>
                    <a:pt x="7118" y="1379"/>
                    <a:pt x="6442" y="1253"/>
                    <a:pt x="5740" y="1128"/>
                  </a:cubicBezTo>
                  <a:cubicBezTo>
                    <a:pt x="5063" y="1003"/>
                    <a:pt x="4362" y="878"/>
                    <a:pt x="3710" y="752"/>
                  </a:cubicBezTo>
                  <a:cubicBezTo>
                    <a:pt x="3083" y="627"/>
                    <a:pt x="2482" y="502"/>
                    <a:pt x="1955" y="376"/>
                  </a:cubicBezTo>
                  <a:cubicBezTo>
                    <a:pt x="928" y="151"/>
                    <a:pt x="25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5416607" y="3165332"/>
              <a:ext cx="1002041" cy="670972"/>
            </a:xfrm>
            <a:custGeom>
              <a:avLst/>
              <a:gdLst/>
              <a:ahLst/>
              <a:cxnLst/>
              <a:rect l="l" t="t" r="r" b="b"/>
              <a:pathLst>
                <a:path w="18714" h="12531" extrusionOk="0">
                  <a:moveTo>
                    <a:pt x="8924" y="1"/>
                  </a:moveTo>
                  <a:cubicBezTo>
                    <a:pt x="1021" y="1"/>
                    <a:pt x="1" y="12506"/>
                    <a:pt x="10101" y="12530"/>
                  </a:cubicBezTo>
                  <a:cubicBezTo>
                    <a:pt x="10109" y="12530"/>
                    <a:pt x="10117" y="12530"/>
                    <a:pt x="10124" y="12530"/>
                  </a:cubicBezTo>
                  <a:cubicBezTo>
                    <a:pt x="17747" y="12530"/>
                    <a:pt x="18713" y="249"/>
                    <a:pt x="9525" y="24"/>
                  </a:cubicBezTo>
                  <a:cubicBezTo>
                    <a:pt x="9320" y="8"/>
                    <a:pt x="9120" y="1"/>
                    <a:pt x="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5601823" y="3406823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0"/>
                  </a:moveTo>
                  <a:cubicBezTo>
                    <a:pt x="301" y="0"/>
                    <a:pt x="0" y="3509"/>
                    <a:pt x="2833" y="3509"/>
                  </a:cubicBezTo>
                  <a:cubicBezTo>
                    <a:pt x="4988" y="3509"/>
                    <a:pt x="5239" y="75"/>
                    <a:pt x="2682" y="25"/>
                  </a:cubicBezTo>
                  <a:cubicBezTo>
                    <a:pt x="2607" y="0"/>
                    <a:pt x="2557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6110459" y="3165332"/>
              <a:ext cx="1000649" cy="670972"/>
            </a:xfrm>
            <a:custGeom>
              <a:avLst/>
              <a:gdLst/>
              <a:ahLst/>
              <a:cxnLst/>
              <a:rect l="l" t="t" r="r" b="b"/>
              <a:pathLst>
                <a:path w="18688" h="12531" extrusionOk="0">
                  <a:moveTo>
                    <a:pt x="8923" y="1"/>
                  </a:moveTo>
                  <a:cubicBezTo>
                    <a:pt x="1021" y="1"/>
                    <a:pt x="0" y="12506"/>
                    <a:pt x="10101" y="12530"/>
                  </a:cubicBezTo>
                  <a:cubicBezTo>
                    <a:pt x="10108" y="12530"/>
                    <a:pt x="10116" y="12530"/>
                    <a:pt x="10124" y="12530"/>
                  </a:cubicBezTo>
                  <a:cubicBezTo>
                    <a:pt x="17747" y="12530"/>
                    <a:pt x="18688" y="249"/>
                    <a:pt x="9524" y="24"/>
                  </a:cubicBezTo>
                  <a:cubicBezTo>
                    <a:pt x="9320" y="8"/>
                    <a:pt x="9119" y="1"/>
                    <a:pt x="8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6608332" y="3496727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5729370" y="2964053"/>
              <a:ext cx="1001988" cy="670972"/>
            </a:xfrm>
            <a:custGeom>
              <a:avLst/>
              <a:gdLst/>
              <a:ahLst/>
              <a:cxnLst/>
              <a:rect l="l" t="t" r="r" b="b"/>
              <a:pathLst>
                <a:path w="18713" h="12531" extrusionOk="0">
                  <a:moveTo>
                    <a:pt x="8948" y="0"/>
                  </a:moveTo>
                  <a:cubicBezTo>
                    <a:pt x="1044" y="0"/>
                    <a:pt x="0" y="12506"/>
                    <a:pt x="10125" y="12530"/>
                  </a:cubicBezTo>
                  <a:cubicBezTo>
                    <a:pt x="10133" y="12530"/>
                    <a:pt x="10140" y="12530"/>
                    <a:pt x="10148" y="12530"/>
                  </a:cubicBezTo>
                  <a:cubicBezTo>
                    <a:pt x="17771" y="12530"/>
                    <a:pt x="18712" y="249"/>
                    <a:pt x="9548" y="24"/>
                  </a:cubicBezTo>
                  <a:cubicBezTo>
                    <a:pt x="9344" y="8"/>
                    <a:pt x="9144" y="0"/>
                    <a:pt x="8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6205718" y="3094116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91820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3"/>
          <p:cNvGrpSpPr/>
          <p:nvPr/>
        </p:nvGrpSpPr>
        <p:grpSpPr>
          <a:xfrm>
            <a:off x="290725" y="351915"/>
            <a:ext cx="1467343" cy="1274153"/>
            <a:chOff x="424563" y="201981"/>
            <a:chExt cx="1467343" cy="1274153"/>
          </a:xfrm>
        </p:grpSpPr>
        <p:sp>
          <p:nvSpPr>
            <p:cNvPr id="97" name="Google Shape;97;p3"/>
            <p:cNvSpPr/>
            <p:nvPr/>
          </p:nvSpPr>
          <p:spPr>
            <a:xfrm>
              <a:off x="523863" y="301875"/>
              <a:ext cx="1246375" cy="1050375"/>
            </a:xfrm>
            <a:custGeom>
              <a:avLst/>
              <a:gdLst/>
              <a:ahLst/>
              <a:cxnLst/>
              <a:rect l="l" t="t" r="r" b="b"/>
              <a:pathLst>
                <a:path w="49855" h="42015" extrusionOk="0">
                  <a:moveTo>
                    <a:pt x="21089" y="25971"/>
                  </a:moveTo>
                  <a:lnTo>
                    <a:pt x="21089" y="25971"/>
                  </a:lnTo>
                  <a:cubicBezTo>
                    <a:pt x="23205" y="26490"/>
                    <a:pt x="25348" y="27512"/>
                    <a:pt x="26341" y="29335"/>
                  </a:cubicBezTo>
                  <a:cubicBezTo>
                    <a:pt x="27049" y="30613"/>
                    <a:pt x="27049" y="32690"/>
                    <a:pt x="25611" y="33512"/>
                  </a:cubicBezTo>
                  <a:cubicBezTo>
                    <a:pt x="25225" y="33735"/>
                    <a:pt x="24834" y="33832"/>
                    <a:pt x="24452" y="33832"/>
                  </a:cubicBezTo>
                  <a:cubicBezTo>
                    <a:pt x="23068" y="33832"/>
                    <a:pt x="21792" y="32560"/>
                    <a:pt x="21274" y="31344"/>
                  </a:cubicBezTo>
                  <a:cubicBezTo>
                    <a:pt x="20545" y="29638"/>
                    <a:pt x="20595" y="27751"/>
                    <a:pt x="21089" y="25971"/>
                  </a:cubicBezTo>
                  <a:close/>
                  <a:moveTo>
                    <a:pt x="48569" y="0"/>
                  </a:moveTo>
                  <a:cubicBezTo>
                    <a:pt x="48290" y="0"/>
                    <a:pt x="48022" y="142"/>
                    <a:pt x="47865" y="484"/>
                  </a:cubicBezTo>
                  <a:cubicBezTo>
                    <a:pt x="44487" y="7994"/>
                    <a:pt x="36087" y="10367"/>
                    <a:pt x="29445" y="14088"/>
                  </a:cubicBezTo>
                  <a:cubicBezTo>
                    <a:pt x="25584" y="16259"/>
                    <a:pt x="21564" y="19621"/>
                    <a:pt x="19778" y="23808"/>
                  </a:cubicBezTo>
                  <a:lnTo>
                    <a:pt x="19778" y="23808"/>
                  </a:lnTo>
                  <a:cubicBezTo>
                    <a:pt x="18930" y="23705"/>
                    <a:pt x="18078" y="23657"/>
                    <a:pt x="17250" y="23657"/>
                  </a:cubicBezTo>
                  <a:cubicBezTo>
                    <a:pt x="15666" y="23657"/>
                    <a:pt x="14172" y="23832"/>
                    <a:pt x="12965" y="24131"/>
                  </a:cubicBezTo>
                  <a:cubicBezTo>
                    <a:pt x="5228" y="26025"/>
                    <a:pt x="1" y="33238"/>
                    <a:pt x="46" y="41090"/>
                  </a:cubicBezTo>
                  <a:cubicBezTo>
                    <a:pt x="58" y="41706"/>
                    <a:pt x="537" y="42015"/>
                    <a:pt x="1011" y="42015"/>
                  </a:cubicBezTo>
                  <a:cubicBezTo>
                    <a:pt x="1484" y="42015"/>
                    <a:pt x="1952" y="41706"/>
                    <a:pt x="1941" y="41090"/>
                  </a:cubicBezTo>
                  <a:cubicBezTo>
                    <a:pt x="1918" y="35407"/>
                    <a:pt x="4931" y="29929"/>
                    <a:pt x="10021" y="27258"/>
                  </a:cubicBezTo>
                  <a:cubicBezTo>
                    <a:pt x="12235" y="26084"/>
                    <a:pt x="14742" y="25510"/>
                    <a:pt x="17239" y="25510"/>
                  </a:cubicBezTo>
                  <a:cubicBezTo>
                    <a:pt x="17703" y="25510"/>
                    <a:pt x="18165" y="25530"/>
                    <a:pt x="18626" y="25569"/>
                  </a:cubicBezTo>
                  <a:cubicBezTo>
                    <a:pt x="18801" y="25584"/>
                    <a:pt x="18980" y="25602"/>
                    <a:pt x="19163" y="25624"/>
                  </a:cubicBezTo>
                  <a:lnTo>
                    <a:pt x="19163" y="25624"/>
                  </a:lnTo>
                  <a:cubicBezTo>
                    <a:pt x="18795" y="27085"/>
                    <a:pt x="18709" y="28631"/>
                    <a:pt x="18991" y="30248"/>
                  </a:cubicBezTo>
                  <a:cubicBezTo>
                    <a:pt x="19465" y="33021"/>
                    <a:pt x="21452" y="35705"/>
                    <a:pt x="24492" y="35705"/>
                  </a:cubicBezTo>
                  <a:cubicBezTo>
                    <a:pt x="24530" y="35705"/>
                    <a:pt x="24568" y="35704"/>
                    <a:pt x="24606" y="35703"/>
                  </a:cubicBezTo>
                  <a:cubicBezTo>
                    <a:pt x="27391" y="35635"/>
                    <a:pt x="28989" y="32964"/>
                    <a:pt x="28669" y="30385"/>
                  </a:cubicBezTo>
                  <a:cubicBezTo>
                    <a:pt x="28220" y="26867"/>
                    <a:pt x="25218" y="24973"/>
                    <a:pt x="21756" y="24157"/>
                  </a:cubicBezTo>
                  <a:lnTo>
                    <a:pt x="21756" y="24157"/>
                  </a:lnTo>
                  <a:cubicBezTo>
                    <a:pt x="21993" y="23638"/>
                    <a:pt x="22262" y="23140"/>
                    <a:pt x="22552" y="22670"/>
                  </a:cubicBezTo>
                  <a:cubicBezTo>
                    <a:pt x="25679" y="17603"/>
                    <a:pt x="31340" y="15183"/>
                    <a:pt x="36475" y="12673"/>
                  </a:cubicBezTo>
                  <a:cubicBezTo>
                    <a:pt x="41680" y="10116"/>
                    <a:pt x="47021" y="6966"/>
                    <a:pt x="49509" y="1443"/>
                  </a:cubicBezTo>
                  <a:cubicBezTo>
                    <a:pt x="49854" y="689"/>
                    <a:pt x="49184" y="0"/>
                    <a:pt x="4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693275" y="201981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24563" y="1276331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3"/>
          <p:cNvGrpSpPr/>
          <p:nvPr/>
        </p:nvGrpSpPr>
        <p:grpSpPr>
          <a:xfrm rot="-5641879">
            <a:off x="7421423" y="282469"/>
            <a:ext cx="1358635" cy="1413044"/>
            <a:chOff x="7223535" y="3383638"/>
            <a:chExt cx="1358670" cy="1413080"/>
          </a:xfrm>
        </p:grpSpPr>
        <p:sp>
          <p:nvSpPr>
            <p:cNvPr id="101" name="Google Shape;101;p3"/>
            <p:cNvSpPr/>
            <p:nvPr/>
          </p:nvSpPr>
          <p:spPr>
            <a:xfrm rot="-5196720" flipH="1">
              <a:off x="7268368" y="3553113"/>
              <a:ext cx="1246435" cy="1050425"/>
            </a:xfrm>
            <a:custGeom>
              <a:avLst/>
              <a:gdLst/>
              <a:ahLst/>
              <a:cxnLst/>
              <a:rect l="l" t="t" r="r" b="b"/>
              <a:pathLst>
                <a:path w="49855" h="42015" extrusionOk="0">
                  <a:moveTo>
                    <a:pt x="21089" y="25971"/>
                  </a:moveTo>
                  <a:lnTo>
                    <a:pt x="21089" y="25971"/>
                  </a:lnTo>
                  <a:cubicBezTo>
                    <a:pt x="23205" y="26490"/>
                    <a:pt x="25348" y="27512"/>
                    <a:pt x="26341" y="29335"/>
                  </a:cubicBezTo>
                  <a:cubicBezTo>
                    <a:pt x="27049" y="30613"/>
                    <a:pt x="27049" y="32690"/>
                    <a:pt x="25611" y="33512"/>
                  </a:cubicBezTo>
                  <a:cubicBezTo>
                    <a:pt x="25225" y="33735"/>
                    <a:pt x="24834" y="33832"/>
                    <a:pt x="24452" y="33832"/>
                  </a:cubicBezTo>
                  <a:cubicBezTo>
                    <a:pt x="23068" y="33832"/>
                    <a:pt x="21792" y="32560"/>
                    <a:pt x="21274" y="31344"/>
                  </a:cubicBezTo>
                  <a:cubicBezTo>
                    <a:pt x="20545" y="29638"/>
                    <a:pt x="20595" y="27751"/>
                    <a:pt x="21089" y="25971"/>
                  </a:cubicBezTo>
                  <a:close/>
                  <a:moveTo>
                    <a:pt x="48569" y="0"/>
                  </a:moveTo>
                  <a:cubicBezTo>
                    <a:pt x="48290" y="0"/>
                    <a:pt x="48022" y="142"/>
                    <a:pt x="47865" y="484"/>
                  </a:cubicBezTo>
                  <a:cubicBezTo>
                    <a:pt x="44487" y="7994"/>
                    <a:pt x="36087" y="10367"/>
                    <a:pt x="29445" y="14088"/>
                  </a:cubicBezTo>
                  <a:cubicBezTo>
                    <a:pt x="25584" y="16259"/>
                    <a:pt x="21564" y="19621"/>
                    <a:pt x="19778" y="23808"/>
                  </a:cubicBezTo>
                  <a:lnTo>
                    <a:pt x="19778" y="23808"/>
                  </a:lnTo>
                  <a:cubicBezTo>
                    <a:pt x="18930" y="23705"/>
                    <a:pt x="18078" y="23657"/>
                    <a:pt x="17250" y="23657"/>
                  </a:cubicBezTo>
                  <a:cubicBezTo>
                    <a:pt x="15666" y="23657"/>
                    <a:pt x="14172" y="23832"/>
                    <a:pt x="12965" y="24131"/>
                  </a:cubicBezTo>
                  <a:cubicBezTo>
                    <a:pt x="5228" y="26025"/>
                    <a:pt x="1" y="33238"/>
                    <a:pt x="46" y="41090"/>
                  </a:cubicBezTo>
                  <a:cubicBezTo>
                    <a:pt x="58" y="41706"/>
                    <a:pt x="537" y="42015"/>
                    <a:pt x="1011" y="42015"/>
                  </a:cubicBezTo>
                  <a:cubicBezTo>
                    <a:pt x="1484" y="42015"/>
                    <a:pt x="1952" y="41706"/>
                    <a:pt x="1941" y="41090"/>
                  </a:cubicBezTo>
                  <a:cubicBezTo>
                    <a:pt x="1918" y="35407"/>
                    <a:pt x="4931" y="29929"/>
                    <a:pt x="10021" y="27258"/>
                  </a:cubicBezTo>
                  <a:cubicBezTo>
                    <a:pt x="12235" y="26084"/>
                    <a:pt x="14742" y="25510"/>
                    <a:pt x="17239" y="25510"/>
                  </a:cubicBezTo>
                  <a:cubicBezTo>
                    <a:pt x="17703" y="25510"/>
                    <a:pt x="18165" y="25530"/>
                    <a:pt x="18626" y="25569"/>
                  </a:cubicBezTo>
                  <a:cubicBezTo>
                    <a:pt x="18801" y="25584"/>
                    <a:pt x="18980" y="25602"/>
                    <a:pt x="19163" y="25624"/>
                  </a:cubicBezTo>
                  <a:lnTo>
                    <a:pt x="19163" y="25624"/>
                  </a:lnTo>
                  <a:cubicBezTo>
                    <a:pt x="18795" y="27085"/>
                    <a:pt x="18709" y="28631"/>
                    <a:pt x="18991" y="30248"/>
                  </a:cubicBezTo>
                  <a:cubicBezTo>
                    <a:pt x="19465" y="33021"/>
                    <a:pt x="21452" y="35705"/>
                    <a:pt x="24492" y="35705"/>
                  </a:cubicBezTo>
                  <a:cubicBezTo>
                    <a:pt x="24530" y="35705"/>
                    <a:pt x="24568" y="35704"/>
                    <a:pt x="24606" y="35703"/>
                  </a:cubicBezTo>
                  <a:cubicBezTo>
                    <a:pt x="27391" y="35635"/>
                    <a:pt x="28989" y="32964"/>
                    <a:pt x="28669" y="30385"/>
                  </a:cubicBezTo>
                  <a:cubicBezTo>
                    <a:pt x="28220" y="26867"/>
                    <a:pt x="25218" y="24973"/>
                    <a:pt x="21756" y="24157"/>
                  </a:cubicBezTo>
                  <a:lnTo>
                    <a:pt x="21756" y="24157"/>
                  </a:lnTo>
                  <a:cubicBezTo>
                    <a:pt x="21993" y="23638"/>
                    <a:pt x="22262" y="23140"/>
                    <a:pt x="22552" y="22670"/>
                  </a:cubicBezTo>
                  <a:cubicBezTo>
                    <a:pt x="25679" y="17603"/>
                    <a:pt x="31340" y="15183"/>
                    <a:pt x="36475" y="12673"/>
                  </a:cubicBezTo>
                  <a:cubicBezTo>
                    <a:pt x="41680" y="10116"/>
                    <a:pt x="47021" y="6966"/>
                    <a:pt x="49509" y="1443"/>
                  </a:cubicBezTo>
                  <a:cubicBezTo>
                    <a:pt x="49854" y="689"/>
                    <a:pt x="49184" y="0"/>
                    <a:pt x="4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-5196764" flipH="1">
              <a:off x="7229815" y="4591765"/>
              <a:ext cx="198639" cy="199811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rot="-5196764" flipH="1">
              <a:off x="8377286" y="3388782"/>
              <a:ext cx="198639" cy="199811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2962500" y="2533063"/>
            <a:ext cx="321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" name="Google Shape;105;p3"/>
          <p:cNvSpPr txBox="1">
            <a:spLocks noGrp="1"/>
          </p:cNvSpPr>
          <p:nvPr>
            <p:ph type="title" idx="2" hasCustomPrompt="1"/>
          </p:nvPr>
        </p:nvSpPr>
        <p:spPr>
          <a:xfrm>
            <a:off x="3151500" y="1362612"/>
            <a:ext cx="2841000" cy="11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3"/>
          <p:cNvSpPr txBox="1">
            <a:spLocks noGrp="1"/>
          </p:cNvSpPr>
          <p:nvPr>
            <p:ph type="subTitle" idx="1"/>
          </p:nvPr>
        </p:nvSpPr>
        <p:spPr>
          <a:xfrm>
            <a:off x="2610000" y="3382488"/>
            <a:ext cx="3924000" cy="3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847916" y="1512141"/>
            <a:ext cx="3642000" cy="11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"/>
          <p:cNvSpPr txBox="1">
            <a:spLocks noGrp="1"/>
          </p:cNvSpPr>
          <p:nvPr>
            <p:ph type="body" idx="1"/>
          </p:nvPr>
        </p:nvSpPr>
        <p:spPr>
          <a:xfrm>
            <a:off x="847913" y="2631138"/>
            <a:ext cx="3642000" cy="8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10" name="Google Shape;110;p4"/>
          <p:cNvGrpSpPr/>
          <p:nvPr/>
        </p:nvGrpSpPr>
        <p:grpSpPr>
          <a:xfrm rot="-1827695" flipH="1">
            <a:off x="3409003" y="-507479"/>
            <a:ext cx="2019767" cy="1805111"/>
            <a:chOff x="3536075" y="659925"/>
            <a:chExt cx="2759951" cy="2466630"/>
          </a:xfrm>
        </p:grpSpPr>
        <p:sp>
          <p:nvSpPr>
            <p:cNvPr id="111" name="Google Shape;111;p4"/>
            <p:cNvSpPr/>
            <p:nvPr/>
          </p:nvSpPr>
          <p:spPr>
            <a:xfrm>
              <a:off x="3536075" y="659925"/>
              <a:ext cx="2269649" cy="1912733"/>
            </a:xfrm>
            <a:custGeom>
              <a:avLst/>
              <a:gdLst/>
              <a:ahLst/>
              <a:cxnLst/>
              <a:rect l="l" t="t" r="r" b="b"/>
              <a:pathLst>
                <a:path w="49855" h="42015" extrusionOk="0">
                  <a:moveTo>
                    <a:pt x="21089" y="25971"/>
                  </a:moveTo>
                  <a:lnTo>
                    <a:pt x="21089" y="25971"/>
                  </a:lnTo>
                  <a:cubicBezTo>
                    <a:pt x="23205" y="26490"/>
                    <a:pt x="25348" y="27512"/>
                    <a:pt x="26341" y="29335"/>
                  </a:cubicBezTo>
                  <a:cubicBezTo>
                    <a:pt x="27049" y="30613"/>
                    <a:pt x="27049" y="32690"/>
                    <a:pt x="25611" y="33512"/>
                  </a:cubicBezTo>
                  <a:cubicBezTo>
                    <a:pt x="25225" y="33735"/>
                    <a:pt x="24834" y="33832"/>
                    <a:pt x="24452" y="33832"/>
                  </a:cubicBezTo>
                  <a:cubicBezTo>
                    <a:pt x="23068" y="33832"/>
                    <a:pt x="21792" y="32560"/>
                    <a:pt x="21274" y="31344"/>
                  </a:cubicBezTo>
                  <a:cubicBezTo>
                    <a:pt x="20545" y="29638"/>
                    <a:pt x="20595" y="27751"/>
                    <a:pt x="21089" y="25971"/>
                  </a:cubicBezTo>
                  <a:close/>
                  <a:moveTo>
                    <a:pt x="48569" y="0"/>
                  </a:moveTo>
                  <a:cubicBezTo>
                    <a:pt x="48290" y="0"/>
                    <a:pt x="48022" y="142"/>
                    <a:pt x="47865" y="484"/>
                  </a:cubicBezTo>
                  <a:cubicBezTo>
                    <a:pt x="44487" y="7994"/>
                    <a:pt x="36087" y="10367"/>
                    <a:pt x="29445" y="14088"/>
                  </a:cubicBezTo>
                  <a:cubicBezTo>
                    <a:pt x="25584" y="16259"/>
                    <a:pt x="21564" y="19621"/>
                    <a:pt x="19778" y="23808"/>
                  </a:cubicBezTo>
                  <a:lnTo>
                    <a:pt x="19778" y="23808"/>
                  </a:lnTo>
                  <a:cubicBezTo>
                    <a:pt x="18930" y="23705"/>
                    <a:pt x="18078" y="23657"/>
                    <a:pt x="17250" y="23657"/>
                  </a:cubicBezTo>
                  <a:cubicBezTo>
                    <a:pt x="15666" y="23657"/>
                    <a:pt x="14172" y="23832"/>
                    <a:pt x="12965" y="24131"/>
                  </a:cubicBezTo>
                  <a:cubicBezTo>
                    <a:pt x="5228" y="26025"/>
                    <a:pt x="1" y="33238"/>
                    <a:pt x="46" y="41090"/>
                  </a:cubicBezTo>
                  <a:cubicBezTo>
                    <a:pt x="58" y="41706"/>
                    <a:pt x="537" y="42015"/>
                    <a:pt x="1011" y="42015"/>
                  </a:cubicBezTo>
                  <a:cubicBezTo>
                    <a:pt x="1484" y="42015"/>
                    <a:pt x="1952" y="41706"/>
                    <a:pt x="1941" y="41090"/>
                  </a:cubicBezTo>
                  <a:cubicBezTo>
                    <a:pt x="1918" y="35407"/>
                    <a:pt x="4931" y="29929"/>
                    <a:pt x="10021" y="27258"/>
                  </a:cubicBezTo>
                  <a:cubicBezTo>
                    <a:pt x="12235" y="26084"/>
                    <a:pt x="14742" y="25510"/>
                    <a:pt x="17239" y="25510"/>
                  </a:cubicBezTo>
                  <a:cubicBezTo>
                    <a:pt x="17703" y="25510"/>
                    <a:pt x="18165" y="25530"/>
                    <a:pt x="18626" y="25569"/>
                  </a:cubicBezTo>
                  <a:cubicBezTo>
                    <a:pt x="18801" y="25584"/>
                    <a:pt x="18980" y="25602"/>
                    <a:pt x="19163" y="25624"/>
                  </a:cubicBezTo>
                  <a:lnTo>
                    <a:pt x="19163" y="25624"/>
                  </a:lnTo>
                  <a:cubicBezTo>
                    <a:pt x="18795" y="27085"/>
                    <a:pt x="18709" y="28631"/>
                    <a:pt x="18991" y="30248"/>
                  </a:cubicBezTo>
                  <a:cubicBezTo>
                    <a:pt x="19465" y="33021"/>
                    <a:pt x="21452" y="35705"/>
                    <a:pt x="24492" y="35705"/>
                  </a:cubicBezTo>
                  <a:cubicBezTo>
                    <a:pt x="24530" y="35705"/>
                    <a:pt x="24568" y="35704"/>
                    <a:pt x="24606" y="35703"/>
                  </a:cubicBezTo>
                  <a:cubicBezTo>
                    <a:pt x="27391" y="35635"/>
                    <a:pt x="28989" y="32964"/>
                    <a:pt x="28669" y="30385"/>
                  </a:cubicBezTo>
                  <a:cubicBezTo>
                    <a:pt x="28220" y="26867"/>
                    <a:pt x="25218" y="24973"/>
                    <a:pt x="21756" y="24157"/>
                  </a:cubicBezTo>
                  <a:lnTo>
                    <a:pt x="21756" y="24157"/>
                  </a:lnTo>
                  <a:cubicBezTo>
                    <a:pt x="21993" y="23638"/>
                    <a:pt x="22262" y="23140"/>
                    <a:pt x="22552" y="22670"/>
                  </a:cubicBezTo>
                  <a:cubicBezTo>
                    <a:pt x="25679" y="17603"/>
                    <a:pt x="31340" y="15183"/>
                    <a:pt x="36475" y="12673"/>
                  </a:cubicBezTo>
                  <a:cubicBezTo>
                    <a:pt x="41680" y="10116"/>
                    <a:pt x="47021" y="6966"/>
                    <a:pt x="49509" y="1443"/>
                  </a:cubicBezTo>
                  <a:cubicBezTo>
                    <a:pt x="49854" y="689"/>
                    <a:pt x="49184" y="0"/>
                    <a:pt x="4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364949" y="1024852"/>
              <a:ext cx="253574" cy="257763"/>
            </a:xfrm>
            <a:custGeom>
              <a:avLst/>
              <a:gdLst/>
              <a:ahLst/>
              <a:cxnLst/>
              <a:rect l="l" t="t" r="r" b="b"/>
              <a:pathLst>
                <a:path w="5570" h="5662" extrusionOk="0">
                  <a:moveTo>
                    <a:pt x="2420" y="0"/>
                  </a:moveTo>
                  <a:lnTo>
                    <a:pt x="0" y="2169"/>
                  </a:lnTo>
                  <a:lnTo>
                    <a:pt x="3150" y="5661"/>
                  </a:lnTo>
                  <a:lnTo>
                    <a:pt x="5570" y="3493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508352" y="1183824"/>
              <a:ext cx="768917" cy="803334"/>
            </a:xfrm>
            <a:custGeom>
              <a:avLst/>
              <a:gdLst/>
              <a:ahLst/>
              <a:cxnLst/>
              <a:rect l="l" t="t" r="r" b="b"/>
              <a:pathLst>
                <a:path w="16890" h="17646" extrusionOk="0">
                  <a:moveTo>
                    <a:pt x="2420" y="1"/>
                  </a:moveTo>
                  <a:lnTo>
                    <a:pt x="0" y="2169"/>
                  </a:lnTo>
                  <a:cubicBezTo>
                    <a:pt x="0" y="2169"/>
                    <a:pt x="1004" y="17074"/>
                    <a:pt x="15476" y="17645"/>
                  </a:cubicBezTo>
                  <a:cubicBezTo>
                    <a:pt x="15488" y="17645"/>
                    <a:pt x="15501" y="17645"/>
                    <a:pt x="15513" y="17645"/>
                  </a:cubicBezTo>
                  <a:cubicBezTo>
                    <a:pt x="16272" y="17645"/>
                    <a:pt x="16889" y="16970"/>
                    <a:pt x="16799" y="16184"/>
                  </a:cubicBezTo>
                  <a:cubicBezTo>
                    <a:pt x="16320" y="12349"/>
                    <a:pt x="14220" y="1872"/>
                    <a:pt x="24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543270" y="1138937"/>
              <a:ext cx="752756" cy="908952"/>
            </a:xfrm>
            <a:custGeom>
              <a:avLst/>
              <a:gdLst/>
              <a:ahLst/>
              <a:cxnLst/>
              <a:rect l="l" t="t" r="r" b="b"/>
              <a:pathLst>
                <a:path w="16535" h="19966" extrusionOk="0">
                  <a:moveTo>
                    <a:pt x="1388" y="0"/>
                  </a:moveTo>
                  <a:cubicBezTo>
                    <a:pt x="358" y="0"/>
                    <a:pt x="0" y="1599"/>
                    <a:pt x="1105" y="1854"/>
                  </a:cubicBezTo>
                  <a:cubicBezTo>
                    <a:pt x="9162" y="3703"/>
                    <a:pt x="14594" y="10801"/>
                    <a:pt x="14298" y="19041"/>
                  </a:cubicBezTo>
                  <a:cubicBezTo>
                    <a:pt x="14275" y="19658"/>
                    <a:pt x="14737" y="19966"/>
                    <a:pt x="15211" y="19966"/>
                  </a:cubicBezTo>
                  <a:cubicBezTo>
                    <a:pt x="15684" y="19966"/>
                    <a:pt x="16169" y="19658"/>
                    <a:pt x="16192" y="19041"/>
                  </a:cubicBezTo>
                  <a:cubicBezTo>
                    <a:pt x="16535" y="10003"/>
                    <a:pt x="10440" y="2037"/>
                    <a:pt x="1630" y="28"/>
                  </a:cubicBezTo>
                  <a:cubicBezTo>
                    <a:pt x="1546" y="9"/>
                    <a:pt x="1465" y="0"/>
                    <a:pt x="1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557155" y="1345301"/>
              <a:ext cx="287855" cy="423610"/>
            </a:xfrm>
            <a:custGeom>
              <a:avLst/>
              <a:gdLst/>
              <a:ahLst/>
              <a:cxnLst/>
              <a:rect l="l" t="t" r="r" b="b"/>
              <a:pathLst>
                <a:path w="6323" h="9305" extrusionOk="0">
                  <a:moveTo>
                    <a:pt x="951" y="0"/>
                  </a:moveTo>
                  <a:cubicBezTo>
                    <a:pt x="489" y="0"/>
                    <a:pt x="1" y="384"/>
                    <a:pt x="138" y="973"/>
                  </a:cubicBezTo>
                  <a:cubicBezTo>
                    <a:pt x="891" y="4077"/>
                    <a:pt x="2420" y="6816"/>
                    <a:pt x="4657" y="9076"/>
                  </a:cubicBezTo>
                  <a:cubicBezTo>
                    <a:pt x="4818" y="9237"/>
                    <a:pt x="5000" y="9304"/>
                    <a:pt x="5177" y="9304"/>
                  </a:cubicBezTo>
                  <a:cubicBezTo>
                    <a:pt x="5779" y="9304"/>
                    <a:pt x="6322" y="8522"/>
                    <a:pt x="5776" y="7958"/>
                  </a:cubicBezTo>
                  <a:cubicBezTo>
                    <a:pt x="3721" y="5880"/>
                    <a:pt x="2329" y="3393"/>
                    <a:pt x="1644" y="562"/>
                  </a:cubicBezTo>
                  <a:cubicBezTo>
                    <a:pt x="1553" y="170"/>
                    <a:pt x="1258" y="0"/>
                    <a:pt x="9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816966" y="1752247"/>
              <a:ext cx="91460" cy="70700"/>
            </a:xfrm>
            <a:custGeom>
              <a:avLst/>
              <a:gdLst/>
              <a:ahLst/>
              <a:cxnLst/>
              <a:rect l="l" t="t" r="r" b="b"/>
              <a:pathLst>
                <a:path w="2009" h="1553" extrusionOk="0">
                  <a:moveTo>
                    <a:pt x="1004" y="0"/>
                  </a:moveTo>
                  <a:cubicBezTo>
                    <a:pt x="0" y="0"/>
                    <a:pt x="0" y="1552"/>
                    <a:pt x="1004" y="1552"/>
                  </a:cubicBezTo>
                  <a:cubicBezTo>
                    <a:pt x="2009" y="1552"/>
                    <a:pt x="2009" y="0"/>
                    <a:pt x="1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3789649" y="1929754"/>
              <a:ext cx="200583" cy="245243"/>
            </a:xfrm>
            <a:custGeom>
              <a:avLst/>
              <a:gdLst/>
              <a:ahLst/>
              <a:cxnLst/>
              <a:rect l="l" t="t" r="r" b="b"/>
              <a:pathLst>
                <a:path w="4406" h="5387" extrusionOk="0">
                  <a:moveTo>
                    <a:pt x="3127" y="0"/>
                  </a:moveTo>
                  <a:lnTo>
                    <a:pt x="0" y="868"/>
                  </a:lnTo>
                  <a:lnTo>
                    <a:pt x="1278" y="5387"/>
                  </a:lnTo>
                  <a:lnTo>
                    <a:pt x="4405" y="4520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3587017" y="2087856"/>
              <a:ext cx="845854" cy="990988"/>
            </a:xfrm>
            <a:custGeom>
              <a:avLst/>
              <a:gdLst/>
              <a:ahLst/>
              <a:cxnLst/>
              <a:rect l="l" t="t" r="r" b="b"/>
              <a:pathLst>
                <a:path w="18580" h="21768" extrusionOk="0">
                  <a:moveTo>
                    <a:pt x="8856" y="1"/>
                  </a:moveTo>
                  <a:lnTo>
                    <a:pt x="5729" y="868"/>
                  </a:lnTo>
                  <a:cubicBezTo>
                    <a:pt x="5729" y="868"/>
                    <a:pt x="0" y="14677"/>
                    <a:pt x="12714" y="21616"/>
                  </a:cubicBezTo>
                  <a:cubicBezTo>
                    <a:pt x="12906" y="21719"/>
                    <a:pt x="13115" y="21767"/>
                    <a:pt x="13321" y="21767"/>
                  </a:cubicBezTo>
                  <a:cubicBezTo>
                    <a:pt x="13849" y="21767"/>
                    <a:pt x="14359" y="21450"/>
                    <a:pt x="14540" y="20909"/>
                  </a:cubicBezTo>
                  <a:cubicBezTo>
                    <a:pt x="15841" y="17257"/>
                    <a:pt x="18580" y="6939"/>
                    <a:pt x="88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3900593" y="2025168"/>
              <a:ext cx="513613" cy="1101386"/>
            </a:xfrm>
            <a:custGeom>
              <a:avLst/>
              <a:gdLst/>
              <a:ahLst/>
              <a:cxnLst/>
              <a:rect l="l" t="t" r="r" b="b"/>
              <a:pathLst>
                <a:path w="11282" h="24193" extrusionOk="0">
                  <a:moveTo>
                    <a:pt x="1512" y="1"/>
                  </a:moveTo>
                  <a:cubicBezTo>
                    <a:pt x="708" y="1"/>
                    <a:pt x="1" y="961"/>
                    <a:pt x="781" y="1560"/>
                  </a:cubicBezTo>
                  <a:cubicBezTo>
                    <a:pt x="7309" y="6627"/>
                    <a:pt x="9250" y="15461"/>
                    <a:pt x="5255" y="22765"/>
                  </a:cubicBezTo>
                  <a:cubicBezTo>
                    <a:pt x="4845" y="23506"/>
                    <a:pt x="5503" y="24193"/>
                    <a:pt x="6144" y="24193"/>
                  </a:cubicBezTo>
                  <a:cubicBezTo>
                    <a:pt x="6431" y="24193"/>
                    <a:pt x="6715" y="24055"/>
                    <a:pt x="6899" y="23724"/>
                  </a:cubicBezTo>
                  <a:cubicBezTo>
                    <a:pt x="11281" y="15735"/>
                    <a:pt x="9341" y="5829"/>
                    <a:pt x="2128" y="214"/>
                  </a:cubicBezTo>
                  <a:cubicBezTo>
                    <a:pt x="1932" y="64"/>
                    <a:pt x="1719" y="1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3818739" y="2220197"/>
              <a:ext cx="128289" cy="472367"/>
            </a:xfrm>
            <a:custGeom>
              <a:avLst/>
              <a:gdLst/>
              <a:ahLst/>
              <a:cxnLst/>
              <a:rect l="l" t="t" r="r" b="b"/>
              <a:pathLst>
                <a:path w="2818" h="10376" extrusionOk="0">
                  <a:moveTo>
                    <a:pt x="1378" y="1"/>
                  </a:moveTo>
                  <a:cubicBezTo>
                    <a:pt x="1071" y="1"/>
                    <a:pt x="776" y="171"/>
                    <a:pt x="685" y="563"/>
                  </a:cubicBezTo>
                  <a:cubicBezTo>
                    <a:pt x="0" y="3690"/>
                    <a:pt x="137" y="6794"/>
                    <a:pt x="1119" y="9830"/>
                  </a:cubicBezTo>
                  <a:cubicBezTo>
                    <a:pt x="1246" y="10211"/>
                    <a:pt x="1560" y="10376"/>
                    <a:pt x="1873" y="10376"/>
                  </a:cubicBezTo>
                  <a:cubicBezTo>
                    <a:pt x="2347" y="10376"/>
                    <a:pt x="2818" y="9997"/>
                    <a:pt x="2625" y="9419"/>
                  </a:cubicBezTo>
                  <a:cubicBezTo>
                    <a:pt x="1712" y="6635"/>
                    <a:pt x="1552" y="3827"/>
                    <a:pt x="2191" y="974"/>
                  </a:cubicBezTo>
                  <a:cubicBezTo>
                    <a:pt x="2328" y="385"/>
                    <a:pt x="1840" y="1"/>
                    <a:pt x="1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3894584" y="2701986"/>
              <a:ext cx="92507" cy="71747"/>
            </a:xfrm>
            <a:custGeom>
              <a:avLst/>
              <a:gdLst/>
              <a:ahLst/>
              <a:cxnLst/>
              <a:rect l="l" t="t" r="r" b="b"/>
              <a:pathLst>
                <a:path w="2032" h="1576" extrusionOk="0">
                  <a:moveTo>
                    <a:pt x="1005" y="0"/>
                  </a:moveTo>
                  <a:cubicBezTo>
                    <a:pt x="0" y="0"/>
                    <a:pt x="0" y="1575"/>
                    <a:pt x="1005" y="1575"/>
                  </a:cubicBezTo>
                  <a:cubicBezTo>
                    <a:pt x="2032" y="1575"/>
                    <a:pt x="2032" y="0"/>
                    <a:pt x="1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4"/>
          <p:cNvGrpSpPr/>
          <p:nvPr/>
        </p:nvGrpSpPr>
        <p:grpSpPr>
          <a:xfrm rot="-8972305">
            <a:off x="3562116" y="3835696"/>
            <a:ext cx="2019767" cy="1805111"/>
            <a:chOff x="3536075" y="659925"/>
            <a:chExt cx="2759951" cy="2466630"/>
          </a:xfrm>
        </p:grpSpPr>
        <p:sp>
          <p:nvSpPr>
            <p:cNvPr id="123" name="Google Shape;123;p4"/>
            <p:cNvSpPr/>
            <p:nvPr/>
          </p:nvSpPr>
          <p:spPr>
            <a:xfrm>
              <a:off x="3536075" y="659925"/>
              <a:ext cx="2269649" cy="1912733"/>
            </a:xfrm>
            <a:custGeom>
              <a:avLst/>
              <a:gdLst/>
              <a:ahLst/>
              <a:cxnLst/>
              <a:rect l="l" t="t" r="r" b="b"/>
              <a:pathLst>
                <a:path w="49855" h="42015" extrusionOk="0">
                  <a:moveTo>
                    <a:pt x="21089" y="25971"/>
                  </a:moveTo>
                  <a:lnTo>
                    <a:pt x="21089" y="25971"/>
                  </a:lnTo>
                  <a:cubicBezTo>
                    <a:pt x="23205" y="26490"/>
                    <a:pt x="25348" y="27512"/>
                    <a:pt x="26341" y="29335"/>
                  </a:cubicBezTo>
                  <a:cubicBezTo>
                    <a:pt x="27049" y="30613"/>
                    <a:pt x="27049" y="32690"/>
                    <a:pt x="25611" y="33512"/>
                  </a:cubicBezTo>
                  <a:cubicBezTo>
                    <a:pt x="25225" y="33735"/>
                    <a:pt x="24834" y="33832"/>
                    <a:pt x="24452" y="33832"/>
                  </a:cubicBezTo>
                  <a:cubicBezTo>
                    <a:pt x="23068" y="33832"/>
                    <a:pt x="21792" y="32560"/>
                    <a:pt x="21274" y="31344"/>
                  </a:cubicBezTo>
                  <a:cubicBezTo>
                    <a:pt x="20545" y="29638"/>
                    <a:pt x="20595" y="27751"/>
                    <a:pt x="21089" y="25971"/>
                  </a:cubicBezTo>
                  <a:close/>
                  <a:moveTo>
                    <a:pt x="48569" y="0"/>
                  </a:moveTo>
                  <a:cubicBezTo>
                    <a:pt x="48290" y="0"/>
                    <a:pt x="48022" y="142"/>
                    <a:pt x="47865" y="484"/>
                  </a:cubicBezTo>
                  <a:cubicBezTo>
                    <a:pt x="44487" y="7994"/>
                    <a:pt x="36087" y="10367"/>
                    <a:pt x="29445" y="14088"/>
                  </a:cubicBezTo>
                  <a:cubicBezTo>
                    <a:pt x="25584" y="16259"/>
                    <a:pt x="21564" y="19621"/>
                    <a:pt x="19778" y="23808"/>
                  </a:cubicBezTo>
                  <a:lnTo>
                    <a:pt x="19778" y="23808"/>
                  </a:lnTo>
                  <a:cubicBezTo>
                    <a:pt x="18930" y="23705"/>
                    <a:pt x="18078" y="23657"/>
                    <a:pt x="17250" y="23657"/>
                  </a:cubicBezTo>
                  <a:cubicBezTo>
                    <a:pt x="15666" y="23657"/>
                    <a:pt x="14172" y="23832"/>
                    <a:pt x="12965" y="24131"/>
                  </a:cubicBezTo>
                  <a:cubicBezTo>
                    <a:pt x="5228" y="26025"/>
                    <a:pt x="1" y="33238"/>
                    <a:pt x="46" y="41090"/>
                  </a:cubicBezTo>
                  <a:cubicBezTo>
                    <a:pt x="58" y="41706"/>
                    <a:pt x="537" y="42015"/>
                    <a:pt x="1011" y="42015"/>
                  </a:cubicBezTo>
                  <a:cubicBezTo>
                    <a:pt x="1484" y="42015"/>
                    <a:pt x="1952" y="41706"/>
                    <a:pt x="1941" y="41090"/>
                  </a:cubicBezTo>
                  <a:cubicBezTo>
                    <a:pt x="1918" y="35407"/>
                    <a:pt x="4931" y="29929"/>
                    <a:pt x="10021" y="27258"/>
                  </a:cubicBezTo>
                  <a:cubicBezTo>
                    <a:pt x="12235" y="26084"/>
                    <a:pt x="14742" y="25510"/>
                    <a:pt x="17239" y="25510"/>
                  </a:cubicBezTo>
                  <a:cubicBezTo>
                    <a:pt x="17703" y="25510"/>
                    <a:pt x="18165" y="25530"/>
                    <a:pt x="18626" y="25569"/>
                  </a:cubicBezTo>
                  <a:cubicBezTo>
                    <a:pt x="18801" y="25584"/>
                    <a:pt x="18980" y="25602"/>
                    <a:pt x="19163" y="25624"/>
                  </a:cubicBezTo>
                  <a:lnTo>
                    <a:pt x="19163" y="25624"/>
                  </a:lnTo>
                  <a:cubicBezTo>
                    <a:pt x="18795" y="27085"/>
                    <a:pt x="18709" y="28631"/>
                    <a:pt x="18991" y="30248"/>
                  </a:cubicBezTo>
                  <a:cubicBezTo>
                    <a:pt x="19465" y="33021"/>
                    <a:pt x="21452" y="35705"/>
                    <a:pt x="24492" y="35705"/>
                  </a:cubicBezTo>
                  <a:cubicBezTo>
                    <a:pt x="24530" y="35705"/>
                    <a:pt x="24568" y="35704"/>
                    <a:pt x="24606" y="35703"/>
                  </a:cubicBezTo>
                  <a:cubicBezTo>
                    <a:pt x="27391" y="35635"/>
                    <a:pt x="28989" y="32964"/>
                    <a:pt x="28669" y="30385"/>
                  </a:cubicBezTo>
                  <a:cubicBezTo>
                    <a:pt x="28220" y="26867"/>
                    <a:pt x="25218" y="24973"/>
                    <a:pt x="21756" y="24157"/>
                  </a:cubicBezTo>
                  <a:lnTo>
                    <a:pt x="21756" y="24157"/>
                  </a:lnTo>
                  <a:cubicBezTo>
                    <a:pt x="21993" y="23638"/>
                    <a:pt x="22262" y="23140"/>
                    <a:pt x="22552" y="22670"/>
                  </a:cubicBezTo>
                  <a:cubicBezTo>
                    <a:pt x="25679" y="17603"/>
                    <a:pt x="31340" y="15183"/>
                    <a:pt x="36475" y="12673"/>
                  </a:cubicBezTo>
                  <a:cubicBezTo>
                    <a:pt x="41680" y="10116"/>
                    <a:pt x="47021" y="6966"/>
                    <a:pt x="49509" y="1443"/>
                  </a:cubicBezTo>
                  <a:cubicBezTo>
                    <a:pt x="49854" y="689"/>
                    <a:pt x="49184" y="0"/>
                    <a:pt x="4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364949" y="1024852"/>
              <a:ext cx="253574" cy="257763"/>
            </a:xfrm>
            <a:custGeom>
              <a:avLst/>
              <a:gdLst/>
              <a:ahLst/>
              <a:cxnLst/>
              <a:rect l="l" t="t" r="r" b="b"/>
              <a:pathLst>
                <a:path w="5570" h="5662" extrusionOk="0">
                  <a:moveTo>
                    <a:pt x="2420" y="0"/>
                  </a:moveTo>
                  <a:lnTo>
                    <a:pt x="0" y="2169"/>
                  </a:lnTo>
                  <a:lnTo>
                    <a:pt x="3150" y="5661"/>
                  </a:lnTo>
                  <a:lnTo>
                    <a:pt x="5570" y="3493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508352" y="1183824"/>
              <a:ext cx="768917" cy="803334"/>
            </a:xfrm>
            <a:custGeom>
              <a:avLst/>
              <a:gdLst/>
              <a:ahLst/>
              <a:cxnLst/>
              <a:rect l="l" t="t" r="r" b="b"/>
              <a:pathLst>
                <a:path w="16890" h="17646" extrusionOk="0">
                  <a:moveTo>
                    <a:pt x="2420" y="1"/>
                  </a:moveTo>
                  <a:lnTo>
                    <a:pt x="0" y="2169"/>
                  </a:lnTo>
                  <a:cubicBezTo>
                    <a:pt x="0" y="2169"/>
                    <a:pt x="1004" y="17074"/>
                    <a:pt x="15476" y="17645"/>
                  </a:cubicBezTo>
                  <a:cubicBezTo>
                    <a:pt x="15488" y="17645"/>
                    <a:pt x="15501" y="17645"/>
                    <a:pt x="15513" y="17645"/>
                  </a:cubicBezTo>
                  <a:cubicBezTo>
                    <a:pt x="16272" y="17645"/>
                    <a:pt x="16889" y="16970"/>
                    <a:pt x="16799" y="16184"/>
                  </a:cubicBezTo>
                  <a:cubicBezTo>
                    <a:pt x="16320" y="12349"/>
                    <a:pt x="14220" y="1872"/>
                    <a:pt x="24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5543270" y="1138937"/>
              <a:ext cx="752756" cy="908952"/>
            </a:xfrm>
            <a:custGeom>
              <a:avLst/>
              <a:gdLst/>
              <a:ahLst/>
              <a:cxnLst/>
              <a:rect l="l" t="t" r="r" b="b"/>
              <a:pathLst>
                <a:path w="16535" h="19966" extrusionOk="0">
                  <a:moveTo>
                    <a:pt x="1388" y="0"/>
                  </a:moveTo>
                  <a:cubicBezTo>
                    <a:pt x="358" y="0"/>
                    <a:pt x="0" y="1599"/>
                    <a:pt x="1105" y="1854"/>
                  </a:cubicBezTo>
                  <a:cubicBezTo>
                    <a:pt x="9162" y="3703"/>
                    <a:pt x="14594" y="10801"/>
                    <a:pt x="14298" y="19041"/>
                  </a:cubicBezTo>
                  <a:cubicBezTo>
                    <a:pt x="14275" y="19658"/>
                    <a:pt x="14737" y="19966"/>
                    <a:pt x="15211" y="19966"/>
                  </a:cubicBezTo>
                  <a:cubicBezTo>
                    <a:pt x="15684" y="19966"/>
                    <a:pt x="16169" y="19658"/>
                    <a:pt x="16192" y="19041"/>
                  </a:cubicBezTo>
                  <a:cubicBezTo>
                    <a:pt x="16535" y="10003"/>
                    <a:pt x="10440" y="2037"/>
                    <a:pt x="1630" y="28"/>
                  </a:cubicBezTo>
                  <a:cubicBezTo>
                    <a:pt x="1546" y="9"/>
                    <a:pt x="1465" y="0"/>
                    <a:pt x="1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557155" y="1345301"/>
              <a:ext cx="287855" cy="423610"/>
            </a:xfrm>
            <a:custGeom>
              <a:avLst/>
              <a:gdLst/>
              <a:ahLst/>
              <a:cxnLst/>
              <a:rect l="l" t="t" r="r" b="b"/>
              <a:pathLst>
                <a:path w="6323" h="9305" extrusionOk="0">
                  <a:moveTo>
                    <a:pt x="951" y="0"/>
                  </a:moveTo>
                  <a:cubicBezTo>
                    <a:pt x="489" y="0"/>
                    <a:pt x="1" y="384"/>
                    <a:pt x="138" y="973"/>
                  </a:cubicBezTo>
                  <a:cubicBezTo>
                    <a:pt x="891" y="4077"/>
                    <a:pt x="2420" y="6816"/>
                    <a:pt x="4657" y="9076"/>
                  </a:cubicBezTo>
                  <a:cubicBezTo>
                    <a:pt x="4818" y="9237"/>
                    <a:pt x="5000" y="9304"/>
                    <a:pt x="5177" y="9304"/>
                  </a:cubicBezTo>
                  <a:cubicBezTo>
                    <a:pt x="5779" y="9304"/>
                    <a:pt x="6322" y="8522"/>
                    <a:pt x="5776" y="7958"/>
                  </a:cubicBezTo>
                  <a:cubicBezTo>
                    <a:pt x="3721" y="5880"/>
                    <a:pt x="2329" y="3393"/>
                    <a:pt x="1644" y="562"/>
                  </a:cubicBezTo>
                  <a:cubicBezTo>
                    <a:pt x="1553" y="170"/>
                    <a:pt x="1258" y="0"/>
                    <a:pt x="9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816966" y="1752247"/>
              <a:ext cx="91460" cy="70700"/>
            </a:xfrm>
            <a:custGeom>
              <a:avLst/>
              <a:gdLst/>
              <a:ahLst/>
              <a:cxnLst/>
              <a:rect l="l" t="t" r="r" b="b"/>
              <a:pathLst>
                <a:path w="2009" h="1553" extrusionOk="0">
                  <a:moveTo>
                    <a:pt x="1004" y="0"/>
                  </a:moveTo>
                  <a:cubicBezTo>
                    <a:pt x="0" y="0"/>
                    <a:pt x="0" y="1552"/>
                    <a:pt x="1004" y="1552"/>
                  </a:cubicBezTo>
                  <a:cubicBezTo>
                    <a:pt x="2009" y="1552"/>
                    <a:pt x="2009" y="0"/>
                    <a:pt x="1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3789649" y="1929754"/>
              <a:ext cx="200583" cy="245243"/>
            </a:xfrm>
            <a:custGeom>
              <a:avLst/>
              <a:gdLst/>
              <a:ahLst/>
              <a:cxnLst/>
              <a:rect l="l" t="t" r="r" b="b"/>
              <a:pathLst>
                <a:path w="4406" h="5387" extrusionOk="0">
                  <a:moveTo>
                    <a:pt x="3127" y="0"/>
                  </a:moveTo>
                  <a:lnTo>
                    <a:pt x="0" y="868"/>
                  </a:lnTo>
                  <a:lnTo>
                    <a:pt x="1278" y="5387"/>
                  </a:lnTo>
                  <a:lnTo>
                    <a:pt x="4405" y="4520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3587017" y="2087856"/>
              <a:ext cx="845854" cy="990988"/>
            </a:xfrm>
            <a:custGeom>
              <a:avLst/>
              <a:gdLst/>
              <a:ahLst/>
              <a:cxnLst/>
              <a:rect l="l" t="t" r="r" b="b"/>
              <a:pathLst>
                <a:path w="18580" h="21768" extrusionOk="0">
                  <a:moveTo>
                    <a:pt x="8856" y="1"/>
                  </a:moveTo>
                  <a:lnTo>
                    <a:pt x="5729" y="868"/>
                  </a:lnTo>
                  <a:cubicBezTo>
                    <a:pt x="5729" y="868"/>
                    <a:pt x="0" y="14677"/>
                    <a:pt x="12714" y="21616"/>
                  </a:cubicBezTo>
                  <a:cubicBezTo>
                    <a:pt x="12906" y="21719"/>
                    <a:pt x="13115" y="21767"/>
                    <a:pt x="13321" y="21767"/>
                  </a:cubicBezTo>
                  <a:cubicBezTo>
                    <a:pt x="13849" y="21767"/>
                    <a:pt x="14359" y="21450"/>
                    <a:pt x="14540" y="20909"/>
                  </a:cubicBezTo>
                  <a:cubicBezTo>
                    <a:pt x="15841" y="17257"/>
                    <a:pt x="18580" y="6939"/>
                    <a:pt x="8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3900593" y="2025168"/>
              <a:ext cx="513613" cy="1101386"/>
            </a:xfrm>
            <a:custGeom>
              <a:avLst/>
              <a:gdLst/>
              <a:ahLst/>
              <a:cxnLst/>
              <a:rect l="l" t="t" r="r" b="b"/>
              <a:pathLst>
                <a:path w="11282" h="24193" extrusionOk="0">
                  <a:moveTo>
                    <a:pt x="1512" y="1"/>
                  </a:moveTo>
                  <a:cubicBezTo>
                    <a:pt x="708" y="1"/>
                    <a:pt x="1" y="961"/>
                    <a:pt x="781" y="1560"/>
                  </a:cubicBezTo>
                  <a:cubicBezTo>
                    <a:pt x="7309" y="6627"/>
                    <a:pt x="9250" y="15461"/>
                    <a:pt x="5255" y="22765"/>
                  </a:cubicBezTo>
                  <a:cubicBezTo>
                    <a:pt x="4845" y="23506"/>
                    <a:pt x="5503" y="24193"/>
                    <a:pt x="6144" y="24193"/>
                  </a:cubicBezTo>
                  <a:cubicBezTo>
                    <a:pt x="6431" y="24193"/>
                    <a:pt x="6715" y="24055"/>
                    <a:pt x="6899" y="23724"/>
                  </a:cubicBezTo>
                  <a:cubicBezTo>
                    <a:pt x="11281" y="15735"/>
                    <a:pt x="9341" y="5829"/>
                    <a:pt x="2128" y="214"/>
                  </a:cubicBezTo>
                  <a:cubicBezTo>
                    <a:pt x="1932" y="64"/>
                    <a:pt x="1719" y="1"/>
                    <a:pt x="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818739" y="2220197"/>
              <a:ext cx="128289" cy="472367"/>
            </a:xfrm>
            <a:custGeom>
              <a:avLst/>
              <a:gdLst/>
              <a:ahLst/>
              <a:cxnLst/>
              <a:rect l="l" t="t" r="r" b="b"/>
              <a:pathLst>
                <a:path w="2818" h="10376" extrusionOk="0">
                  <a:moveTo>
                    <a:pt x="1378" y="1"/>
                  </a:moveTo>
                  <a:cubicBezTo>
                    <a:pt x="1071" y="1"/>
                    <a:pt x="776" y="171"/>
                    <a:pt x="685" y="563"/>
                  </a:cubicBezTo>
                  <a:cubicBezTo>
                    <a:pt x="0" y="3690"/>
                    <a:pt x="137" y="6794"/>
                    <a:pt x="1119" y="9830"/>
                  </a:cubicBezTo>
                  <a:cubicBezTo>
                    <a:pt x="1246" y="10211"/>
                    <a:pt x="1560" y="10376"/>
                    <a:pt x="1873" y="10376"/>
                  </a:cubicBezTo>
                  <a:cubicBezTo>
                    <a:pt x="2347" y="10376"/>
                    <a:pt x="2818" y="9997"/>
                    <a:pt x="2625" y="9419"/>
                  </a:cubicBezTo>
                  <a:cubicBezTo>
                    <a:pt x="1712" y="6635"/>
                    <a:pt x="1552" y="3827"/>
                    <a:pt x="2191" y="974"/>
                  </a:cubicBezTo>
                  <a:cubicBezTo>
                    <a:pt x="2328" y="385"/>
                    <a:pt x="1840" y="1"/>
                    <a:pt x="1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894584" y="2701986"/>
              <a:ext cx="92507" cy="71747"/>
            </a:xfrm>
            <a:custGeom>
              <a:avLst/>
              <a:gdLst/>
              <a:ahLst/>
              <a:cxnLst/>
              <a:rect l="l" t="t" r="r" b="b"/>
              <a:pathLst>
                <a:path w="2032" h="1576" extrusionOk="0">
                  <a:moveTo>
                    <a:pt x="1005" y="0"/>
                  </a:moveTo>
                  <a:cubicBezTo>
                    <a:pt x="0" y="0"/>
                    <a:pt x="0" y="1575"/>
                    <a:pt x="1005" y="1575"/>
                  </a:cubicBezTo>
                  <a:cubicBezTo>
                    <a:pt x="2032" y="1575"/>
                    <a:pt x="2032" y="0"/>
                    <a:pt x="1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body" idx="1"/>
          </p:nvPr>
        </p:nvSpPr>
        <p:spPr>
          <a:xfrm>
            <a:off x="1373700" y="3406000"/>
            <a:ext cx="25410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body" idx="2"/>
          </p:nvPr>
        </p:nvSpPr>
        <p:spPr>
          <a:xfrm>
            <a:off x="5234775" y="3406000"/>
            <a:ext cx="25410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7" name="Google Shape;137;p5"/>
          <p:cNvSpPr txBox="1">
            <a:spLocks noGrp="1"/>
          </p:cNvSpPr>
          <p:nvPr>
            <p:ph type="subTitle" idx="3"/>
          </p:nvPr>
        </p:nvSpPr>
        <p:spPr>
          <a:xfrm>
            <a:off x="1599750" y="2987259"/>
            <a:ext cx="20889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5"/>
          <p:cNvSpPr txBox="1">
            <a:spLocks noGrp="1"/>
          </p:cNvSpPr>
          <p:nvPr>
            <p:ph type="subTitle" idx="4"/>
          </p:nvPr>
        </p:nvSpPr>
        <p:spPr>
          <a:xfrm>
            <a:off x="5460825" y="2987259"/>
            <a:ext cx="20889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139" name="Google Shape;139;p5"/>
          <p:cNvGrpSpPr/>
          <p:nvPr/>
        </p:nvGrpSpPr>
        <p:grpSpPr>
          <a:xfrm rot="685970" flipH="1">
            <a:off x="395399" y="224652"/>
            <a:ext cx="585995" cy="909394"/>
            <a:chOff x="7686063" y="677323"/>
            <a:chExt cx="781665" cy="1213051"/>
          </a:xfrm>
        </p:grpSpPr>
        <p:sp>
          <p:nvSpPr>
            <p:cNvPr id="140" name="Google Shape;140;p5"/>
            <p:cNvSpPr/>
            <p:nvPr/>
          </p:nvSpPr>
          <p:spPr>
            <a:xfrm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 rot="-885390">
              <a:off x="7818742" y="1548804"/>
              <a:ext cx="211329" cy="31993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5"/>
          <p:cNvGrpSpPr/>
          <p:nvPr/>
        </p:nvGrpSpPr>
        <p:grpSpPr>
          <a:xfrm>
            <a:off x="8496575" y="4222014"/>
            <a:ext cx="420720" cy="627915"/>
            <a:chOff x="7916904" y="1014028"/>
            <a:chExt cx="550825" cy="822094"/>
          </a:xfrm>
        </p:grpSpPr>
        <p:sp>
          <p:nvSpPr>
            <p:cNvPr id="146" name="Google Shape;146;p5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8180528" y="1014028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 rot="-407710">
              <a:off x="7940398" y="1408120"/>
              <a:ext cx="272998" cy="41330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5"/>
          <p:cNvGrpSpPr/>
          <p:nvPr/>
        </p:nvGrpSpPr>
        <p:grpSpPr>
          <a:xfrm rot="4391427">
            <a:off x="382683" y="3755489"/>
            <a:ext cx="1467387" cy="1274191"/>
            <a:chOff x="424563" y="201981"/>
            <a:chExt cx="1467343" cy="1274153"/>
          </a:xfrm>
        </p:grpSpPr>
        <p:sp>
          <p:nvSpPr>
            <p:cNvPr id="150" name="Google Shape;150;p5"/>
            <p:cNvSpPr/>
            <p:nvPr/>
          </p:nvSpPr>
          <p:spPr>
            <a:xfrm>
              <a:off x="523863" y="301875"/>
              <a:ext cx="1246375" cy="1050375"/>
            </a:xfrm>
            <a:custGeom>
              <a:avLst/>
              <a:gdLst/>
              <a:ahLst/>
              <a:cxnLst/>
              <a:rect l="l" t="t" r="r" b="b"/>
              <a:pathLst>
                <a:path w="49855" h="42015" extrusionOk="0">
                  <a:moveTo>
                    <a:pt x="21089" y="25971"/>
                  </a:moveTo>
                  <a:lnTo>
                    <a:pt x="21089" y="25971"/>
                  </a:lnTo>
                  <a:cubicBezTo>
                    <a:pt x="23205" y="26490"/>
                    <a:pt x="25348" y="27512"/>
                    <a:pt x="26341" y="29335"/>
                  </a:cubicBezTo>
                  <a:cubicBezTo>
                    <a:pt x="27049" y="30613"/>
                    <a:pt x="27049" y="32690"/>
                    <a:pt x="25611" y="33512"/>
                  </a:cubicBezTo>
                  <a:cubicBezTo>
                    <a:pt x="25225" y="33735"/>
                    <a:pt x="24834" y="33832"/>
                    <a:pt x="24452" y="33832"/>
                  </a:cubicBezTo>
                  <a:cubicBezTo>
                    <a:pt x="23068" y="33832"/>
                    <a:pt x="21792" y="32560"/>
                    <a:pt x="21274" y="31344"/>
                  </a:cubicBezTo>
                  <a:cubicBezTo>
                    <a:pt x="20545" y="29638"/>
                    <a:pt x="20595" y="27751"/>
                    <a:pt x="21089" y="25971"/>
                  </a:cubicBezTo>
                  <a:close/>
                  <a:moveTo>
                    <a:pt x="48569" y="0"/>
                  </a:moveTo>
                  <a:cubicBezTo>
                    <a:pt x="48290" y="0"/>
                    <a:pt x="48022" y="142"/>
                    <a:pt x="47865" y="484"/>
                  </a:cubicBezTo>
                  <a:cubicBezTo>
                    <a:pt x="44487" y="7994"/>
                    <a:pt x="36087" y="10367"/>
                    <a:pt x="29445" y="14088"/>
                  </a:cubicBezTo>
                  <a:cubicBezTo>
                    <a:pt x="25584" y="16259"/>
                    <a:pt x="21564" y="19621"/>
                    <a:pt x="19778" y="23808"/>
                  </a:cubicBezTo>
                  <a:lnTo>
                    <a:pt x="19778" y="23808"/>
                  </a:lnTo>
                  <a:cubicBezTo>
                    <a:pt x="18930" y="23705"/>
                    <a:pt x="18078" y="23657"/>
                    <a:pt x="17250" y="23657"/>
                  </a:cubicBezTo>
                  <a:cubicBezTo>
                    <a:pt x="15666" y="23657"/>
                    <a:pt x="14172" y="23832"/>
                    <a:pt x="12965" y="24131"/>
                  </a:cubicBezTo>
                  <a:cubicBezTo>
                    <a:pt x="5228" y="26025"/>
                    <a:pt x="1" y="33238"/>
                    <a:pt x="46" y="41090"/>
                  </a:cubicBezTo>
                  <a:cubicBezTo>
                    <a:pt x="58" y="41706"/>
                    <a:pt x="537" y="42015"/>
                    <a:pt x="1011" y="42015"/>
                  </a:cubicBezTo>
                  <a:cubicBezTo>
                    <a:pt x="1484" y="42015"/>
                    <a:pt x="1952" y="41706"/>
                    <a:pt x="1941" y="41090"/>
                  </a:cubicBezTo>
                  <a:cubicBezTo>
                    <a:pt x="1918" y="35407"/>
                    <a:pt x="4931" y="29929"/>
                    <a:pt x="10021" y="27258"/>
                  </a:cubicBezTo>
                  <a:cubicBezTo>
                    <a:pt x="12235" y="26084"/>
                    <a:pt x="14742" y="25510"/>
                    <a:pt x="17239" y="25510"/>
                  </a:cubicBezTo>
                  <a:cubicBezTo>
                    <a:pt x="17703" y="25510"/>
                    <a:pt x="18165" y="25530"/>
                    <a:pt x="18626" y="25569"/>
                  </a:cubicBezTo>
                  <a:cubicBezTo>
                    <a:pt x="18801" y="25584"/>
                    <a:pt x="18980" y="25602"/>
                    <a:pt x="19163" y="25624"/>
                  </a:cubicBezTo>
                  <a:lnTo>
                    <a:pt x="19163" y="25624"/>
                  </a:lnTo>
                  <a:cubicBezTo>
                    <a:pt x="18795" y="27085"/>
                    <a:pt x="18709" y="28631"/>
                    <a:pt x="18991" y="30248"/>
                  </a:cubicBezTo>
                  <a:cubicBezTo>
                    <a:pt x="19465" y="33021"/>
                    <a:pt x="21452" y="35705"/>
                    <a:pt x="24492" y="35705"/>
                  </a:cubicBezTo>
                  <a:cubicBezTo>
                    <a:pt x="24530" y="35705"/>
                    <a:pt x="24568" y="35704"/>
                    <a:pt x="24606" y="35703"/>
                  </a:cubicBezTo>
                  <a:cubicBezTo>
                    <a:pt x="27391" y="35635"/>
                    <a:pt x="28989" y="32964"/>
                    <a:pt x="28669" y="30385"/>
                  </a:cubicBezTo>
                  <a:cubicBezTo>
                    <a:pt x="28220" y="26867"/>
                    <a:pt x="25218" y="24973"/>
                    <a:pt x="21756" y="24157"/>
                  </a:cubicBezTo>
                  <a:lnTo>
                    <a:pt x="21756" y="24157"/>
                  </a:lnTo>
                  <a:cubicBezTo>
                    <a:pt x="21993" y="23638"/>
                    <a:pt x="22262" y="23140"/>
                    <a:pt x="22552" y="22670"/>
                  </a:cubicBezTo>
                  <a:cubicBezTo>
                    <a:pt x="25679" y="17603"/>
                    <a:pt x="31340" y="15183"/>
                    <a:pt x="36475" y="12673"/>
                  </a:cubicBezTo>
                  <a:cubicBezTo>
                    <a:pt x="41680" y="10116"/>
                    <a:pt x="47021" y="6966"/>
                    <a:pt x="49509" y="1443"/>
                  </a:cubicBezTo>
                  <a:cubicBezTo>
                    <a:pt x="49854" y="689"/>
                    <a:pt x="49184" y="0"/>
                    <a:pt x="4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1693275" y="201981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424563" y="1276331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5"/>
          <p:cNvGrpSpPr/>
          <p:nvPr/>
        </p:nvGrpSpPr>
        <p:grpSpPr>
          <a:xfrm rot="-6556105">
            <a:off x="7041975" y="241002"/>
            <a:ext cx="1467369" cy="1274175"/>
            <a:chOff x="424563" y="201981"/>
            <a:chExt cx="1467343" cy="1274153"/>
          </a:xfrm>
        </p:grpSpPr>
        <p:sp>
          <p:nvSpPr>
            <p:cNvPr id="154" name="Google Shape;154;p5"/>
            <p:cNvSpPr/>
            <p:nvPr/>
          </p:nvSpPr>
          <p:spPr>
            <a:xfrm>
              <a:off x="523863" y="301875"/>
              <a:ext cx="1246375" cy="1050375"/>
            </a:xfrm>
            <a:custGeom>
              <a:avLst/>
              <a:gdLst/>
              <a:ahLst/>
              <a:cxnLst/>
              <a:rect l="l" t="t" r="r" b="b"/>
              <a:pathLst>
                <a:path w="49855" h="42015" extrusionOk="0">
                  <a:moveTo>
                    <a:pt x="21089" y="25971"/>
                  </a:moveTo>
                  <a:lnTo>
                    <a:pt x="21089" y="25971"/>
                  </a:lnTo>
                  <a:cubicBezTo>
                    <a:pt x="23205" y="26490"/>
                    <a:pt x="25348" y="27512"/>
                    <a:pt x="26341" y="29335"/>
                  </a:cubicBezTo>
                  <a:cubicBezTo>
                    <a:pt x="27049" y="30613"/>
                    <a:pt x="27049" y="32690"/>
                    <a:pt x="25611" y="33512"/>
                  </a:cubicBezTo>
                  <a:cubicBezTo>
                    <a:pt x="25225" y="33735"/>
                    <a:pt x="24834" y="33832"/>
                    <a:pt x="24452" y="33832"/>
                  </a:cubicBezTo>
                  <a:cubicBezTo>
                    <a:pt x="23068" y="33832"/>
                    <a:pt x="21792" y="32560"/>
                    <a:pt x="21274" y="31344"/>
                  </a:cubicBezTo>
                  <a:cubicBezTo>
                    <a:pt x="20545" y="29638"/>
                    <a:pt x="20595" y="27751"/>
                    <a:pt x="21089" y="25971"/>
                  </a:cubicBezTo>
                  <a:close/>
                  <a:moveTo>
                    <a:pt x="48569" y="0"/>
                  </a:moveTo>
                  <a:cubicBezTo>
                    <a:pt x="48290" y="0"/>
                    <a:pt x="48022" y="142"/>
                    <a:pt x="47865" y="484"/>
                  </a:cubicBezTo>
                  <a:cubicBezTo>
                    <a:pt x="44487" y="7994"/>
                    <a:pt x="36087" y="10367"/>
                    <a:pt x="29445" y="14088"/>
                  </a:cubicBezTo>
                  <a:cubicBezTo>
                    <a:pt x="25584" y="16259"/>
                    <a:pt x="21564" y="19621"/>
                    <a:pt x="19778" y="23808"/>
                  </a:cubicBezTo>
                  <a:lnTo>
                    <a:pt x="19778" y="23808"/>
                  </a:lnTo>
                  <a:cubicBezTo>
                    <a:pt x="18930" y="23705"/>
                    <a:pt x="18078" y="23657"/>
                    <a:pt x="17250" y="23657"/>
                  </a:cubicBezTo>
                  <a:cubicBezTo>
                    <a:pt x="15666" y="23657"/>
                    <a:pt x="14172" y="23832"/>
                    <a:pt x="12965" y="24131"/>
                  </a:cubicBezTo>
                  <a:cubicBezTo>
                    <a:pt x="5228" y="26025"/>
                    <a:pt x="1" y="33238"/>
                    <a:pt x="46" y="41090"/>
                  </a:cubicBezTo>
                  <a:cubicBezTo>
                    <a:pt x="58" y="41706"/>
                    <a:pt x="537" y="42015"/>
                    <a:pt x="1011" y="42015"/>
                  </a:cubicBezTo>
                  <a:cubicBezTo>
                    <a:pt x="1484" y="42015"/>
                    <a:pt x="1952" y="41706"/>
                    <a:pt x="1941" y="41090"/>
                  </a:cubicBezTo>
                  <a:cubicBezTo>
                    <a:pt x="1918" y="35407"/>
                    <a:pt x="4931" y="29929"/>
                    <a:pt x="10021" y="27258"/>
                  </a:cubicBezTo>
                  <a:cubicBezTo>
                    <a:pt x="12235" y="26084"/>
                    <a:pt x="14742" y="25510"/>
                    <a:pt x="17239" y="25510"/>
                  </a:cubicBezTo>
                  <a:cubicBezTo>
                    <a:pt x="17703" y="25510"/>
                    <a:pt x="18165" y="25530"/>
                    <a:pt x="18626" y="25569"/>
                  </a:cubicBezTo>
                  <a:cubicBezTo>
                    <a:pt x="18801" y="25584"/>
                    <a:pt x="18980" y="25602"/>
                    <a:pt x="19163" y="25624"/>
                  </a:cubicBezTo>
                  <a:lnTo>
                    <a:pt x="19163" y="25624"/>
                  </a:lnTo>
                  <a:cubicBezTo>
                    <a:pt x="18795" y="27085"/>
                    <a:pt x="18709" y="28631"/>
                    <a:pt x="18991" y="30248"/>
                  </a:cubicBezTo>
                  <a:cubicBezTo>
                    <a:pt x="19465" y="33021"/>
                    <a:pt x="21452" y="35705"/>
                    <a:pt x="24492" y="35705"/>
                  </a:cubicBezTo>
                  <a:cubicBezTo>
                    <a:pt x="24530" y="35705"/>
                    <a:pt x="24568" y="35704"/>
                    <a:pt x="24606" y="35703"/>
                  </a:cubicBezTo>
                  <a:cubicBezTo>
                    <a:pt x="27391" y="35635"/>
                    <a:pt x="28989" y="32964"/>
                    <a:pt x="28669" y="30385"/>
                  </a:cubicBezTo>
                  <a:cubicBezTo>
                    <a:pt x="28220" y="26867"/>
                    <a:pt x="25218" y="24973"/>
                    <a:pt x="21756" y="24157"/>
                  </a:cubicBezTo>
                  <a:lnTo>
                    <a:pt x="21756" y="24157"/>
                  </a:lnTo>
                  <a:cubicBezTo>
                    <a:pt x="21993" y="23638"/>
                    <a:pt x="22262" y="23140"/>
                    <a:pt x="22552" y="22670"/>
                  </a:cubicBezTo>
                  <a:cubicBezTo>
                    <a:pt x="25679" y="17603"/>
                    <a:pt x="31340" y="15183"/>
                    <a:pt x="36475" y="12673"/>
                  </a:cubicBezTo>
                  <a:cubicBezTo>
                    <a:pt x="41680" y="10116"/>
                    <a:pt x="47021" y="6966"/>
                    <a:pt x="49509" y="1443"/>
                  </a:cubicBezTo>
                  <a:cubicBezTo>
                    <a:pt x="49854" y="689"/>
                    <a:pt x="49184" y="0"/>
                    <a:pt x="4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1693275" y="201981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424563" y="1276331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5"/>
          <p:cNvSpPr txBox="1">
            <a:spLocks noGrp="1"/>
          </p:cNvSpPr>
          <p:nvPr>
            <p:ph type="title"/>
          </p:nvPr>
        </p:nvSpPr>
        <p:spPr>
          <a:xfrm>
            <a:off x="720000" y="54942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0" name="Google Shape;160;p6"/>
          <p:cNvGrpSpPr/>
          <p:nvPr/>
        </p:nvGrpSpPr>
        <p:grpSpPr>
          <a:xfrm rot="685970" flipH="1">
            <a:off x="395399" y="224652"/>
            <a:ext cx="585995" cy="909394"/>
            <a:chOff x="7686063" y="677323"/>
            <a:chExt cx="781665" cy="1213051"/>
          </a:xfrm>
        </p:grpSpPr>
        <p:sp>
          <p:nvSpPr>
            <p:cNvPr id="161" name="Google Shape;161;p6"/>
            <p:cNvSpPr/>
            <p:nvPr/>
          </p:nvSpPr>
          <p:spPr>
            <a:xfrm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 rot="-885390">
              <a:off x="7818742" y="1548804"/>
              <a:ext cx="211329" cy="31993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6"/>
          <p:cNvGrpSpPr/>
          <p:nvPr/>
        </p:nvGrpSpPr>
        <p:grpSpPr>
          <a:xfrm>
            <a:off x="8496575" y="4222014"/>
            <a:ext cx="420720" cy="627915"/>
            <a:chOff x="7916904" y="1014028"/>
            <a:chExt cx="550825" cy="822094"/>
          </a:xfrm>
        </p:grpSpPr>
        <p:sp>
          <p:nvSpPr>
            <p:cNvPr id="167" name="Google Shape;167;p6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8180528" y="1014028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 rot="-407710">
              <a:off x="7940398" y="1408120"/>
              <a:ext cx="272998" cy="41330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"/>
          <p:cNvSpPr txBox="1">
            <a:spLocks noGrp="1"/>
          </p:cNvSpPr>
          <p:nvPr>
            <p:ph type="title"/>
          </p:nvPr>
        </p:nvSpPr>
        <p:spPr>
          <a:xfrm>
            <a:off x="2301299" y="1545750"/>
            <a:ext cx="4541400" cy="20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1"/>
          <p:cNvGrpSpPr/>
          <p:nvPr/>
        </p:nvGrpSpPr>
        <p:grpSpPr>
          <a:xfrm rot="10800000" flipH="1">
            <a:off x="3757235" y="3896278"/>
            <a:ext cx="1629538" cy="990036"/>
            <a:chOff x="4422200" y="1605489"/>
            <a:chExt cx="3671784" cy="2230815"/>
          </a:xfrm>
        </p:grpSpPr>
        <p:sp>
          <p:nvSpPr>
            <p:cNvPr id="299" name="Google Shape;299;p11"/>
            <p:cNvSpPr/>
            <p:nvPr/>
          </p:nvSpPr>
          <p:spPr>
            <a:xfrm>
              <a:off x="4422200" y="1605489"/>
              <a:ext cx="1800986" cy="1664339"/>
            </a:xfrm>
            <a:custGeom>
              <a:avLst/>
              <a:gdLst/>
              <a:ahLst/>
              <a:cxnLst/>
              <a:rect l="l" t="t" r="r" b="b"/>
              <a:pathLst>
                <a:path w="33635" h="31083" extrusionOk="0">
                  <a:moveTo>
                    <a:pt x="4965" y="0"/>
                  </a:moveTo>
                  <a:cubicBezTo>
                    <a:pt x="3984" y="0"/>
                    <a:pt x="3162" y="351"/>
                    <a:pt x="2632" y="1160"/>
                  </a:cubicBezTo>
                  <a:cubicBezTo>
                    <a:pt x="0" y="5095"/>
                    <a:pt x="6592" y="9832"/>
                    <a:pt x="11003" y="12238"/>
                  </a:cubicBezTo>
                  <a:cubicBezTo>
                    <a:pt x="10357" y="12170"/>
                    <a:pt x="9768" y="12138"/>
                    <a:pt x="9233" y="12138"/>
                  </a:cubicBezTo>
                  <a:cubicBezTo>
                    <a:pt x="38" y="12138"/>
                    <a:pt x="6883" y="21641"/>
                    <a:pt x="15060" y="21641"/>
                  </a:cubicBezTo>
                  <a:cubicBezTo>
                    <a:pt x="15170" y="21641"/>
                    <a:pt x="15279" y="21640"/>
                    <a:pt x="15389" y="21636"/>
                  </a:cubicBezTo>
                  <a:lnTo>
                    <a:pt x="15389" y="21636"/>
                  </a:lnTo>
                  <a:cubicBezTo>
                    <a:pt x="3991" y="26299"/>
                    <a:pt x="14561" y="31082"/>
                    <a:pt x="25308" y="31082"/>
                  </a:cubicBezTo>
                  <a:cubicBezTo>
                    <a:pt x="27558" y="31082"/>
                    <a:pt x="29815" y="30872"/>
                    <a:pt x="31880" y="30408"/>
                  </a:cubicBezTo>
                  <a:lnTo>
                    <a:pt x="33108" y="29105"/>
                  </a:lnTo>
                  <a:cubicBezTo>
                    <a:pt x="33108" y="22213"/>
                    <a:pt x="33635" y="8228"/>
                    <a:pt x="28948" y="7626"/>
                  </a:cubicBezTo>
                  <a:cubicBezTo>
                    <a:pt x="28713" y="7570"/>
                    <a:pt x="28493" y="7544"/>
                    <a:pt x="28286" y="7544"/>
                  </a:cubicBezTo>
                  <a:cubicBezTo>
                    <a:pt x="26075" y="7544"/>
                    <a:pt x="25306" y="10519"/>
                    <a:pt x="24161" y="12238"/>
                  </a:cubicBezTo>
                  <a:cubicBezTo>
                    <a:pt x="24620" y="7630"/>
                    <a:pt x="21345" y="2528"/>
                    <a:pt x="18500" y="2528"/>
                  </a:cubicBezTo>
                  <a:cubicBezTo>
                    <a:pt x="16996" y="2528"/>
                    <a:pt x="15613" y="3952"/>
                    <a:pt x="14963" y="7626"/>
                  </a:cubicBezTo>
                  <a:cubicBezTo>
                    <a:pt x="13173" y="3835"/>
                    <a:pt x="8207" y="0"/>
                    <a:pt x="4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4899939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1" y="0"/>
                  </a:moveTo>
                  <a:cubicBezTo>
                    <a:pt x="1" y="0"/>
                    <a:pt x="352" y="376"/>
                    <a:pt x="928" y="1028"/>
                  </a:cubicBezTo>
                  <a:cubicBezTo>
                    <a:pt x="1229" y="1354"/>
                    <a:pt x="1580" y="1730"/>
                    <a:pt x="2006" y="2181"/>
                  </a:cubicBezTo>
                  <a:cubicBezTo>
                    <a:pt x="2206" y="2431"/>
                    <a:pt x="2432" y="2657"/>
                    <a:pt x="2657" y="2907"/>
                  </a:cubicBezTo>
                  <a:cubicBezTo>
                    <a:pt x="2883" y="3158"/>
                    <a:pt x="3159" y="3409"/>
                    <a:pt x="3409" y="3684"/>
                  </a:cubicBezTo>
                  <a:cubicBezTo>
                    <a:pt x="4462" y="4762"/>
                    <a:pt x="5715" y="5990"/>
                    <a:pt x="7043" y="7319"/>
                  </a:cubicBezTo>
                  <a:cubicBezTo>
                    <a:pt x="7695" y="7970"/>
                    <a:pt x="8397" y="8647"/>
                    <a:pt x="9073" y="9374"/>
                  </a:cubicBezTo>
                  <a:cubicBezTo>
                    <a:pt x="9399" y="9725"/>
                    <a:pt x="9750" y="10075"/>
                    <a:pt x="10101" y="10451"/>
                  </a:cubicBezTo>
                  <a:lnTo>
                    <a:pt x="10602" y="11003"/>
                  </a:lnTo>
                  <a:lnTo>
                    <a:pt x="10878" y="11253"/>
                  </a:lnTo>
                  <a:lnTo>
                    <a:pt x="10928" y="11329"/>
                  </a:lnTo>
                  <a:lnTo>
                    <a:pt x="10953" y="11379"/>
                  </a:lnTo>
                  <a:lnTo>
                    <a:pt x="11078" y="11504"/>
                  </a:lnTo>
                  <a:cubicBezTo>
                    <a:pt x="12407" y="13058"/>
                    <a:pt x="13760" y="14537"/>
                    <a:pt x="14988" y="15940"/>
                  </a:cubicBezTo>
                  <a:cubicBezTo>
                    <a:pt x="15590" y="16642"/>
                    <a:pt x="16166" y="17319"/>
                    <a:pt x="16692" y="17970"/>
                  </a:cubicBezTo>
                  <a:cubicBezTo>
                    <a:pt x="17219" y="18622"/>
                    <a:pt x="17695" y="19248"/>
                    <a:pt x="18096" y="19850"/>
                  </a:cubicBezTo>
                  <a:cubicBezTo>
                    <a:pt x="18522" y="20426"/>
                    <a:pt x="18873" y="20978"/>
                    <a:pt x="19149" y="21454"/>
                  </a:cubicBezTo>
                  <a:cubicBezTo>
                    <a:pt x="19299" y="21705"/>
                    <a:pt x="19399" y="21930"/>
                    <a:pt x="19525" y="22156"/>
                  </a:cubicBezTo>
                  <a:cubicBezTo>
                    <a:pt x="19625" y="22356"/>
                    <a:pt x="19700" y="22532"/>
                    <a:pt x="19775" y="22707"/>
                  </a:cubicBezTo>
                  <a:cubicBezTo>
                    <a:pt x="19850" y="22857"/>
                    <a:pt x="19901" y="22983"/>
                    <a:pt x="19951" y="23133"/>
                  </a:cubicBezTo>
                  <a:cubicBezTo>
                    <a:pt x="20026" y="23284"/>
                    <a:pt x="20051" y="23434"/>
                    <a:pt x="20101" y="23534"/>
                  </a:cubicBezTo>
                  <a:cubicBezTo>
                    <a:pt x="20176" y="23760"/>
                    <a:pt x="20226" y="23885"/>
                    <a:pt x="20226" y="23885"/>
                  </a:cubicBezTo>
                  <a:lnTo>
                    <a:pt x="23309" y="22632"/>
                  </a:lnTo>
                  <a:cubicBezTo>
                    <a:pt x="23309" y="22632"/>
                    <a:pt x="23259" y="22507"/>
                    <a:pt x="23159" y="22306"/>
                  </a:cubicBezTo>
                  <a:cubicBezTo>
                    <a:pt x="23109" y="22206"/>
                    <a:pt x="23058" y="22055"/>
                    <a:pt x="22983" y="21905"/>
                  </a:cubicBezTo>
                  <a:cubicBezTo>
                    <a:pt x="22908" y="21755"/>
                    <a:pt x="22783" y="21529"/>
                    <a:pt x="22657" y="21304"/>
                  </a:cubicBezTo>
                  <a:cubicBezTo>
                    <a:pt x="22582" y="21178"/>
                    <a:pt x="22507" y="21053"/>
                    <a:pt x="22432" y="20928"/>
                  </a:cubicBezTo>
                  <a:cubicBezTo>
                    <a:pt x="22382" y="20802"/>
                    <a:pt x="22281" y="20702"/>
                    <a:pt x="22206" y="20577"/>
                  </a:cubicBezTo>
                  <a:cubicBezTo>
                    <a:pt x="22056" y="20351"/>
                    <a:pt x="21880" y="20075"/>
                    <a:pt x="21680" y="19800"/>
                  </a:cubicBezTo>
                  <a:cubicBezTo>
                    <a:pt x="21304" y="19273"/>
                    <a:pt x="20853" y="18697"/>
                    <a:pt x="20327" y="18096"/>
                  </a:cubicBezTo>
                  <a:cubicBezTo>
                    <a:pt x="19800" y="17519"/>
                    <a:pt x="19224" y="16892"/>
                    <a:pt x="18622" y="16266"/>
                  </a:cubicBezTo>
                  <a:cubicBezTo>
                    <a:pt x="17996" y="15639"/>
                    <a:pt x="17319" y="15013"/>
                    <a:pt x="16617" y="14361"/>
                  </a:cubicBezTo>
                  <a:cubicBezTo>
                    <a:pt x="15239" y="13058"/>
                    <a:pt x="13735" y="11730"/>
                    <a:pt x="12306" y="10376"/>
                  </a:cubicBezTo>
                  <a:lnTo>
                    <a:pt x="12156" y="10251"/>
                  </a:lnTo>
                  <a:lnTo>
                    <a:pt x="12056" y="10151"/>
                  </a:lnTo>
                  <a:lnTo>
                    <a:pt x="12006" y="10075"/>
                  </a:lnTo>
                  <a:lnTo>
                    <a:pt x="11705" y="9850"/>
                  </a:lnTo>
                  <a:lnTo>
                    <a:pt x="11129" y="9349"/>
                  </a:lnTo>
                  <a:cubicBezTo>
                    <a:pt x="10753" y="9023"/>
                    <a:pt x="10377" y="8697"/>
                    <a:pt x="10001" y="8396"/>
                  </a:cubicBezTo>
                  <a:cubicBezTo>
                    <a:pt x="9249" y="7745"/>
                    <a:pt x="8497" y="7118"/>
                    <a:pt x="7770" y="6542"/>
                  </a:cubicBezTo>
                  <a:cubicBezTo>
                    <a:pt x="6291" y="5364"/>
                    <a:pt x="4938" y="4236"/>
                    <a:pt x="3760" y="3308"/>
                  </a:cubicBezTo>
                  <a:cubicBezTo>
                    <a:pt x="3484" y="3058"/>
                    <a:pt x="3184" y="2832"/>
                    <a:pt x="2933" y="2607"/>
                  </a:cubicBezTo>
                  <a:cubicBezTo>
                    <a:pt x="2682" y="2381"/>
                    <a:pt x="2432" y="2181"/>
                    <a:pt x="2206" y="1980"/>
                  </a:cubicBezTo>
                  <a:cubicBezTo>
                    <a:pt x="1755" y="1554"/>
                    <a:pt x="1354" y="1203"/>
                    <a:pt x="1028" y="928"/>
                  </a:cubicBezTo>
                  <a:cubicBezTo>
                    <a:pt x="377" y="32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5458212" y="2008421"/>
              <a:ext cx="77908" cy="495291"/>
            </a:xfrm>
            <a:custGeom>
              <a:avLst/>
              <a:gdLst/>
              <a:ahLst/>
              <a:cxnLst/>
              <a:rect l="l" t="t" r="r" b="b"/>
              <a:pathLst>
                <a:path w="1455" h="9250" extrusionOk="0">
                  <a:moveTo>
                    <a:pt x="176" y="1"/>
                  </a:moveTo>
                  <a:cubicBezTo>
                    <a:pt x="176" y="1"/>
                    <a:pt x="151" y="577"/>
                    <a:pt x="101" y="1429"/>
                  </a:cubicBezTo>
                  <a:cubicBezTo>
                    <a:pt x="76" y="1881"/>
                    <a:pt x="51" y="2382"/>
                    <a:pt x="26" y="2933"/>
                  </a:cubicBezTo>
                  <a:cubicBezTo>
                    <a:pt x="26" y="3460"/>
                    <a:pt x="26" y="4036"/>
                    <a:pt x="1" y="4612"/>
                  </a:cubicBezTo>
                  <a:cubicBezTo>
                    <a:pt x="26" y="5214"/>
                    <a:pt x="26" y="5790"/>
                    <a:pt x="51" y="6342"/>
                  </a:cubicBezTo>
                  <a:cubicBezTo>
                    <a:pt x="51" y="6617"/>
                    <a:pt x="51" y="6868"/>
                    <a:pt x="76" y="7119"/>
                  </a:cubicBezTo>
                  <a:cubicBezTo>
                    <a:pt x="76" y="7369"/>
                    <a:pt x="101" y="7595"/>
                    <a:pt x="126" y="7820"/>
                  </a:cubicBezTo>
                  <a:cubicBezTo>
                    <a:pt x="176" y="8673"/>
                    <a:pt x="226" y="9249"/>
                    <a:pt x="226" y="9249"/>
                  </a:cubicBezTo>
                  <a:lnTo>
                    <a:pt x="1454" y="9099"/>
                  </a:lnTo>
                  <a:cubicBezTo>
                    <a:pt x="1454" y="9099"/>
                    <a:pt x="1329" y="8522"/>
                    <a:pt x="1154" y="7670"/>
                  </a:cubicBezTo>
                  <a:cubicBezTo>
                    <a:pt x="1129" y="7470"/>
                    <a:pt x="1078" y="7244"/>
                    <a:pt x="1028" y="6993"/>
                  </a:cubicBezTo>
                  <a:cubicBezTo>
                    <a:pt x="953" y="6743"/>
                    <a:pt x="928" y="6492"/>
                    <a:pt x="903" y="6242"/>
                  </a:cubicBezTo>
                  <a:cubicBezTo>
                    <a:pt x="803" y="5715"/>
                    <a:pt x="728" y="5139"/>
                    <a:pt x="627" y="4587"/>
                  </a:cubicBezTo>
                  <a:cubicBezTo>
                    <a:pt x="552" y="4011"/>
                    <a:pt x="502" y="3434"/>
                    <a:pt x="427" y="2908"/>
                  </a:cubicBezTo>
                  <a:cubicBezTo>
                    <a:pt x="352" y="2382"/>
                    <a:pt x="327" y="1881"/>
                    <a:pt x="302" y="1429"/>
                  </a:cubicBezTo>
                  <a:cubicBezTo>
                    <a:pt x="226" y="577"/>
                    <a:pt x="176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5834000" y="2378851"/>
              <a:ext cx="100718" cy="463004"/>
            </a:xfrm>
            <a:custGeom>
              <a:avLst/>
              <a:gdLst/>
              <a:ahLst/>
              <a:cxnLst/>
              <a:rect l="l" t="t" r="r" b="b"/>
              <a:pathLst>
                <a:path w="1881" h="8647" extrusionOk="0">
                  <a:moveTo>
                    <a:pt x="1830" y="0"/>
                  </a:moveTo>
                  <a:cubicBezTo>
                    <a:pt x="1830" y="0"/>
                    <a:pt x="1730" y="527"/>
                    <a:pt x="1579" y="1329"/>
                  </a:cubicBezTo>
                  <a:cubicBezTo>
                    <a:pt x="1504" y="1730"/>
                    <a:pt x="1429" y="2181"/>
                    <a:pt x="1329" y="2682"/>
                  </a:cubicBezTo>
                  <a:cubicBezTo>
                    <a:pt x="1253" y="3183"/>
                    <a:pt x="1153" y="3710"/>
                    <a:pt x="1028" y="4211"/>
                  </a:cubicBezTo>
                  <a:cubicBezTo>
                    <a:pt x="903" y="4737"/>
                    <a:pt x="802" y="5263"/>
                    <a:pt x="677" y="5740"/>
                  </a:cubicBezTo>
                  <a:cubicBezTo>
                    <a:pt x="552" y="6241"/>
                    <a:pt x="426" y="6692"/>
                    <a:pt x="326" y="7068"/>
                  </a:cubicBezTo>
                  <a:cubicBezTo>
                    <a:pt x="126" y="7845"/>
                    <a:pt x="0" y="8371"/>
                    <a:pt x="0" y="8371"/>
                  </a:cubicBezTo>
                  <a:lnTo>
                    <a:pt x="1654" y="8647"/>
                  </a:lnTo>
                  <a:cubicBezTo>
                    <a:pt x="1654" y="8647"/>
                    <a:pt x="1680" y="8095"/>
                    <a:pt x="1730" y="7293"/>
                  </a:cubicBezTo>
                  <a:cubicBezTo>
                    <a:pt x="1755" y="6892"/>
                    <a:pt x="1780" y="6416"/>
                    <a:pt x="1805" y="5915"/>
                  </a:cubicBezTo>
                  <a:cubicBezTo>
                    <a:pt x="1830" y="5414"/>
                    <a:pt x="1830" y="4862"/>
                    <a:pt x="1855" y="4311"/>
                  </a:cubicBezTo>
                  <a:cubicBezTo>
                    <a:pt x="1880" y="3785"/>
                    <a:pt x="1880" y="3233"/>
                    <a:pt x="1855" y="2732"/>
                  </a:cubicBezTo>
                  <a:cubicBezTo>
                    <a:pt x="1855" y="2231"/>
                    <a:pt x="1855" y="1755"/>
                    <a:pt x="1855" y="1354"/>
                  </a:cubicBezTo>
                  <a:cubicBezTo>
                    <a:pt x="1830" y="552"/>
                    <a:pt x="1830" y="0"/>
                    <a:pt x="1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4917395" y="2432504"/>
              <a:ext cx="586478" cy="127544"/>
            </a:xfrm>
            <a:custGeom>
              <a:avLst/>
              <a:gdLst/>
              <a:ahLst/>
              <a:cxnLst/>
              <a:rect l="l" t="t" r="r" b="b"/>
              <a:pathLst>
                <a:path w="10953" h="2382" extrusionOk="0">
                  <a:moveTo>
                    <a:pt x="0" y="1"/>
                  </a:moveTo>
                  <a:cubicBezTo>
                    <a:pt x="1" y="1"/>
                    <a:pt x="677" y="151"/>
                    <a:pt x="1680" y="402"/>
                  </a:cubicBezTo>
                  <a:cubicBezTo>
                    <a:pt x="2181" y="502"/>
                    <a:pt x="2782" y="652"/>
                    <a:pt x="3409" y="803"/>
                  </a:cubicBezTo>
                  <a:cubicBezTo>
                    <a:pt x="4036" y="928"/>
                    <a:pt x="4712" y="1103"/>
                    <a:pt x="5389" y="1254"/>
                  </a:cubicBezTo>
                  <a:cubicBezTo>
                    <a:pt x="8071" y="1805"/>
                    <a:pt x="10752" y="2382"/>
                    <a:pt x="10752" y="2382"/>
                  </a:cubicBezTo>
                  <a:lnTo>
                    <a:pt x="10953" y="1129"/>
                  </a:lnTo>
                  <a:cubicBezTo>
                    <a:pt x="10953" y="1129"/>
                    <a:pt x="8196" y="878"/>
                    <a:pt x="5464" y="627"/>
                  </a:cubicBezTo>
                  <a:cubicBezTo>
                    <a:pt x="4787" y="552"/>
                    <a:pt x="4111" y="477"/>
                    <a:pt x="3459" y="402"/>
                  </a:cubicBezTo>
                  <a:cubicBezTo>
                    <a:pt x="2833" y="327"/>
                    <a:pt x="2231" y="251"/>
                    <a:pt x="1730" y="201"/>
                  </a:cubicBezTo>
                  <a:cubicBezTo>
                    <a:pt x="702" y="76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5252916" y="2829760"/>
              <a:ext cx="603934" cy="107411"/>
            </a:xfrm>
            <a:custGeom>
              <a:avLst/>
              <a:gdLst/>
              <a:ahLst/>
              <a:cxnLst/>
              <a:rect l="l" t="t" r="r" b="b"/>
              <a:pathLst>
                <a:path w="11279" h="2006" extrusionOk="0">
                  <a:moveTo>
                    <a:pt x="11053" y="0"/>
                  </a:moveTo>
                  <a:cubicBezTo>
                    <a:pt x="11053" y="0"/>
                    <a:pt x="10376" y="151"/>
                    <a:pt x="9324" y="376"/>
                  </a:cubicBezTo>
                  <a:cubicBezTo>
                    <a:pt x="8822" y="502"/>
                    <a:pt x="8221" y="627"/>
                    <a:pt x="7569" y="752"/>
                  </a:cubicBezTo>
                  <a:cubicBezTo>
                    <a:pt x="6943" y="878"/>
                    <a:pt x="6241" y="1003"/>
                    <a:pt x="5564" y="1128"/>
                  </a:cubicBezTo>
                  <a:cubicBezTo>
                    <a:pt x="4862" y="1253"/>
                    <a:pt x="4186" y="1379"/>
                    <a:pt x="3534" y="1479"/>
                  </a:cubicBezTo>
                  <a:cubicBezTo>
                    <a:pt x="3208" y="1529"/>
                    <a:pt x="2882" y="1579"/>
                    <a:pt x="2582" y="1629"/>
                  </a:cubicBezTo>
                  <a:cubicBezTo>
                    <a:pt x="2281" y="1654"/>
                    <a:pt x="2005" y="1705"/>
                    <a:pt x="1755" y="1730"/>
                  </a:cubicBezTo>
                  <a:cubicBezTo>
                    <a:pt x="702" y="1855"/>
                    <a:pt x="0" y="1930"/>
                    <a:pt x="0" y="1930"/>
                  </a:cubicBezTo>
                  <a:cubicBezTo>
                    <a:pt x="0" y="1930"/>
                    <a:pt x="702" y="1955"/>
                    <a:pt x="1755" y="1980"/>
                  </a:cubicBezTo>
                  <a:cubicBezTo>
                    <a:pt x="2030" y="2005"/>
                    <a:pt x="2306" y="2005"/>
                    <a:pt x="2607" y="2005"/>
                  </a:cubicBezTo>
                  <a:lnTo>
                    <a:pt x="3559" y="2005"/>
                  </a:lnTo>
                  <a:cubicBezTo>
                    <a:pt x="4236" y="1980"/>
                    <a:pt x="4938" y="1980"/>
                    <a:pt x="5639" y="1980"/>
                  </a:cubicBezTo>
                  <a:cubicBezTo>
                    <a:pt x="6341" y="1930"/>
                    <a:pt x="7068" y="1905"/>
                    <a:pt x="7720" y="1880"/>
                  </a:cubicBezTo>
                  <a:cubicBezTo>
                    <a:pt x="8396" y="1855"/>
                    <a:pt x="8998" y="1830"/>
                    <a:pt x="9524" y="1780"/>
                  </a:cubicBezTo>
                  <a:cubicBezTo>
                    <a:pt x="10577" y="1705"/>
                    <a:pt x="11278" y="1654"/>
                    <a:pt x="11278" y="1654"/>
                  </a:cubicBezTo>
                  <a:lnTo>
                    <a:pt x="1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6292944" y="1605489"/>
              <a:ext cx="1801040" cy="1664339"/>
            </a:xfrm>
            <a:custGeom>
              <a:avLst/>
              <a:gdLst/>
              <a:ahLst/>
              <a:cxnLst/>
              <a:rect l="l" t="t" r="r" b="b"/>
              <a:pathLst>
                <a:path w="33636" h="31083" extrusionOk="0">
                  <a:moveTo>
                    <a:pt x="28670" y="0"/>
                  </a:moveTo>
                  <a:cubicBezTo>
                    <a:pt x="25428" y="0"/>
                    <a:pt x="20462" y="3835"/>
                    <a:pt x="18673" y="7626"/>
                  </a:cubicBezTo>
                  <a:cubicBezTo>
                    <a:pt x="18023" y="3952"/>
                    <a:pt x="16642" y="2528"/>
                    <a:pt x="15143" y="2528"/>
                  </a:cubicBezTo>
                  <a:cubicBezTo>
                    <a:pt x="12304" y="2528"/>
                    <a:pt x="9040" y="7630"/>
                    <a:pt x="9500" y="12238"/>
                  </a:cubicBezTo>
                  <a:cubicBezTo>
                    <a:pt x="8354" y="10519"/>
                    <a:pt x="7564" y="7544"/>
                    <a:pt x="5350" y="7544"/>
                  </a:cubicBezTo>
                  <a:cubicBezTo>
                    <a:pt x="5142" y="7544"/>
                    <a:pt x="4922" y="7570"/>
                    <a:pt x="4688" y="7626"/>
                  </a:cubicBezTo>
                  <a:cubicBezTo>
                    <a:pt x="1" y="8228"/>
                    <a:pt x="527" y="22213"/>
                    <a:pt x="527" y="29105"/>
                  </a:cubicBezTo>
                  <a:lnTo>
                    <a:pt x="1755" y="30408"/>
                  </a:lnTo>
                  <a:cubicBezTo>
                    <a:pt x="3820" y="30872"/>
                    <a:pt x="6079" y="31082"/>
                    <a:pt x="8330" y="31082"/>
                  </a:cubicBezTo>
                  <a:cubicBezTo>
                    <a:pt x="19082" y="31082"/>
                    <a:pt x="29670" y="26299"/>
                    <a:pt x="18272" y="21636"/>
                  </a:cubicBezTo>
                  <a:lnTo>
                    <a:pt x="18272" y="21636"/>
                  </a:lnTo>
                  <a:cubicBezTo>
                    <a:pt x="18376" y="21639"/>
                    <a:pt x="18480" y="21641"/>
                    <a:pt x="18584" y="21641"/>
                  </a:cubicBezTo>
                  <a:cubicBezTo>
                    <a:pt x="22675" y="21641"/>
                    <a:pt x="26432" y="19270"/>
                    <a:pt x="28021" y="16874"/>
                  </a:cubicBezTo>
                  <a:cubicBezTo>
                    <a:pt x="29593" y="14516"/>
                    <a:pt x="29012" y="12138"/>
                    <a:pt x="24420" y="12138"/>
                  </a:cubicBezTo>
                  <a:cubicBezTo>
                    <a:pt x="23887" y="12138"/>
                    <a:pt x="23301" y="12170"/>
                    <a:pt x="22658" y="12238"/>
                  </a:cubicBezTo>
                  <a:cubicBezTo>
                    <a:pt x="27044" y="9832"/>
                    <a:pt x="33635" y="5095"/>
                    <a:pt x="31003" y="1160"/>
                  </a:cubicBezTo>
                  <a:cubicBezTo>
                    <a:pt x="30474" y="351"/>
                    <a:pt x="29651" y="0"/>
                    <a:pt x="28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6360038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23309" y="0"/>
                  </a:moveTo>
                  <a:cubicBezTo>
                    <a:pt x="23309" y="0"/>
                    <a:pt x="22958" y="326"/>
                    <a:pt x="22282" y="928"/>
                  </a:cubicBezTo>
                  <a:cubicBezTo>
                    <a:pt x="21956" y="1203"/>
                    <a:pt x="21580" y="1554"/>
                    <a:pt x="21129" y="1980"/>
                  </a:cubicBezTo>
                  <a:cubicBezTo>
                    <a:pt x="20903" y="2181"/>
                    <a:pt x="20653" y="2381"/>
                    <a:pt x="20402" y="2607"/>
                  </a:cubicBezTo>
                  <a:cubicBezTo>
                    <a:pt x="20126" y="2832"/>
                    <a:pt x="19851" y="3058"/>
                    <a:pt x="19550" y="3308"/>
                  </a:cubicBezTo>
                  <a:cubicBezTo>
                    <a:pt x="18397" y="4236"/>
                    <a:pt x="17044" y="5364"/>
                    <a:pt x="15565" y="6542"/>
                  </a:cubicBezTo>
                  <a:cubicBezTo>
                    <a:pt x="14838" y="7118"/>
                    <a:pt x="14061" y="7745"/>
                    <a:pt x="13334" y="8396"/>
                  </a:cubicBezTo>
                  <a:cubicBezTo>
                    <a:pt x="12958" y="8697"/>
                    <a:pt x="12582" y="9023"/>
                    <a:pt x="12181" y="9349"/>
                  </a:cubicBezTo>
                  <a:lnTo>
                    <a:pt x="11630" y="9850"/>
                  </a:lnTo>
                  <a:lnTo>
                    <a:pt x="11329" y="10075"/>
                  </a:lnTo>
                  <a:lnTo>
                    <a:pt x="11254" y="10151"/>
                  </a:lnTo>
                  <a:lnTo>
                    <a:pt x="11154" y="10251"/>
                  </a:lnTo>
                  <a:lnTo>
                    <a:pt x="11029" y="10376"/>
                  </a:lnTo>
                  <a:cubicBezTo>
                    <a:pt x="9600" y="11730"/>
                    <a:pt x="8096" y="13058"/>
                    <a:pt x="6693" y="14361"/>
                  </a:cubicBezTo>
                  <a:cubicBezTo>
                    <a:pt x="6016" y="15013"/>
                    <a:pt x="5339" y="15639"/>
                    <a:pt x="4713" y="16266"/>
                  </a:cubicBezTo>
                  <a:cubicBezTo>
                    <a:pt x="4086" y="16892"/>
                    <a:pt x="3510" y="17519"/>
                    <a:pt x="3008" y="18096"/>
                  </a:cubicBezTo>
                  <a:cubicBezTo>
                    <a:pt x="2482" y="18697"/>
                    <a:pt x="2031" y="19273"/>
                    <a:pt x="1630" y="19800"/>
                  </a:cubicBezTo>
                  <a:cubicBezTo>
                    <a:pt x="1430" y="20075"/>
                    <a:pt x="1279" y="20351"/>
                    <a:pt x="1104" y="20577"/>
                  </a:cubicBezTo>
                  <a:cubicBezTo>
                    <a:pt x="1029" y="20702"/>
                    <a:pt x="953" y="20802"/>
                    <a:pt x="878" y="20928"/>
                  </a:cubicBezTo>
                  <a:cubicBezTo>
                    <a:pt x="803" y="21053"/>
                    <a:pt x="753" y="21178"/>
                    <a:pt x="678" y="21304"/>
                  </a:cubicBezTo>
                  <a:cubicBezTo>
                    <a:pt x="552" y="21529"/>
                    <a:pt x="427" y="21755"/>
                    <a:pt x="352" y="21905"/>
                  </a:cubicBezTo>
                  <a:cubicBezTo>
                    <a:pt x="277" y="22055"/>
                    <a:pt x="201" y="22206"/>
                    <a:pt x="176" y="22306"/>
                  </a:cubicBezTo>
                  <a:cubicBezTo>
                    <a:pt x="76" y="22507"/>
                    <a:pt x="1" y="22632"/>
                    <a:pt x="1" y="22632"/>
                  </a:cubicBezTo>
                  <a:lnTo>
                    <a:pt x="3109" y="23885"/>
                  </a:lnTo>
                  <a:cubicBezTo>
                    <a:pt x="3109" y="23885"/>
                    <a:pt x="3159" y="23760"/>
                    <a:pt x="3234" y="23534"/>
                  </a:cubicBezTo>
                  <a:cubicBezTo>
                    <a:pt x="3259" y="23434"/>
                    <a:pt x="3309" y="23284"/>
                    <a:pt x="3359" y="23133"/>
                  </a:cubicBezTo>
                  <a:cubicBezTo>
                    <a:pt x="3435" y="22983"/>
                    <a:pt x="3485" y="22857"/>
                    <a:pt x="3560" y="22707"/>
                  </a:cubicBezTo>
                  <a:cubicBezTo>
                    <a:pt x="3610" y="22532"/>
                    <a:pt x="3685" y="22356"/>
                    <a:pt x="3811" y="22156"/>
                  </a:cubicBezTo>
                  <a:cubicBezTo>
                    <a:pt x="3936" y="21930"/>
                    <a:pt x="4036" y="21705"/>
                    <a:pt x="4186" y="21454"/>
                  </a:cubicBezTo>
                  <a:cubicBezTo>
                    <a:pt x="4462" y="20978"/>
                    <a:pt x="4813" y="20426"/>
                    <a:pt x="5214" y="19850"/>
                  </a:cubicBezTo>
                  <a:cubicBezTo>
                    <a:pt x="5640" y="19248"/>
                    <a:pt x="6091" y="18622"/>
                    <a:pt x="6643" y="17970"/>
                  </a:cubicBezTo>
                  <a:cubicBezTo>
                    <a:pt x="7144" y="17319"/>
                    <a:pt x="7745" y="16642"/>
                    <a:pt x="8347" y="15940"/>
                  </a:cubicBezTo>
                  <a:cubicBezTo>
                    <a:pt x="9550" y="14537"/>
                    <a:pt x="10928" y="13058"/>
                    <a:pt x="12232" y="11504"/>
                  </a:cubicBezTo>
                  <a:lnTo>
                    <a:pt x="12357" y="11379"/>
                  </a:lnTo>
                  <a:lnTo>
                    <a:pt x="12407" y="11329"/>
                  </a:lnTo>
                  <a:lnTo>
                    <a:pt x="12457" y="11253"/>
                  </a:lnTo>
                  <a:lnTo>
                    <a:pt x="12708" y="11003"/>
                  </a:lnTo>
                  <a:lnTo>
                    <a:pt x="13234" y="10451"/>
                  </a:lnTo>
                  <a:cubicBezTo>
                    <a:pt x="13585" y="10075"/>
                    <a:pt x="13911" y="9725"/>
                    <a:pt x="14262" y="9374"/>
                  </a:cubicBezTo>
                  <a:cubicBezTo>
                    <a:pt x="14938" y="8647"/>
                    <a:pt x="15615" y="7970"/>
                    <a:pt x="16292" y="7319"/>
                  </a:cubicBezTo>
                  <a:cubicBezTo>
                    <a:pt x="17620" y="5990"/>
                    <a:pt x="18848" y="4762"/>
                    <a:pt x="19926" y="3684"/>
                  </a:cubicBezTo>
                  <a:cubicBezTo>
                    <a:pt x="20177" y="3409"/>
                    <a:pt x="20427" y="3158"/>
                    <a:pt x="20678" y="2907"/>
                  </a:cubicBezTo>
                  <a:cubicBezTo>
                    <a:pt x="20903" y="2657"/>
                    <a:pt x="21129" y="2431"/>
                    <a:pt x="21329" y="2181"/>
                  </a:cubicBezTo>
                  <a:cubicBezTo>
                    <a:pt x="21755" y="1730"/>
                    <a:pt x="22106" y="1354"/>
                    <a:pt x="22407" y="1028"/>
                  </a:cubicBezTo>
                  <a:cubicBezTo>
                    <a:pt x="22983" y="376"/>
                    <a:pt x="23309" y="0"/>
                    <a:pt x="23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6973356" y="2008421"/>
              <a:ext cx="94025" cy="496630"/>
            </a:xfrm>
            <a:custGeom>
              <a:avLst/>
              <a:gdLst/>
              <a:ahLst/>
              <a:cxnLst/>
              <a:rect l="l" t="t" r="r" b="b"/>
              <a:pathLst>
                <a:path w="1756" h="9275" extrusionOk="0">
                  <a:moveTo>
                    <a:pt x="1705" y="1"/>
                  </a:moveTo>
                  <a:cubicBezTo>
                    <a:pt x="1705" y="1"/>
                    <a:pt x="1630" y="577"/>
                    <a:pt x="1529" y="1429"/>
                  </a:cubicBezTo>
                  <a:cubicBezTo>
                    <a:pt x="1504" y="1655"/>
                    <a:pt x="1479" y="1881"/>
                    <a:pt x="1454" y="2131"/>
                  </a:cubicBezTo>
                  <a:cubicBezTo>
                    <a:pt x="1429" y="2382"/>
                    <a:pt x="1379" y="2632"/>
                    <a:pt x="1329" y="2908"/>
                  </a:cubicBezTo>
                  <a:cubicBezTo>
                    <a:pt x="1229" y="3434"/>
                    <a:pt x="1128" y="4011"/>
                    <a:pt x="1028" y="4562"/>
                  </a:cubicBezTo>
                  <a:cubicBezTo>
                    <a:pt x="778" y="5690"/>
                    <a:pt x="527" y="6818"/>
                    <a:pt x="326" y="7670"/>
                  </a:cubicBezTo>
                  <a:cubicBezTo>
                    <a:pt x="126" y="8497"/>
                    <a:pt x="1" y="9074"/>
                    <a:pt x="1" y="9074"/>
                  </a:cubicBezTo>
                  <a:lnTo>
                    <a:pt x="1229" y="9274"/>
                  </a:lnTo>
                  <a:cubicBezTo>
                    <a:pt x="1229" y="9274"/>
                    <a:pt x="1279" y="8698"/>
                    <a:pt x="1379" y="7846"/>
                  </a:cubicBezTo>
                  <a:cubicBezTo>
                    <a:pt x="1454" y="6968"/>
                    <a:pt x="1555" y="5815"/>
                    <a:pt x="1655" y="4637"/>
                  </a:cubicBezTo>
                  <a:cubicBezTo>
                    <a:pt x="1680" y="4061"/>
                    <a:pt x="1705" y="3485"/>
                    <a:pt x="1730" y="2933"/>
                  </a:cubicBezTo>
                  <a:cubicBezTo>
                    <a:pt x="1730" y="2658"/>
                    <a:pt x="1755" y="2407"/>
                    <a:pt x="1755" y="2156"/>
                  </a:cubicBezTo>
                  <a:cubicBezTo>
                    <a:pt x="1730" y="1906"/>
                    <a:pt x="1730" y="1680"/>
                    <a:pt x="1730" y="1455"/>
                  </a:cubicBezTo>
                  <a:cubicBezTo>
                    <a:pt x="1705" y="577"/>
                    <a:pt x="1705" y="1"/>
                    <a:pt x="17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6576150" y="2334569"/>
              <a:ext cx="99326" cy="507285"/>
            </a:xfrm>
            <a:custGeom>
              <a:avLst/>
              <a:gdLst/>
              <a:ahLst/>
              <a:cxnLst/>
              <a:rect l="l" t="t" r="r" b="b"/>
              <a:pathLst>
                <a:path w="1855" h="9474" extrusionOk="0">
                  <a:moveTo>
                    <a:pt x="25" y="0"/>
                  </a:moveTo>
                  <a:cubicBezTo>
                    <a:pt x="25" y="0"/>
                    <a:pt x="0" y="2356"/>
                    <a:pt x="0" y="4712"/>
                  </a:cubicBezTo>
                  <a:cubicBezTo>
                    <a:pt x="25" y="5313"/>
                    <a:pt x="25" y="5915"/>
                    <a:pt x="50" y="6466"/>
                  </a:cubicBezTo>
                  <a:cubicBezTo>
                    <a:pt x="50" y="6742"/>
                    <a:pt x="50" y="7018"/>
                    <a:pt x="75" y="7268"/>
                  </a:cubicBezTo>
                  <a:cubicBezTo>
                    <a:pt x="75" y="7519"/>
                    <a:pt x="100" y="7770"/>
                    <a:pt x="100" y="7995"/>
                  </a:cubicBezTo>
                  <a:cubicBezTo>
                    <a:pt x="176" y="8872"/>
                    <a:pt x="201" y="9474"/>
                    <a:pt x="201" y="9474"/>
                  </a:cubicBezTo>
                  <a:lnTo>
                    <a:pt x="1855" y="9198"/>
                  </a:lnTo>
                  <a:cubicBezTo>
                    <a:pt x="1855" y="9198"/>
                    <a:pt x="1704" y="8647"/>
                    <a:pt x="1504" y="7770"/>
                  </a:cubicBezTo>
                  <a:cubicBezTo>
                    <a:pt x="1454" y="7569"/>
                    <a:pt x="1404" y="7318"/>
                    <a:pt x="1328" y="7093"/>
                  </a:cubicBezTo>
                  <a:cubicBezTo>
                    <a:pt x="1278" y="6842"/>
                    <a:pt x="1228" y="6592"/>
                    <a:pt x="1178" y="6316"/>
                  </a:cubicBezTo>
                  <a:cubicBezTo>
                    <a:pt x="1078" y="5790"/>
                    <a:pt x="952" y="5213"/>
                    <a:pt x="852" y="4637"/>
                  </a:cubicBezTo>
                  <a:cubicBezTo>
                    <a:pt x="426" y="2331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7009607" y="2432504"/>
              <a:ext cx="559652" cy="127544"/>
            </a:xfrm>
            <a:custGeom>
              <a:avLst/>
              <a:gdLst/>
              <a:ahLst/>
              <a:cxnLst/>
              <a:rect l="l" t="t" r="r" b="b"/>
              <a:pathLst>
                <a:path w="10452" h="2382" extrusionOk="0">
                  <a:moveTo>
                    <a:pt x="10452" y="1"/>
                  </a:moveTo>
                  <a:cubicBezTo>
                    <a:pt x="10451" y="1"/>
                    <a:pt x="9800" y="126"/>
                    <a:pt x="8822" y="327"/>
                  </a:cubicBezTo>
                  <a:cubicBezTo>
                    <a:pt x="8321" y="427"/>
                    <a:pt x="7770" y="527"/>
                    <a:pt x="7143" y="627"/>
                  </a:cubicBezTo>
                  <a:cubicBezTo>
                    <a:pt x="6842" y="677"/>
                    <a:pt x="6517" y="728"/>
                    <a:pt x="6191" y="778"/>
                  </a:cubicBezTo>
                  <a:cubicBezTo>
                    <a:pt x="5890" y="828"/>
                    <a:pt x="5564" y="878"/>
                    <a:pt x="5238" y="903"/>
                  </a:cubicBezTo>
                  <a:cubicBezTo>
                    <a:pt x="4913" y="953"/>
                    <a:pt x="4562" y="978"/>
                    <a:pt x="4261" y="1028"/>
                  </a:cubicBezTo>
                  <a:cubicBezTo>
                    <a:pt x="3935" y="1053"/>
                    <a:pt x="3609" y="1078"/>
                    <a:pt x="3309" y="1103"/>
                  </a:cubicBezTo>
                  <a:cubicBezTo>
                    <a:pt x="3008" y="1103"/>
                    <a:pt x="2707" y="1154"/>
                    <a:pt x="2431" y="1154"/>
                  </a:cubicBezTo>
                  <a:lnTo>
                    <a:pt x="1654" y="1154"/>
                  </a:lnTo>
                  <a:cubicBezTo>
                    <a:pt x="1515" y="1161"/>
                    <a:pt x="1380" y="1164"/>
                    <a:pt x="1251" y="1164"/>
                  </a:cubicBezTo>
                  <a:cubicBezTo>
                    <a:pt x="939" y="1164"/>
                    <a:pt x="664" y="1146"/>
                    <a:pt x="451" y="1129"/>
                  </a:cubicBezTo>
                  <a:lnTo>
                    <a:pt x="0" y="1129"/>
                  </a:lnTo>
                  <a:lnTo>
                    <a:pt x="25" y="2382"/>
                  </a:lnTo>
                  <a:cubicBezTo>
                    <a:pt x="25" y="2382"/>
                    <a:pt x="201" y="2357"/>
                    <a:pt x="477" y="2332"/>
                  </a:cubicBezTo>
                  <a:cubicBezTo>
                    <a:pt x="777" y="2306"/>
                    <a:pt x="1178" y="2306"/>
                    <a:pt x="1705" y="2206"/>
                  </a:cubicBezTo>
                  <a:cubicBezTo>
                    <a:pt x="1955" y="2181"/>
                    <a:pt x="2231" y="2156"/>
                    <a:pt x="2507" y="2106"/>
                  </a:cubicBezTo>
                  <a:cubicBezTo>
                    <a:pt x="2807" y="2056"/>
                    <a:pt x="3108" y="2006"/>
                    <a:pt x="3409" y="1956"/>
                  </a:cubicBezTo>
                  <a:cubicBezTo>
                    <a:pt x="3735" y="1880"/>
                    <a:pt x="4035" y="1830"/>
                    <a:pt x="4361" y="1755"/>
                  </a:cubicBezTo>
                  <a:cubicBezTo>
                    <a:pt x="4687" y="1680"/>
                    <a:pt x="5013" y="1605"/>
                    <a:pt x="5339" y="1530"/>
                  </a:cubicBezTo>
                  <a:cubicBezTo>
                    <a:pt x="5665" y="1454"/>
                    <a:pt x="5990" y="1354"/>
                    <a:pt x="6316" y="1279"/>
                  </a:cubicBezTo>
                  <a:cubicBezTo>
                    <a:pt x="6617" y="1204"/>
                    <a:pt x="6943" y="1103"/>
                    <a:pt x="7244" y="1028"/>
                  </a:cubicBezTo>
                  <a:cubicBezTo>
                    <a:pt x="7845" y="853"/>
                    <a:pt x="8396" y="677"/>
                    <a:pt x="8873" y="527"/>
                  </a:cubicBezTo>
                  <a:cubicBezTo>
                    <a:pt x="9800" y="201"/>
                    <a:pt x="10451" y="1"/>
                    <a:pt x="10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6651276" y="2829760"/>
              <a:ext cx="605273" cy="107411"/>
            </a:xfrm>
            <a:custGeom>
              <a:avLst/>
              <a:gdLst/>
              <a:ahLst/>
              <a:cxnLst/>
              <a:rect l="l" t="t" r="r" b="b"/>
              <a:pathLst>
                <a:path w="11304" h="2006" extrusionOk="0">
                  <a:moveTo>
                    <a:pt x="251" y="0"/>
                  </a:moveTo>
                  <a:lnTo>
                    <a:pt x="1" y="1654"/>
                  </a:lnTo>
                  <a:cubicBezTo>
                    <a:pt x="1" y="1654"/>
                    <a:pt x="702" y="1705"/>
                    <a:pt x="1755" y="1780"/>
                  </a:cubicBezTo>
                  <a:cubicBezTo>
                    <a:pt x="2281" y="1830"/>
                    <a:pt x="2908" y="1855"/>
                    <a:pt x="3560" y="1880"/>
                  </a:cubicBezTo>
                  <a:cubicBezTo>
                    <a:pt x="4236" y="1905"/>
                    <a:pt x="4938" y="1930"/>
                    <a:pt x="5640" y="1980"/>
                  </a:cubicBezTo>
                  <a:cubicBezTo>
                    <a:pt x="6367" y="1980"/>
                    <a:pt x="7068" y="1980"/>
                    <a:pt x="7720" y="2005"/>
                  </a:cubicBezTo>
                  <a:lnTo>
                    <a:pt x="8672" y="2005"/>
                  </a:lnTo>
                  <a:cubicBezTo>
                    <a:pt x="8998" y="2005"/>
                    <a:pt x="9274" y="2005"/>
                    <a:pt x="9550" y="1980"/>
                  </a:cubicBezTo>
                  <a:cubicBezTo>
                    <a:pt x="10602" y="1955"/>
                    <a:pt x="11304" y="1930"/>
                    <a:pt x="11304" y="1930"/>
                  </a:cubicBezTo>
                  <a:cubicBezTo>
                    <a:pt x="11304" y="1930"/>
                    <a:pt x="10602" y="1855"/>
                    <a:pt x="9550" y="1730"/>
                  </a:cubicBezTo>
                  <a:cubicBezTo>
                    <a:pt x="9299" y="1705"/>
                    <a:pt x="8998" y="1654"/>
                    <a:pt x="8697" y="1629"/>
                  </a:cubicBezTo>
                  <a:cubicBezTo>
                    <a:pt x="8422" y="1579"/>
                    <a:pt x="8096" y="1529"/>
                    <a:pt x="7770" y="1479"/>
                  </a:cubicBezTo>
                  <a:cubicBezTo>
                    <a:pt x="7118" y="1379"/>
                    <a:pt x="6442" y="1253"/>
                    <a:pt x="5740" y="1128"/>
                  </a:cubicBezTo>
                  <a:cubicBezTo>
                    <a:pt x="5063" y="1003"/>
                    <a:pt x="4362" y="878"/>
                    <a:pt x="3710" y="752"/>
                  </a:cubicBezTo>
                  <a:cubicBezTo>
                    <a:pt x="3083" y="627"/>
                    <a:pt x="2482" y="502"/>
                    <a:pt x="1955" y="376"/>
                  </a:cubicBezTo>
                  <a:cubicBezTo>
                    <a:pt x="928" y="151"/>
                    <a:pt x="25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5416607" y="3165332"/>
              <a:ext cx="1002041" cy="670972"/>
            </a:xfrm>
            <a:custGeom>
              <a:avLst/>
              <a:gdLst/>
              <a:ahLst/>
              <a:cxnLst/>
              <a:rect l="l" t="t" r="r" b="b"/>
              <a:pathLst>
                <a:path w="18714" h="12531" extrusionOk="0">
                  <a:moveTo>
                    <a:pt x="8924" y="1"/>
                  </a:moveTo>
                  <a:cubicBezTo>
                    <a:pt x="1021" y="1"/>
                    <a:pt x="1" y="12506"/>
                    <a:pt x="10101" y="12530"/>
                  </a:cubicBezTo>
                  <a:cubicBezTo>
                    <a:pt x="10109" y="12530"/>
                    <a:pt x="10117" y="12530"/>
                    <a:pt x="10124" y="12530"/>
                  </a:cubicBezTo>
                  <a:cubicBezTo>
                    <a:pt x="17747" y="12530"/>
                    <a:pt x="18713" y="249"/>
                    <a:pt x="9525" y="24"/>
                  </a:cubicBezTo>
                  <a:cubicBezTo>
                    <a:pt x="9320" y="8"/>
                    <a:pt x="9120" y="1"/>
                    <a:pt x="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5601823" y="3406823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0"/>
                  </a:moveTo>
                  <a:cubicBezTo>
                    <a:pt x="301" y="0"/>
                    <a:pt x="0" y="3509"/>
                    <a:pt x="2833" y="3509"/>
                  </a:cubicBezTo>
                  <a:cubicBezTo>
                    <a:pt x="4988" y="3509"/>
                    <a:pt x="5239" y="75"/>
                    <a:pt x="2682" y="25"/>
                  </a:cubicBezTo>
                  <a:cubicBezTo>
                    <a:pt x="2607" y="0"/>
                    <a:pt x="2557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6110459" y="3165332"/>
              <a:ext cx="1000649" cy="670972"/>
            </a:xfrm>
            <a:custGeom>
              <a:avLst/>
              <a:gdLst/>
              <a:ahLst/>
              <a:cxnLst/>
              <a:rect l="l" t="t" r="r" b="b"/>
              <a:pathLst>
                <a:path w="18688" h="12531" extrusionOk="0">
                  <a:moveTo>
                    <a:pt x="8923" y="1"/>
                  </a:moveTo>
                  <a:cubicBezTo>
                    <a:pt x="1021" y="1"/>
                    <a:pt x="0" y="12506"/>
                    <a:pt x="10101" y="12530"/>
                  </a:cubicBezTo>
                  <a:cubicBezTo>
                    <a:pt x="10108" y="12530"/>
                    <a:pt x="10116" y="12530"/>
                    <a:pt x="10124" y="12530"/>
                  </a:cubicBezTo>
                  <a:cubicBezTo>
                    <a:pt x="17747" y="12530"/>
                    <a:pt x="18688" y="249"/>
                    <a:pt x="9524" y="24"/>
                  </a:cubicBezTo>
                  <a:cubicBezTo>
                    <a:pt x="9320" y="8"/>
                    <a:pt x="9119" y="1"/>
                    <a:pt x="8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608332" y="3496727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5729370" y="2964053"/>
              <a:ext cx="1001988" cy="670972"/>
            </a:xfrm>
            <a:custGeom>
              <a:avLst/>
              <a:gdLst/>
              <a:ahLst/>
              <a:cxnLst/>
              <a:rect l="l" t="t" r="r" b="b"/>
              <a:pathLst>
                <a:path w="18713" h="12531" extrusionOk="0">
                  <a:moveTo>
                    <a:pt x="8948" y="0"/>
                  </a:moveTo>
                  <a:cubicBezTo>
                    <a:pt x="1044" y="0"/>
                    <a:pt x="0" y="12506"/>
                    <a:pt x="10125" y="12530"/>
                  </a:cubicBezTo>
                  <a:cubicBezTo>
                    <a:pt x="10133" y="12530"/>
                    <a:pt x="10140" y="12530"/>
                    <a:pt x="10148" y="12530"/>
                  </a:cubicBezTo>
                  <a:cubicBezTo>
                    <a:pt x="17771" y="12530"/>
                    <a:pt x="18712" y="249"/>
                    <a:pt x="9548" y="24"/>
                  </a:cubicBezTo>
                  <a:cubicBezTo>
                    <a:pt x="9344" y="8"/>
                    <a:pt x="9144" y="0"/>
                    <a:pt x="8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6205718" y="3094116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11"/>
          <p:cNvSpPr txBox="1">
            <a:spLocks noGrp="1"/>
          </p:cNvSpPr>
          <p:nvPr>
            <p:ph type="title" hasCustomPrompt="1"/>
          </p:nvPr>
        </p:nvSpPr>
        <p:spPr>
          <a:xfrm>
            <a:off x="1296450" y="1586050"/>
            <a:ext cx="6551100" cy="16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8" name="Google Shape;318;p11"/>
          <p:cNvSpPr txBox="1">
            <a:spLocks noGrp="1"/>
          </p:cNvSpPr>
          <p:nvPr>
            <p:ph type="body" idx="1"/>
          </p:nvPr>
        </p:nvSpPr>
        <p:spPr>
          <a:xfrm>
            <a:off x="1296450" y="3004538"/>
            <a:ext cx="65511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9" name="Google Shape;319;p11"/>
          <p:cNvSpPr/>
          <p:nvPr/>
        </p:nvSpPr>
        <p:spPr>
          <a:xfrm rot="5117222">
            <a:off x="1729078" y="-292184"/>
            <a:ext cx="1018588" cy="1147422"/>
          </a:xfrm>
          <a:custGeom>
            <a:avLst/>
            <a:gdLst/>
            <a:ahLst/>
            <a:cxnLst/>
            <a:rect l="l" t="t" r="r" b="b"/>
            <a:pathLst>
              <a:path w="16755" h="18875" extrusionOk="0">
                <a:moveTo>
                  <a:pt x="1111" y="0"/>
                </a:moveTo>
                <a:cubicBezTo>
                  <a:pt x="860" y="0"/>
                  <a:pt x="587" y="254"/>
                  <a:pt x="708" y="558"/>
                </a:cubicBezTo>
                <a:cubicBezTo>
                  <a:pt x="1119" y="1562"/>
                  <a:pt x="1576" y="2521"/>
                  <a:pt x="2055" y="3480"/>
                </a:cubicBezTo>
                <a:cubicBezTo>
                  <a:pt x="1918" y="3640"/>
                  <a:pt x="1918" y="3868"/>
                  <a:pt x="2032" y="4028"/>
                </a:cubicBezTo>
                <a:cubicBezTo>
                  <a:pt x="1302" y="5260"/>
                  <a:pt x="777" y="6584"/>
                  <a:pt x="548" y="7999"/>
                </a:cubicBezTo>
                <a:cubicBezTo>
                  <a:pt x="412" y="8775"/>
                  <a:pt x="1" y="10624"/>
                  <a:pt x="959" y="11058"/>
                </a:cubicBezTo>
                <a:cubicBezTo>
                  <a:pt x="1107" y="11126"/>
                  <a:pt x="1239" y="11156"/>
                  <a:pt x="1358" y="11156"/>
                </a:cubicBezTo>
                <a:cubicBezTo>
                  <a:pt x="2152" y="11156"/>
                  <a:pt x="2321" y="9782"/>
                  <a:pt x="2420" y="9186"/>
                </a:cubicBezTo>
                <a:cubicBezTo>
                  <a:pt x="2648" y="7771"/>
                  <a:pt x="2808" y="6379"/>
                  <a:pt x="2900" y="4963"/>
                </a:cubicBezTo>
                <a:cubicBezTo>
                  <a:pt x="3356" y="5739"/>
                  <a:pt x="3835" y="6493"/>
                  <a:pt x="4360" y="7223"/>
                </a:cubicBezTo>
                <a:lnTo>
                  <a:pt x="4338" y="7269"/>
                </a:lnTo>
                <a:cubicBezTo>
                  <a:pt x="3813" y="8730"/>
                  <a:pt x="3470" y="10259"/>
                  <a:pt x="3402" y="11811"/>
                </a:cubicBezTo>
                <a:cubicBezTo>
                  <a:pt x="3356" y="12541"/>
                  <a:pt x="3105" y="14230"/>
                  <a:pt x="4086" y="14504"/>
                </a:cubicBezTo>
                <a:cubicBezTo>
                  <a:pt x="4198" y="14539"/>
                  <a:pt x="4298" y="14554"/>
                  <a:pt x="4388" y="14554"/>
                </a:cubicBezTo>
                <a:cubicBezTo>
                  <a:pt x="5265" y="14554"/>
                  <a:pt x="5228" y="13075"/>
                  <a:pt x="5228" y="12496"/>
                </a:cubicBezTo>
                <a:cubicBezTo>
                  <a:pt x="5228" y="11126"/>
                  <a:pt x="5228" y="9734"/>
                  <a:pt x="5228" y="8364"/>
                </a:cubicBezTo>
                <a:cubicBezTo>
                  <a:pt x="5616" y="8889"/>
                  <a:pt x="6049" y="9392"/>
                  <a:pt x="6483" y="9894"/>
                </a:cubicBezTo>
                <a:cubicBezTo>
                  <a:pt x="6346" y="11218"/>
                  <a:pt x="6323" y="12541"/>
                  <a:pt x="6415" y="13888"/>
                </a:cubicBezTo>
                <a:cubicBezTo>
                  <a:pt x="6460" y="14550"/>
                  <a:pt x="6392" y="15965"/>
                  <a:pt x="7305" y="16102"/>
                </a:cubicBezTo>
                <a:cubicBezTo>
                  <a:pt x="7343" y="16107"/>
                  <a:pt x="7379" y="16109"/>
                  <a:pt x="7414" y="16109"/>
                </a:cubicBezTo>
                <a:cubicBezTo>
                  <a:pt x="8688" y="16109"/>
                  <a:pt x="8116" y="12929"/>
                  <a:pt x="7738" y="11240"/>
                </a:cubicBezTo>
                <a:lnTo>
                  <a:pt x="7738" y="11240"/>
                </a:lnTo>
                <a:cubicBezTo>
                  <a:pt x="8012" y="11514"/>
                  <a:pt x="8263" y="11765"/>
                  <a:pt x="8537" y="12016"/>
                </a:cubicBezTo>
                <a:cubicBezTo>
                  <a:pt x="8537" y="12085"/>
                  <a:pt x="8560" y="12153"/>
                  <a:pt x="8606" y="12222"/>
                </a:cubicBezTo>
                <a:cubicBezTo>
                  <a:pt x="8674" y="12290"/>
                  <a:pt x="8720" y="12359"/>
                  <a:pt x="8766" y="12450"/>
                </a:cubicBezTo>
                <a:cubicBezTo>
                  <a:pt x="9154" y="14071"/>
                  <a:pt x="9519" y="15737"/>
                  <a:pt x="9930" y="17358"/>
                </a:cubicBezTo>
                <a:cubicBezTo>
                  <a:pt x="10093" y="17993"/>
                  <a:pt x="10604" y="18875"/>
                  <a:pt x="11300" y="18875"/>
                </a:cubicBezTo>
                <a:cubicBezTo>
                  <a:pt x="11478" y="18875"/>
                  <a:pt x="11669" y="18817"/>
                  <a:pt x="11870" y="18681"/>
                </a:cubicBezTo>
                <a:cubicBezTo>
                  <a:pt x="12851" y="17997"/>
                  <a:pt x="11893" y="16376"/>
                  <a:pt x="11527" y="15600"/>
                </a:cubicBezTo>
                <a:cubicBezTo>
                  <a:pt x="11254" y="14984"/>
                  <a:pt x="10911" y="14390"/>
                  <a:pt x="10569" y="13797"/>
                </a:cubicBezTo>
                <a:lnTo>
                  <a:pt x="10569" y="13797"/>
                </a:lnTo>
                <a:cubicBezTo>
                  <a:pt x="11505" y="14550"/>
                  <a:pt x="12486" y="15258"/>
                  <a:pt x="13513" y="15897"/>
                </a:cubicBezTo>
                <a:cubicBezTo>
                  <a:pt x="13587" y="15943"/>
                  <a:pt x="13661" y="15964"/>
                  <a:pt x="13731" y="15964"/>
                </a:cubicBezTo>
                <a:cubicBezTo>
                  <a:pt x="14070" y="15964"/>
                  <a:pt x="14311" y="15485"/>
                  <a:pt x="13970" y="15258"/>
                </a:cubicBezTo>
                <a:cubicBezTo>
                  <a:pt x="13011" y="14641"/>
                  <a:pt x="12075" y="14002"/>
                  <a:pt x="11185" y="13295"/>
                </a:cubicBezTo>
                <a:lnTo>
                  <a:pt x="11185" y="13295"/>
                </a:lnTo>
                <a:cubicBezTo>
                  <a:pt x="12212" y="13523"/>
                  <a:pt x="13239" y="13637"/>
                  <a:pt x="14289" y="13637"/>
                </a:cubicBezTo>
                <a:cubicBezTo>
                  <a:pt x="14395" y="13637"/>
                  <a:pt x="14518" y="13639"/>
                  <a:pt x="14652" y="13639"/>
                </a:cubicBezTo>
                <a:cubicBezTo>
                  <a:pt x="15472" y="13639"/>
                  <a:pt x="16689" y="13571"/>
                  <a:pt x="16709" y="12610"/>
                </a:cubicBezTo>
                <a:cubicBezTo>
                  <a:pt x="16754" y="11263"/>
                  <a:pt x="14563" y="11354"/>
                  <a:pt x="13719" y="11332"/>
                </a:cubicBezTo>
                <a:cubicBezTo>
                  <a:pt x="12326" y="11332"/>
                  <a:pt x="10934" y="11514"/>
                  <a:pt x="9587" y="11925"/>
                </a:cubicBezTo>
                <a:cubicBezTo>
                  <a:pt x="9154" y="11537"/>
                  <a:pt x="8743" y="11149"/>
                  <a:pt x="8355" y="10738"/>
                </a:cubicBezTo>
                <a:cubicBezTo>
                  <a:pt x="9268" y="10647"/>
                  <a:pt x="10226" y="10578"/>
                  <a:pt x="11094" y="10373"/>
                </a:cubicBezTo>
                <a:cubicBezTo>
                  <a:pt x="11756" y="10213"/>
                  <a:pt x="12418" y="9643"/>
                  <a:pt x="12144" y="8889"/>
                </a:cubicBezTo>
                <a:cubicBezTo>
                  <a:pt x="11981" y="8418"/>
                  <a:pt x="11518" y="8236"/>
                  <a:pt x="11059" y="8236"/>
                </a:cubicBezTo>
                <a:cubicBezTo>
                  <a:pt x="10873" y="8236"/>
                  <a:pt x="10688" y="8266"/>
                  <a:pt x="10523" y="8319"/>
                </a:cubicBezTo>
                <a:cubicBezTo>
                  <a:pt x="9428" y="8661"/>
                  <a:pt x="8378" y="9186"/>
                  <a:pt x="7328" y="9643"/>
                </a:cubicBezTo>
                <a:cubicBezTo>
                  <a:pt x="6780" y="9072"/>
                  <a:pt x="6278" y="8456"/>
                  <a:pt x="5798" y="7839"/>
                </a:cubicBezTo>
                <a:lnTo>
                  <a:pt x="5798" y="7839"/>
                </a:lnTo>
                <a:cubicBezTo>
                  <a:pt x="5930" y="7845"/>
                  <a:pt x="6061" y="7848"/>
                  <a:pt x="6192" y="7848"/>
                </a:cubicBezTo>
                <a:cubicBezTo>
                  <a:pt x="7110" y="7848"/>
                  <a:pt x="8024" y="7708"/>
                  <a:pt x="8903" y="7429"/>
                </a:cubicBezTo>
                <a:cubicBezTo>
                  <a:pt x="9473" y="7223"/>
                  <a:pt x="11185" y="6767"/>
                  <a:pt x="10706" y="5808"/>
                </a:cubicBezTo>
                <a:cubicBezTo>
                  <a:pt x="10537" y="5470"/>
                  <a:pt x="10156" y="5360"/>
                  <a:pt x="9721" y="5360"/>
                </a:cubicBezTo>
                <a:cubicBezTo>
                  <a:pt x="9099" y="5360"/>
                  <a:pt x="8366" y="5586"/>
                  <a:pt x="7990" y="5694"/>
                </a:cubicBezTo>
                <a:cubicBezTo>
                  <a:pt x="7008" y="5991"/>
                  <a:pt x="6095" y="6447"/>
                  <a:pt x="5273" y="7018"/>
                </a:cubicBezTo>
                <a:lnTo>
                  <a:pt x="5182" y="7018"/>
                </a:lnTo>
                <a:cubicBezTo>
                  <a:pt x="4634" y="6264"/>
                  <a:pt x="4132" y="5488"/>
                  <a:pt x="3653" y="4690"/>
                </a:cubicBezTo>
                <a:cubicBezTo>
                  <a:pt x="4566" y="4690"/>
                  <a:pt x="5479" y="4575"/>
                  <a:pt x="6369" y="4347"/>
                </a:cubicBezTo>
                <a:cubicBezTo>
                  <a:pt x="7099" y="4142"/>
                  <a:pt x="8218" y="3799"/>
                  <a:pt x="8058" y="2841"/>
                </a:cubicBezTo>
                <a:cubicBezTo>
                  <a:pt x="7967" y="2232"/>
                  <a:pt x="7490" y="2049"/>
                  <a:pt x="6979" y="2049"/>
                </a:cubicBezTo>
                <a:cubicBezTo>
                  <a:pt x="6724" y="2049"/>
                  <a:pt x="6460" y="2095"/>
                  <a:pt x="6232" y="2156"/>
                </a:cubicBezTo>
                <a:cubicBezTo>
                  <a:pt x="5091" y="2453"/>
                  <a:pt x="3949" y="2841"/>
                  <a:pt x="2808" y="3183"/>
                </a:cubicBezTo>
                <a:cubicBezTo>
                  <a:pt x="2283" y="2224"/>
                  <a:pt x="1827" y="1243"/>
                  <a:pt x="1416" y="216"/>
                </a:cubicBezTo>
                <a:cubicBezTo>
                  <a:pt x="1355" y="64"/>
                  <a:pt x="1236" y="0"/>
                  <a:pt x="11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1"/>
          <p:cNvSpPr/>
          <p:nvPr/>
        </p:nvSpPr>
        <p:spPr>
          <a:xfrm rot="-5117222" flipH="1">
            <a:off x="6396328" y="-292184"/>
            <a:ext cx="1018588" cy="1147422"/>
          </a:xfrm>
          <a:custGeom>
            <a:avLst/>
            <a:gdLst/>
            <a:ahLst/>
            <a:cxnLst/>
            <a:rect l="l" t="t" r="r" b="b"/>
            <a:pathLst>
              <a:path w="16755" h="18875" extrusionOk="0">
                <a:moveTo>
                  <a:pt x="1111" y="0"/>
                </a:moveTo>
                <a:cubicBezTo>
                  <a:pt x="860" y="0"/>
                  <a:pt x="587" y="254"/>
                  <a:pt x="708" y="558"/>
                </a:cubicBezTo>
                <a:cubicBezTo>
                  <a:pt x="1119" y="1562"/>
                  <a:pt x="1576" y="2521"/>
                  <a:pt x="2055" y="3480"/>
                </a:cubicBezTo>
                <a:cubicBezTo>
                  <a:pt x="1918" y="3640"/>
                  <a:pt x="1918" y="3868"/>
                  <a:pt x="2032" y="4028"/>
                </a:cubicBezTo>
                <a:cubicBezTo>
                  <a:pt x="1302" y="5260"/>
                  <a:pt x="777" y="6584"/>
                  <a:pt x="548" y="7999"/>
                </a:cubicBezTo>
                <a:cubicBezTo>
                  <a:pt x="412" y="8775"/>
                  <a:pt x="1" y="10624"/>
                  <a:pt x="959" y="11058"/>
                </a:cubicBezTo>
                <a:cubicBezTo>
                  <a:pt x="1107" y="11126"/>
                  <a:pt x="1239" y="11156"/>
                  <a:pt x="1358" y="11156"/>
                </a:cubicBezTo>
                <a:cubicBezTo>
                  <a:pt x="2152" y="11156"/>
                  <a:pt x="2321" y="9782"/>
                  <a:pt x="2420" y="9186"/>
                </a:cubicBezTo>
                <a:cubicBezTo>
                  <a:pt x="2648" y="7771"/>
                  <a:pt x="2808" y="6379"/>
                  <a:pt x="2900" y="4963"/>
                </a:cubicBezTo>
                <a:cubicBezTo>
                  <a:pt x="3356" y="5739"/>
                  <a:pt x="3835" y="6493"/>
                  <a:pt x="4360" y="7223"/>
                </a:cubicBezTo>
                <a:lnTo>
                  <a:pt x="4338" y="7269"/>
                </a:lnTo>
                <a:cubicBezTo>
                  <a:pt x="3813" y="8730"/>
                  <a:pt x="3470" y="10259"/>
                  <a:pt x="3402" y="11811"/>
                </a:cubicBezTo>
                <a:cubicBezTo>
                  <a:pt x="3356" y="12541"/>
                  <a:pt x="3105" y="14230"/>
                  <a:pt x="4086" y="14504"/>
                </a:cubicBezTo>
                <a:cubicBezTo>
                  <a:pt x="4198" y="14539"/>
                  <a:pt x="4298" y="14554"/>
                  <a:pt x="4388" y="14554"/>
                </a:cubicBezTo>
                <a:cubicBezTo>
                  <a:pt x="5265" y="14554"/>
                  <a:pt x="5228" y="13075"/>
                  <a:pt x="5228" y="12496"/>
                </a:cubicBezTo>
                <a:cubicBezTo>
                  <a:pt x="5228" y="11126"/>
                  <a:pt x="5228" y="9734"/>
                  <a:pt x="5228" y="8364"/>
                </a:cubicBezTo>
                <a:cubicBezTo>
                  <a:pt x="5616" y="8889"/>
                  <a:pt x="6049" y="9392"/>
                  <a:pt x="6483" y="9894"/>
                </a:cubicBezTo>
                <a:cubicBezTo>
                  <a:pt x="6346" y="11218"/>
                  <a:pt x="6323" y="12541"/>
                  <a:pt x="6415" y="13888"/>
                </a:cubicBezTo>
                <a:cubicBezTo>
                  <a:pt x="6460" y="14550"/>
                  <a:pt x="6392" y="15965"/>
                  <a:pt x="7305" y="16102"/>
                </a:cubicBezTo>
                <a:cubicBezTo>
                  <a:pt x="7343" y="16107"/>
                  <a:pt x="7379" y="16109"/>
                  <a:pt x="7414" y="16109"/>
                </a:cubicBezTo>
                <a:cubicBezTo>
                  <a:pt x="8688" y="16109"/>
                  <a:pt x="8116" y="12929"/>
                  <a:pt x="7738" y="11240"/>
                </a:cubicBezTo>
                <a:lnTo>
                  <a:pt x="7738" y="11240"/>
                </a:lnTo>
                <a:cubicBezTo>
                  <a:pt x="8012" y="11514"/>
                  <a:pt x="8263" y="11765"/>
                  <a:pt x="8537" y="12016"/>
                </a:cubicBezTo>
                <a:cubicBezTo>
                  <a:pt x="8537" y="12085"/>
                  <a:pt x="8560" y="12153"/>
                  <a:pt x="8606" y="12222"/>
                </a:cubicBezTo>
                <a:cubicBezTo>
                  <a:pt x="8674" y="12290"/>
                  <a:pt x="8720" y="12359"/>
                  <a:pt x="8766" y="12450"/>
                </a:cubicBezTo>
                <a:cubicBezTo>
                  <a:pt x="9154" y="14071"/>
                  <a:pt x="9519" y="15737"/>
                  <a:pt x="9930" y="17358"/>
                </a:cubicBezTo>
                <a:cubicBezTo>
                  <a:pt x="10093" y="17993"/>
                  <a:pt x="10604" y="18875"/>
                  <a:pt x="11300" y="18875"/>
                </a:cubicBezTo>
                <a:cubicBezTo>
                  <a:pt x="11478" y="18875"/>
                  <a:pt x="11669" y="18817"/>
                  <a:pt x="11870" y="18681"/>
                </a:cubicBezTo>
                <a:cubicBezTo>
                  <a:pt x="12851" y="17997"/>
                  <a:pt x="11893" y="16376"/>
                  <a:pt x="11527" y="15600"/>
                </a:cubicBezTo>
                <a:cubicBezTo>
                  <a:pt x="11254" y="14984"/>
                  <a:pt x="10911" y="14390"/>
                  <a:pt x="10569" y="13797"/>
                </a:cubicBezTo>
                <a:lnTo>
                  <a:pt x="10569" y="13797"/>
                </a:lnTo>
                <a:cubicBezTo>
                  <a:pt x="11505" y="14550"/>
                  <a:pt x="12486" y="15258"/>
                  <a:pt x="13513" y="15897"/>
                </a:cubicBezTo>
                <a:cubicBezTo>
                  <a:pt x="13587" y="15943"/>
                  <a:pt x="13661" y="15964"/>
                  <a:pt x="13731" y="15964"/>
                </a:cubicBezTo>
                <a:cubicBezTo>
                  <a:pt x="14070" y="15964"/>
                  <a:pt x="14311" y="15485"/>
                  <a:pt x="13970" y="15258"/>
                </a:cubicBezTo>
                <a:cubicBezTo>
                  <a:pt x="13011" y="14641"/>
                  <a:pt x="12075" y="14002"/>
                  <a:pt x="11185" y="13295"/>
                </a:cubicBezTo>
                <a:lnTo>
                  <a:pt x="11185" y="13295"/>
                </a:lnTo>
                <a:cubicBezTo>
                  <a:pt x="12212" y="13523"/>
                  <a:pt x="13239" y="13637"/>
                  <a:pt x="14289" y="13637"/>
                </a:cubicBezTo>
                <a:cubicBezTo>
                  <a:pt x="14395" y="13637"/>
                  <a:pt x="14518" y="13639"/>
                  <a:pt x="14652" y="13639"/>
                </a:cubicBezTo>
                <a:cubicBezTo>
                  <a:pt x="15472" y="13639"/>
                  <a:pt x="16689" y="13571"/>
                  <a:pt x="16709" y="12610"/>
                </a:cubicBezTo>
                <a:cubicBezTo>
                  <a:pt x="16754" y="11263"/>
                  <a:pt x="14563" y="11354"/>
                  <a:pt x="13719" y="11332"/>
                </a:cubicBezTo>
                <a:cubicBezTo>
                  <a:pt x="12326" y="11332"/>
                  <a:pt x="10934" y="11514"/>
                  <a:pt x="9587" y="11925"/>
                </a:cubicBezTo>
                <a:cubicBezTo>
                  <a:pt x="9154" y="11537"/>
                  <a:pt x="8743" y="11149"/>
                  <a:pt x="8355" y="10738"/>
                </a:cubicBezTo>
                <a:cubicBezTo>
                  <a:pt x="9268" y="10647"/>
                  <a:pt x="10226" y="10578"/>
                  <a:pt x="11094" y="10373"/>
                </a:cubicBezTo>
                <a:cubicBezTo>
                  <a:pt x="11756" y="10213"/>
                  <a:pt x="12418" y="9643"/>
                  <a:pt x="12144" y="8889"/>
                </a:cubicBezTo>
                <a:cubicBezTo>
                  <a:pt x="11981" y="8418"/>
                  <a:pt x="11518" y="8236"/>
                  <a:pt x="11059" y="8236"/>
                </a:cubicBezTo>
                <a:cubicBezTo>
                  <a:pt x="10873" y="8236"/>
                  <a:pt x="10688" y="8266"/>
                  <a:pt x="10523" y="8319"/>
                </a:cubicBezTo>
                <a:cubicBezTo>
                  <a:pt x="9428" y="8661"/>
                  <a:pt x="8378" y="9186"/>
                  <a:pt x="7328" y="9643"/>
                </a:cubicBezTo>
                <a:cubicBezTo>
                  <a:pt x="6780" y="9072"/>
                  <a:pt x="6278" y="8456"/>
                  <a:pt x="5798" y="7839"/>
                </a:cubicBezTo>
                <a:lnTo>
                  <a:pt x="5798" y="7839"/>
                </a:lnTo>
                <a:cubicBezTo>
                  <a:pt x="5930" y="7845"/>
                  <a:pt x="6061" y="7848"/>
                  <a:pt x="6192" y="7848"/>
                </a:cubicBezTo>
                <a:cubicBezTo>
                  <a:pt x="7110" y="7848"/>
                  <a:pt x="8024" y="7708"/>
                  <a:pt x="8903" y="7429"/>
                </a:cubicBezTo>
                <a:cubicBezTo>
                  <a:pt x="9473" y="7223"/>
                  <a:pt x="11185" y="6767"/>
                  <a:pt x="10706" y="5808"/>
                </a:cubicBezTo>
                <a:cubicBezTo>
                  <a:pt x="10537" y="5470"/>
                  <a:pt x="10156" y="5360"/>
                  <a:pt x="9721" y="5360"/>
                </a:cubicBezTo>
                <a:cubicBezTo>
                  <a:pt x="9099" y="5360"/>
                  <a:pt x="8366" y="5586"/>
                  <a:pt x="7990" y="5694"/>
                </a:cubicBezTo>
                <a:cubicBezTo>
                  <a:pt x="7008" y="5991"/>
                  <a:pt x="6095" y="6447"/>
                  <a:pt x="5273" y="7018"/>
                </a:cubicBezTo>
                <a:lnTo>
                  <a:pt x="5182" y="7018"/>
                </a:lnTo>
                <a:cubicBezTo>
                  <a:pt x="4634" y="6264"/>
                  <a:pt x="4132" y="5488"/>
                  <a:pt x="3653" y="4690"/>
                </a:cubicBezTo>
                <a:cubicBezTo>
                  <a:pt x="4566" y="4690"/>
                  <a:pt x="5479" y="4575"/>
                  <a:pt x="6369" y="4347"/>
                </a:cubicBezTo>
                <a:cubicBezTo>
                  <a:pt x="7099" y="4142"/>
                  <a:pt x="8218" y="3799"/>
                  <a:pt x="8058" y="2841"/>
                </a:cubicBezTo>
                <a:cubicBezTo>
                  <a:pt x="7967" y="2232"/>
                  <a:pt x="7490" y="2049"/>
                  <a:pt x="6979" y="2049"/>
                </a:cubicBezTo>
                <a:cubicBezTo>
                  <a:pt x="6724" y="2049"/>
                  <a:pt x="6460" y="2095"/>
                  <a:pt x="6232" y="2156"/>
                </a:cubicBezTo>
                <a:cubicBezTo>
                  <a:pt x="5091" y="2453"/>
                  <a:pt x="3949" y="2841"/>
                  <a:pt x="2808" y="3183"/>
                </a:cubicBezTo>
                <a:cubicBezTo>
                  <a:pt x="2283" y="2224"/>
                  <a:pt x="1827" y="1243"/>
                  <a:pt x="1416" y="216"/>
                </a:cubicBezTo>
                <a:cubicBezTo>
                  <a:pt x="1355" y="64"/>
                  <a:pt x="1236" y="0"/>
                  <a:pt x="11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11"/>
          <p:cNvGrpSpPr/>
          <p:nvPr/>
        </p:nvGrpSpPr>
        <p:grpSpPr>
          <a:xfrm rot="-1053861" flipH="1">
            <a:off x="653310" y="3804207"/>
            <a:ext cx="597044" cy="926540"/>
            <a:chOff x="7686063" y="677323"/>
            <a:chExt cx="781665" cy="1213051"/>
          </a:xfrm>
        </p:grpSpPr>
        <p:sp>
          <p:nvSpPr>
            <p:cNvPr id="322" name="Google Shape;322;p11"/>
            <p:cNvSpPr/>
            <p:nvPr/>
          </p:nvSpPr>
          <p:spPr>
            <a:xfrm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 rot="-885390">
              <a:off x="7818742" y="1548804"/>
              <a:ext cx="211329" cy="31993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11"/>
          <p:cNvGrpSpPr/>
          <p:nvPr/>
        </p:nvGrpSpPr>
        <p:grpSpPr>
          <a:xfrm rot="928098">
            <a:off x="7931699" y="3804236"/>
            <a:ext cx="597009" cy="926486"/>
            <a:chOff x="7686063" y="677323"/>
            <a:chExt cx="781665" cy="1213051"/>
          </a:xfrm>
        </p:grpSpPr>
        <p:sp>
          <p:nvSpPr>
            <p:cNvPr id="328" name="Google Shape;328;p11"/>
            <p:cNvSpPr/>
            <p:nvPr/>
          </p:nvSpPr>
          <p:spPr>
            <a:xfrm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 rot="-885390">
              <a:off x="7818742" y="1548804"/>
              <a:ext cx="211329" cy="31993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13"/>
          <p:cNvGrpSpPr/>
          <p:nvPr/>
        </p:nvGrpSpPr>
        <p:grpSpPr>
          <a:xfrm>
            <a:off x="720000" y="1483024"/>
            <a:ext cx="918301" cy="746602"/>
            <a:chOff x="260850" y="3988099"/>
            <a:chExt cx="918301" cy="746602"/>
          </a:xfrm>
        </p:grpSpPr>
        <p:sp>
          <p:nvSpPr>
            <p:cNvPr id="336" name="Google Shape;336;p13"/>
            <p:cNvSpPr/>
            <p:nvPr/>
          </p:nvSpPr>
          <p:spPr>
            <a:xfrm>
              <a:off x="502271" y="4094616"/>
              <a:ext cx="322199" cy="492313"/>
            </a:xfrm>
            <a:custGeom>
              <a:avLst/>
              <a:gdLst/>
              <a:ahLst/>
              <a:cxnLst/>
              <a:rect l="l" t="t" r="r" b="b"/>
              <a:pathLst>
                <a:path w="7595" h="11605" extrusionOk="0">
                  <a:moveTo>
                    <a:pt x="2155" y="0"/>
                  </a:moveTo>
                  <a:cubicBezTo>
                    <a:pt x="2406" y="2507"/>
                    <a:pt x="2506" y="5940"/>
                    <a:pt x="0" y="6943"/>
                  </a:cubicBezTo>
                  <a:cubicBezTo>
                    <a:pt x="2757" y="6943"/>
                    <a:pt x="4336" y="9123"/>
                    <a:pt x="5589" y="11604"/>
                  </a:cubicBezTo>
                  <a:cubicBezTo>
                    <a:pt x="5589" y="9123"/>
                    <a:pt x="5338" y="6617"/>
                    <a:pt x="7594" y="5113"/>
                  </a:cubicBezTo>
                  <a:lnTo>
                    <a:pt x="7594" y="5113"/>
                  </a:lnTo>
                  <a:cubicBezTo>
                    <a:pt x="7536" y="5115"/>
                    <a:pt x="7479" y="5116"/>
                    <a:pt x="7423" y="5116"/>
                  </a:cubicBezTo>
                  <a:cubicBezTo>
                    <a:pt x="4895" y="5116"/>
                    <a:pt x="3381" y="2942"/>
                    <a:pt x="2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910832" y="3988099"/>
              <a:ext cx="198537" cy="133122"/>
            </a:xfrm>
            <a:custGeom>
              <a:avLst/>
              <a:gdLst/>
              <a:ahLst/>
              <a:cxnLst/>
              <a:rect l="l" t="t" r="r" b="b"/>
              <a:pathLst>
                <a:path w="4680" h="3138" extrusionOk="0">
                  <a:moveTo>
                    <a:pt x="2235" y="0"/>
                  </a:moveTo>
                  <a:cubicBezTo>
                    <a:pt x="256" y="0"/>
                    <a:pt x="1" y="3138"/>
                    <a:pt x="2524" y="3138"/>
                  </a:cubicBezTo>
                  <a:cubicBezTo>
                    <a:pt x="4429" y="3138"/>
                    <a:pt x="4680" y="80"/>
                    <a:pt x="2374" y="5"/>
                  </a:cubicBezTo>
                  <a:cubicBezTo>
                    <a:pt x="2327" y="2"/>
                    <a:pt x="2281" y="0"/>
                    <a:pt x="22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260850" y="4634499"/>
              <a:ext cx="148945" cy="100202"/>
            </a:xfrm>
            <a:custGeom>
              <a:avLst/>
              <a:gdLst/>
              <a:ahLst/>
              <a:cxnLst/>
              <a:rect l="l" t="t" r="r" b="b"/>
              <a:pathLst>
                <a:path w="3511" h="2362" extrusionOk="0">
                  <a:moveTo>
                    <a:pt x="1689" y="1"/>
                  </a:moveTo>
                  <a:cubicBezTo>
                    <a:pt x="191" y="1"/>
                    <a:pt x="0" y="2337"/>
                    <a:pt x="1907" y="2361"/>
                  </a:cubicBezTo>
                  <a:cubicBezTo>
                    <a:pt x="3335" y="2361"/>
                    <a:pt x="3511" y="55"/>
                    <a:pt x="1806" y="5"/>
                  </a:cubicBezTo>
                  <a:cubicBezTo>
                    <a:pt x="1766" y="2"/>
                    <a:pt x="1727" y="1"/>
                    <a:pt x="16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1064865" y="4582492"/>
              <a:ext cx="114286" cy="76700"/>
            </a:xfrm>
            <a:custGeom>
              <a:avLst/>
              <a:gdLst/>
              <a:ahLst/>
              <a:cxnLst/>
              <a:rect l="l" t="t" r="r" b="b"/>
              <a:pathLst>
                <a:path w="2694" h="1808" extrusionOk="0">
                  <a:moveTo>
                    <a:pt x="1304" y="1"/>
                  </a:moveTo>
                  <a:cubicBezTo>
                    <a:pt x="140" y="1"/>
                    <a:pt x="0" y="1808"/>
                    <a:pt x="1450" y="1808"/>
                  </a:cubicBezTo>
                  <a:cubicBezTo>
                    <a:pt x="1458" y="1808"/>
                    <a:pt x="1465" y="1808"/>
                    <a:pt x="1473" y="1808"/>
                  </a:cubicBezTo>
                  <a:cubicBezTo>
                    <a:pt x="2555" y="1808"/>
                    <a:pt x="2694" y="53"/>
                    <a:pt x="1375" y="3"/>
                  </a:cubicBezTo>
                  <a:cubicBezTo>
                    <a:pt x="1351" y="2"/>
                    <a:pt x="1327" y="1"/>
                    <a:pt x="1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13"/>
          <p:cNvGrpSpPr/>
          <p:nvPr/>
        </p:nvGrpSpPr>
        <p:grpSpPr>
          <a:xfrm rot="10800000" flipH="1">
            <a:off x="7505700" y="1483024"/>
            <a:ext cx="918301" cy="746602"/>
            <a:chOff x="260850" y="3988099"/>
            <a:chExt cx="918301" cy="746602"/>
          </a:xfrm>
        </p:grpSpPr>
        <p:sp>
          <p:nvSpPr>
            <p:cNvPr id="341" name="Google Shape;341;p13"/>
            <p:cNvSpPr/>
            <p:nvPr/>
          </p:nvSpPr>
          <p:spPr>
            <a:xfrm>
              <a:off x="502271" y="4094616"/>
              <a:ext cx="322199" cy="492313"/>
            </a:xfrm>
            <a:custGeom>
              <a:avLst/>
              <a:gdLst/>
              <a:ahLst/>
              <a:cxnLst/>
              <a:rect l="l" t="t" r="r" b="b"/>
              <a:pathLst>
                <a:path w="7595" h="11605" extrusionOk="0">
                  <a:moveTo>
                    <a:pt x="2155" y="0"/>
                  </a:moveTo>
                  <a:cubicBezTo>
                    <a:pt x="2406" y="2507"/>
                    <a:pt x="2506" y="5940"/>
                    <a:pt x="0" y="6943"/>
                  </a:cubicBezTo>
                  <a:cubicBezTo>
                    <a:pt x="2757" y="6943"/>
                    <a:pt x="4336" y="9123"/>
                    <a:pt x="5589" y="11604"/>
                  </a:cubicBezTo>
                  <a:cubicBezTo>
                    <a:pt x="5589" y="9123"/>
                    <a:pt x="5338" y="6617"/>
                    <a:pt x="7594" y="5113"/>
                  </a:cubicBezTo>
                  <a:lnTo>
                    <a:pt x="7594" y="5113"/>
                  </a:lnTo>
                  <a:cubicBezTo>
                    <a:pt x="7536" y="5115"/>
                    <a:pt x="7479" y="5116"/>
                    <a:pt x="7423" y="5116"/>
                  </a:cubicBezTo>
                  <a:cubicBezTo>
                    <a:pt x="4895" y="5116"/>
                    <a:pt x="3381" y="2942"/>
                    <a:pt x="2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910832" y="3988099"/>
              <a:ext cx="198537" cy="133122"/>
            </a:xfrm>
            <a:custGeom>
              <a:avLst/>
              <a:gdLst/>
              <a:ahLst/>
              <a:cxnLst/>
              <a:rect l="l" t="t" r="r" b="b"/>
              <a:pathLst>
                <a:path w="4680" h="3138" extrusionOk="0">
                  <a:moveTo>
                    <a:pt x="2235" y="0"/>
                  </a:moveTo>
                  <a:cubicBezTo>
                    <a:pt x="256" y="0"/>
                    <a:pt x="1" y="3138"/>
                    <a:pt x="2524" y="3138"/>
                  </a:cubicBezTo>
                  <a:cubicBezTo>
                    <a:pt x="4429" y="3138"/>
                    <a:pt x="4680" y="80"/>
                    <a:pt x="2374" y="5"/>
                  </a:cubicBezTo>
                  <a:cubicBezTo>
                    <a:pt x="2327" y="2"/>
                    <a:pt x="2281" y="0"/>
                    <a:pt x="22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260850" y="4634499"/>
              <a:ext cx="148945" cy="100202"/>
            </a:xfrm>
            <a:custGeom>
              <a:avLst/>
              <a:gdLst/>
              <a:ahLst/>
              <a:cxnLst/>
              <a:rect l="l" t="t" r="r" b="b"/>
              <a:pathLst>
                <a:path w="3511" h="2362" extrusionOk="0">
                  <a:moveTo>
                    <a:pt x="1689" y="1"/>
                  </a:moveTo>
                  <a:cubicBezTo>
                    <a:pt x="191" y="1"/>
                    <a:pt x="0" y="2337"/>
                    <a:pt x="1907" y="2361"/>
                  </a:cubicBezTo>
                  <a:cubicBezTo>
                    <a:pt x="3335" y="2361"/>
                    <a:pt x="3511" y="55"/>
                    <a:pt x="1806" y="5"/>
                  </a:cubicBezTo>
                  <a:cubicBezTo>
                    <a:pt x="1766" y="2"/>
                    <a:pt x="1727" y="1"/>
                    <a:pt x="16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1064865" y="4582492"/>
              <a:ext cx="114286" cy="76700"/>
            </a:xfrm>
            <a:custGeom>
              <a:avLst/>
              <a:gdLst/>
              <a:ahLst/>
              <a:cxnLst/>
              <a:rect l="l" t="t" r="r" b="b"/>
              <a:pathLst>
                <a:path w="2694" h="1808" extrusionOk="0">
                  <a:moveTo>
                    <a:pt x="1304" y="1"/>
                  </a:moveTo>
                  <a:cubicBezTo>
                    <a:pt x="140" y="1"/>
                    <a:pt x="0" y="1808"/>
                    <a:pt x="1450" y="1808"/>
                  </a:cubicBezTo>
                  <a:cubicBezTo>
                    <a:pt x="1458" y="1808"/>
                    <a:pt x="1465" y="1808"/>
                    <a:pt x="1473" y="1808"/>
                  </a:cubicBezTo>
                  <a:cubicBezTo>
                    <a:pt x="2555" y="1808"/>
                    <a:pt x="2694" y="53"/>
                    <a:pt x="1375" y="3"/>
                  </a:cubicBezTo>
                  <a:cubicBezTo>
                    <a:pt x="1351" y="2"/>
                    <a:pt x="1327" y="1"/>
                    <a:pt x="1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13"/>
          <p:cNvSpPr/>
          <p:nvPr/>
        </p:nvSpPr>
        <p:spPr>
          <a:xfrm>
            <a:off x="-95252" y="3660048"/>
            <a:ext cx="1504976" cy="1695353"/>
          </a:xfrm>
          <a:custGeom>
            <a:avLst/>
            <a:gdLst/>
            <a:ahLst/>
            <a:cxnLst/>
            <a:rect l="l" t="t" r="r" b="b"/>
            <a:pathLst>
              <a:path w="16755" h="18875" extrusionOk="0">
                <a:moveTo>
                  <a:pt x="1111" y="0"/>
                </a:moveTo>
                <a:cubicBezTo>
                  <a:pt x="860" y="0"/>
                  <a:pt x="587" y="254"/>
                  <a:pt x="708" y="558"/>
                </a:cubicBezTo>
                <a:cubicBezTo>
                  <a:pt x="1119" y="1562"/>
                  <a:pt x="1576" y="2521"/>
                  <a:pt x="2055" y="3480"/>
                </a:cubicBezTo>
                <a:cubicBezTo>
                  <a:pt x="1918" y="3640"/>
                  <a:pt x="1918" y="3868"/>
                  <a:pt x="2032" y="4028"/>
                </a:cubicBezTo>
                <a:cubicBezTo>
                  <a:pt x="1302" y="5260"/>
                  <a:pt x="777" y="6584"/>
                  <a:pt x="548" y="7999"/>
                </a:cubicBezTo>
                <a:cubicBezTo>
                  <a:pt x="412" y="8775"/>
                  <a:pt x="1" y="10624"/>
                  <a:pt x="959" y="11058"/>
                </a:cubicBezTo>
                <a:cubicBezTo>
                  <a:pt x="1107" y="11126"/>
                  <a:pt x="1239" y="11156"/>
                  <a:pt x="1358" y="11156"/>
                </a:cubicBezTo>
                <a:cubicBezTo>
                  <a:pt x="2152" y="11156"/>
                  <a:pt x="2321" y="9782"/>
                  <a:pt x="2420" y="9186"/>
                </a:cubicBezTo>
                <a:cubicBezTo>
                  <a:pt x="2648" y="7771"/>
                  <a:pt x="2808" y="6379"/>
                  <a:pt x="2900" y="4963"/>
                </a:cubicBezTo>
                <a:cubicBezTo>
                  <a:pt x="3356" y="5739"/>
                  <a:pt x="3835" y="6493"/>
                  <a:pt x="4360" y="7223"/>
                </a:cubicBezTo>
                <a:lnTo>
                  <a:pt x="4338" y="7269"/>
                </a:lnTo>
                <a:cubicBezTo>
                  <a:pt x="3813" y="8730"/>
                  <a:pt x="3470" y="10259"/>
                  <a:pt x="3402" y="11811"/>
                </a:cubicBezTo>
                <a:cubicBezTo>
                  <a:pt x="3356" y="12541"/>
                  <a:pt x="3105" y="14230"/>
                  <a:pt x="4086" y="14504"/>
                </a:cubicBezTo>
                <a:cubicBezTo>
                  <a:pt x="4198" y="14539"/>
                  <a:pt x="4298" y="14554"/>
                  <a:pt x="4388" y="14554"/>
                </a:cubicBezTo>
                <a:cubicBezTo>
                  <a:pt x="5265" y="14554"/>
                  <a:pt x="5228" y="13075"/>
                  <a:pt x="5228" y="12496"/>
                </a:cubicBezTo>
                <a:cubicBezTo>
                  <a:pt x="5228" y="11126"/>
                  <a:pt x="5228" y="9734"/>
                  <a:pt x="5228" y="8364"/>
                </a:cubicBezTo>
                <a:cubicBezTo>
                  <a:pt x="5616" y="8889"/>
                  <a:pt x="6049" y="9392"/>
                  <a:pt x="6483" y="9894"/>
                </a:cubicBezTo>
                <a:cubicBezTo>
                  <a:pt x="6346" y="11218"/>
                  <a:pt x="6323" y="12541"/>
                  <a:pt x="6415" y="13888"/>
                </a:cubicBezTo>
                <a:cubicBezTo>
                  <a:pt x="6460" y="14550"/>
                  <a:pt x="6392" y="15965"/>
                  <a:pt x="7305" y="16102"/>
                </a:cubicBezTo>
                <a:cubicBezTo>
                  <a:pt x="7343" y="16107"/>
                  <a:pt x="7379" y="16109"/>
                  <a:pt x="7414" y="16109"/>
                </a:cubicBezTo>
                <a:cubicBezTo>
                  <a:pt x="8688" y="16109"/>
                  <a:pt x="8116" y="12929"/>
                  <a:pt x="7738" y="11240"/>
                </a:cubicBezTo>
                <a:lnTo>
                  <a:pt x="7738" y="11240"/>
                </a:lnTo>
                <a:cubicBezTo>
                  <a:pt x="8012" y="11514"/>
                  <a:pt x="8263" y="11765"/>
                  <a:pt x="8537" y="12016"/>
                </a:cubicBezTo>
                <a:cubicBezTo>
                  <a:pt x="8537" y="12085"/>
                  <a:pt x="8560" y="12153"/>
                  <a:pt x="8606" y="12222"/>
                </a:cubicBezTo>
                <a:cubicBezTo>
                  <a:pt x="8674" y="12290"/>
                  <a:pt x="8720" y="12359"/>
                  <a:pt x="8766" y="12450"/>
                </a:cubicBezTo>
                <a:cubicBezTo>
                  <a:pt x="9154" y="14071"/>
                  <a:pt x="9519" y="15737"/>
                  <a:pt x="9930" y="17358"/>
                </a:cubicBezTo>
                <a:cubicBezTo>
                  <a:pt x="10093" y="17993"/>
                  <a:pt x="10604" y="18875"/>
                  <a:pt x="11300" y="18875"/>
                </a:cubicBezTo>
                <a:cubicBezTo>
                  <a:pt x="11478" y="18875"/>
                  <a:pt x="11669" y="18817"/>
                  <a:pt x="11870" y="18681"/>
                </a:cubicBezTo>
                <a:cubicBezTo>
                  <a:pt x="12851" y="17997"/>
                  <a:pt x="11893" y="16376"/>
                  <a:pt x="11527" y="15600"/>
                </a:cubicBezTo>
                <a:cubicBezTo>
                  <a:pt x="11254" y="14984"/>
                  <a:pt x="10911" y="14390"/>
                  <a:pt x="10569" y="13797"/>
                </a:cubicBezTo>
                <a:lnTo>
                  <a:pt x="10569" y="13797"/>
                </a:lnTo>
                <a:cubicBezTo>
                  <a:pt x="11505" y="14550"/>
                  <a:pt x="12486" y="15258"/>
                  <a:pt x="13513" y="15897"/>
                </a:cubicBezTo>
                <a:cubicBezTo>
                  <a:pt x="13587" y="15943"/>
                  <a:pt x="13661" y="15964"/>
                  <a:pt x="13731" y="15964"/>
                </a:cubicBezTo>
                <a:cubicBezTo>
                  <a:pt x="14070" y="15964"/>
                  <a:pt x="14311" y="15485"/>
                  <a:pt x="13970" y="15258"/>
                </a:cubicBezTo>
                <a:cubicBezTo>
                  <a:pt x="13011" y="14641"/>
                  <a:pt x="12075" y="14002"/>
                  <a:pt x="11185" y="13295"/>
                </a:cubicBezTo>
                <a:lnTo>
                  <a:pt x="11185" y="13295"/>
                </a:lnTo>
                <a:cubicBezTo>
                  <a:pt x="12212" y="13523"/>
                  <a:pt x="13239" y="13637"/>
                  <a:pt x="14289" y="13637"/>
                </a:cubicBezTo>
                <a:cubicBezTo>
                  <a:pt x="14395" y="13637"/>
                  <a:pt x="14518" y="13639"/>
                  <a:pt x="14652" y="13639"/>
                </a:cubicBezTo>
                <a:cubicBezTo>
                  <a:pt x="15472" y="13639"/>
                  <a:pt x="16689" y="13571"/>
                  <a:pt x="16709" y="12610"/>
                </a:cubicBezTo>
                <a:cubicBezTo>
                  <a:pt x="16754" y="11263"/>
                  <a:pt x="14563" y="11354"/>
                  <a:pt x="13719" y="11332"/>
                </a:cubicBezTo>
                <a:cubicBezTo>
                  <a:pt x="12326" y="11332"/>
                  <a:pt x="10934" y="11514"/>
                  <a:pt x="9587" y="11925"/>
                </a:cubicBezTo>
                <a:cubicBezTo>
                  <a:pt x="9154" y="11537"/>
                  <a:pt x="8743" y="11149"/>
                  <a:pt x="8355" y="10738"/>
                </a:cubicBezTo>
                <a:cubicBezTo>
                  <a:pt x="9268" y="10647"/>
                  <a:pt x="10226" y="10578"/>
                  <a:pt x="11094" y="10373"/>
                </a:cubicBezTo>
                <a:cubicBezTo>
                  <a:pt x="11756" y="10213"/>
                  <a:pt x="12418" y="9643"/>
                  <a:pt x="12144" y="8889"/>
                </a:cubicBezTo>
                <a:cubicBezTo>
                  <a:pt x="11981" y="8418"/>
                  <a:pt x="11518" y="8236"/>
                  <a:pt x="11059" y="8236"/>
                </a:cubicBezTo>
                <a:cubicBezTo>
                  <a:pt x="10873" y="8236"/>
                  <a:pt x="10688" y="8266"/>
                  <a:pt x="10523" y="8319"/>
                </a:cubicBezTo>
                <a:cubicBezTo>
                  <a:pt x="9428" y="8661"/>
                  <a:pt x="8378" y="9186"/>
                  <a:pt x="7328" y="9643"/>
                </a:cubicBezTo>
                <a:cubicBezTo>
                  <a:pt x="6780" y="9072"/>
                  <a:pt x="6278" y="8456"/>
                  <a:pt x="5798" y="7839"/>
                </a:cubicBezTo>
                <a:lnTo>
                  <a:pt x="5798" y="7839"/>
                </a:lnTo>
                <a:cubicBezTo>
                  <a:pt x="5930" y="7845"/>
                  <a:pt x="6061" y="7848"/>
                  <a:pt x="6192" y="7848"/>
                </a:cubicBezTo>
                <a:cubicBezTo>
                  <a:pt x="7110" y="7848"/>
                  <a:pt x="8024" y="7708"/>
                  <a:pt x="8903" y="7429"/>
                </a:cubicBezTo>
                <a:cubicBezTo>
                  <a:pt x="9473" y="7223"/>
                  <a:pt x="11185" y="6767"/>
                  <a:pt x="10706" y="5808"/>
                </a:cubicBezTo>
                <a:cubicBezTo>
                  <a:pt x="10537" y="5470"/>
                  <a:pt x="10156" y="5360"/>
                  <a:pt x="9721" y="5360"/>
                </a:cubicBezTo>
                <a:cubicBezTo>
                  <a:pt x="9099" y="5360"/>
                  <a:pt x="8366" y="5586"/>
                  <a:pt x="7990" y="5694"/>
                </a:cubicBezTo>
                <a:cubicBezTo>
                  <a:pt x="7008" y="5991"/>
                  <a:pt x="6095" y="6447"/>
                  <a:pt x="5273" y="7018"/>
                </a:cubicBezTo>
                <a:lnTo>
                  <a:pt x="5182" y="7018"/>
                </a:lnTo>
                <a:cubicBezTo>
                  <a:pt x="4634" y="6264"/>
                  <a:pt x="4132" y="5488"/>
                  <a:pt x="3653" y="4690"/>
                </a:cubicBezTo>
                <a:cubicBezTo>
                  <a:pt x="4566" y="4690"/>
                  <a:pt x="5479" y="4575"/>
                  <a:pt x="6369" y="4347"/>
                </a:cubicBezTo>
                <a:cubicBezTo>
                  <a:pt x="7099" y="4142"/>
                  <a:pt x="8218" y="3799"/>
                  <a:pt x="8058" y="2841"/>
                </a:cubicBezTo>
                <a:cubicBezTo>
                  <a:pt x="7967" y="2232"/>
                  <a:pt x="7490" y="2049"/>
                  <a:pt x="6979" y="2049"/>
                </a:cubicBezTo>
                <a:cubicBezTo>
                  <a:pt x="6724" y="2049"/>
                  <a:pt x="6460" y="2095"/>
                  <a:pt x="6232" y="2156"/>
                </a:cubicBezTo>
                <a:cubicBezTo>
                  <a:pt x="5091" y="2453"/>
                  <a:pt x="3949" y="2841"/>
                  <a:pt x="2808" y="3183"/>
                </a:cubicBezTo>
                <a:cubicBezTo>
                  <a:pt x="2283" y="2224"/>
                  <a:pt x="1827" y="1243"/>
                  <a:pt x="1416" y="216"/>
                </a:cubicBezTo>
                <a:cubicBezTo>
                  <a:pt x="1355" y="64"/>
                  <a:pt x="1236" y="0"/>
                  <a:pt x="11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3"/>
          <p:cNvSpPr/>
          <p:nvPr/>
        </p:nvSpPr>
        <p:spPr>
          <a:xfrm rot="10243476">
            <a:off x="7858133" y="-250571"/>
            <a:ext cx="1504966" cy="1695342"/>
          </a:xfrm>
          <a:custGeom>
            <a:avLst/>
            <a:gdLst/>
            <a:ahLst/>
            <a:cxnLst/>
            <a:rect l="l" t="t" r="r" b="b"/>
            <a:pathLst>
              <a:path w="16755" h="18875" extrusionOk="0">
                <a:moveTo>
                  <a:pt x="1111" y="0"/>
                </a:moveTo>
                <a:cubicBezTo>
                  <a:pt x="860" y="0"/>
                  <a:pt x="587" y="254"/>
                  <a:pt x="708" y="558"/>
                </a:cubicBezTo>
                <a:cubicBezTo>
                  <a:pt x="1119" y="1562"/>
                  <a:pt x="1576" y="2521"/>
                  <a:pt x="2055" y="3480"/>
                </a:cubicBezTo>
                <a:cubicBezTo>
                  <a:pt x="1918" y="3640"/>
                  <a:pt x="1918" y="3868"/>
                  <a:pt x="2032" y="4028"/>
                </a:cubicBezTo>
                <a:cubicBezTo>
                  <a:pt x="1302" y="5260"/>
                  <a:pt x="777" y="6584"/>
                  <a:pt x="548" y="7999"/>
                </a:cubicBezTo>
                <a:cubicBezTo>
                  <a:pt x="412" y="8775"/>
                  <a:pt x="1" y="10624"/>
                  <a:pt x="959" y="11058"/>
                </a:cubicBezTo>
                <a:cubicBezTo>
                  <a:pt x="1107" y="11126"/>
                  <a:pt x="1239" y="11156"/>
                  <a:pt x="1358" y="11156"/>
                </a:cubicBezTo>
                <a:cubicBezTo>
                  <a:pt x="2152" y="11156"/>
                  <a:pt x="2321" y="9782"/>
                  <a:pt x="2420" y="9186"/>
                </a:cubicBezTo>
                <a:cubicBezTo>
                  <a:pt x="2648" y="7771"/>
                  <a:pt x="2808" y="6379"/>
                  <a:pt x="2900" y="4963"/>
                </a:cubicBezTo>
                <a:cubicBezTo>
                  <a:pt x="3356" y="5739"/>
                  <a:pt x="3835" y="6493"/>
                  <a:pt x="4360" y="7223"/>
                </a:cubicBezTo>
                <a:lnTo>
                  <a:pt x="4338" y="7269"/>
                </a:lnTo>
                <a:cubicBezTo>
                  <a:pt x="3813" y="8730"/>
                  <a:pt x="3470" y="10259"/>
                  <a:pt x="3402" y="11811"/>
                </a:cubicBezTo>
                <a:cubicBezTo>
                  <a:pt x="3356" y="12541"/>
                  <a:pt x="3105" y="14230"/>
                  <a:pt x="4086" y="14504"/>
                </a:cubicBezTo>
                <a:cubicBezTo>
                  <a:pt x="4198" y="14539"/>
                  <a:pt x="4298" y="14554"/>
                  <a:pt x="4388" y="14554"/>
                </a:cubicBezTo>
                <a:cubicBezTo>
                  <a:pt x="5265" y="14554"/>
                  <a:pt x="5228" y="13075"/>
                  <a:pt x="5228" y="12496"/>
                </a:cubicBezTo>
                <a:cubicBezTo>
                  <a:pt x="5228" y="11126"/>
                  <a:pt x="5228" y="9734"/>
                  <a:pt x="5228" y="8364"/>
                </a:cubicBezTo>
                <a:cubicBezTo>
                  <a:pt x="5616" y="8889"/>
                  <a:pt x="6049" y="9392"/>
                  <a:pt x="6483" y="9894"/>
                </a:cubicBezTo>
                <a:cubicBezTo>
                  <a:pt x="6346" y="11218"/>
                  <a:pt x="6323" y="12541"/>
                  <a:pt x="6415" y="13888"/>
                </a:cubicBezTo>
                <a:cubicBezTo>
                  <a:pt x="6460" y="14550"/>
                  <a:pt x="6392" y="15965"/>
                  <a:pt x="7305" y="16102"/>
                </a:cubicBezTo>
                <a:cubicBezTo>
                  <a:pt x="7343" y="16107"/>
                  <a:pt x="7379" y="16109"/>
                  <a:pt x="7414" y="16109"/>
                </a:cubicBezTo>
                <a:cubicBezTo>
                  <a:pt x="8688" y="16109"/>
                  <a:pt x="8116" y="12929"/>
                  <a:pt x="7738" y="11240"/>
                </a:cubicBezTo>
                <a:lnTo>
                  <a:pt x="7738" y="11240"/>
                </a:lnTo>
                <a:cubicBezTo>
                  <a:pt x="8012" y="11514"/>
                  <a:pt x="8263" y="11765"/>
                  <a:pt x="8537" y="12016"/>
                </a:cubicBezTo>
                <a:cubicBezTo>
                  <a:pt x="8537" y="12085"/>
                  <a:pt x="8560" y="12153"/>
                  <a:pt x="8606" y="12222"/>
                </a:cubicBezTo>
                <a:cubicBezTo>
                  <a:pt x="8674" y="12290"/>
                  <a:pt x="8720" y="12359"/>
                  <a:pt x="8766" y="12450"/>
                </a:cubicBezTo>
                <a:cubicBezTo>
                  <a:pt x="9154" y="14071"/>
                  <a:pt x="9519" y="15737"/>
                  <a:pt x="9930" y="17358"/>
                </a:cubicBezTo>
                <a:cubicBezTo>
                  <a:pt x="10093" y="17993"/>
                  <a:pt x="10604" y="18875"/>
                  <a:pt x="11300" y="18875"/>
                </a:cubicBezTo>
                <a:cubicBezTo>
                  <a:pt x="11478" y="18875"/>
                  <a:pt x="11669" y="18817"/>
                  <a:pt x="11870" y="18681"/>
                </a:cubicBezTo>
                <a:cubicBezTo>
                  <a:pt x="12851" y="17997"/>
                  <a:pt x="11893" y="16376"/>
                  <a:pt x="11527" y="15600"/>
                </a:cubicBezTo>
                <a:cubicBezTo>
                  <a:pt x="11254" y="14984"/>
                  <a:pt x="10911" y="14390"/>
                  <a:pt x="10569" y="13797"/>
                </a:cubicBezTo>
                <a:lnTo>
                  <a:pt x="10569" y="13797"/>
                </a:lnTo>
                <a:cubicBezTo>
                  <a:pt x="11505" y="14550"/>
                  <a:pt x="12486" y="15258"/>
                  <a:pt x="13513" y="15897"/>
                </a:cubicBezTo>
                <a:cubicBezTo>
                  <a:pt x="13587" y="15943"/>
                  <a:pt x="13661" y="15964"/>
                  <a:pt x="13731" y="15964"/>
                </a:cubicBezTo>
                <a:cubicBezTo>
                  <a:pt x="14070" y="15964"/>
                  <a:pt x="14311" y="15485"/>
                  <a:pt x="13970" y="15258"/>
                </a:cubicBezTo>
                <a:cubicBezTo>
                  <a:pt x="13011" y="14641"/>
                  <a:pt x="12075" y="14002"/>
                  <a:pt x="11185" y="13295"/>
                </a:cubicBezTo>
                <a:lnTo>
                  <a:pt x="11185" y="13295"/>
                </a:lnTo>
                <a:cubicBezTo>
                  <a:pt x="12212" y="13523"/>
                  <a:pt x="13239" y="13637"/>
                  <a:pt x="14289" y="13637"/>
                </a:cubicBezTo>
                <a:cubicBezTo>
                  <a:pt x="14395" y="13637"/>
                  <a:pt x="14518" y="13639"/>
                  <a:pt x="14652" y="13639"/>
                </a:cubicBezTo>
                <a:cubicBezTo>
                  <a:pt x="15472" y="13639"/>
                  <a:pt x="16689" y="13571"/>
                  <a:pt x="16709" y="12610"/>
                </a:cubicBezTo>
                <a:cubicBezTo>
                  <a:pt x="16754" y="11263"/>
                  <a:pt x="14563" y="11354"/>
                  <a:pt x="13719" y="11332"/>
                </a:cubicBezTo>
                <a:cubicBezTo>
                  <a:pt x="12326" y="11332"/>
                  <a:pt x="10934" y="11514"/>
                  <a:pt x="9587" y="11925"/>
                </a:cubicBezTo>
                <a:cubicBezTo>
                  <a:pt x="9154" y="11537"/>
                  <a:pt x="8743" y="11149"/>
                  <a:pt x="8355" y="10738"/>
                </a:cubicBezTo>
                <a:cubicBezTo>
                  <a:pt x="9268" y="10647"/>
                  <a:pt x="10226" y="10578"/>
                  <a:pt x="11094" y="10373"/>
                </a:cubicBezTo>
                <a:cubicBezTo>
                  <a:pt x="11756" y="10213"/>
                  <a:pt x="12418" y="9643"/>
                  <a:pt x="12144" y="8889"/>
                </a:cubicBezTo>
                <a:cubicBezTo>
                  <a:pt x="11981" y="8418"/>
                  <a:pt x="11518" y="8236"/>
                  <a:pt x="11059" y="8236"/>
                </a:cubicBezTo>
                <a:cubicBezTo>
                  <a:pt x="10873" y="8236"/>
                  <a:pt x="10688" y="8266"/>
                  <a:pt x="10523" y="8319"/>
                </a:cubicBezTo>
                <a:cubicBezTo>
                  <a:pt x="9428" y="8661"/>
                  <a:pt x="8378" y="9186"/>
                  <a:pt x="7328" y="9643"/>
                </a:cubicBezTo>
                <a:cubicBezTo>
                  <a:pt x="6780" y="9072"/>
                  <a:pt x="6278" y="8456"/>
                  <a:pt x="5798" y="7839"/>
                </a:cubicBezTo>
                <a:lnTo>
                  <a:pt x="5798" y="7839"/>
                </a:lnTo>
                <a:cubicBezTo>
                  <a:pt x="5930" y="7845"/>
                  <a:pt x="6061" y="7848"/>
                  <a:pt x="6192" y="7848"/>
                </a:cubicBezTo>
                <a:cubicBezTo>
                  <a:pt x="7110" y="7848"/>
                  <a:pt x="8024" y="7708"/>
                  <a:pt x="8903" y="7429"/>
                </a:cubicBezTo>
                <a:cubicBezTo>
                  <a:pt x="9473" y="7223"/>
                  <a:pt x="11185" y="6767"/>
                  <a:pt x="10706" y="5808"/>
                </a:cubicBezTo>
                <a:cubicBezTo>
                  <a:pt x="10537" y="5470"/>
                  <a:pt x="10156" y="5360"/>
                  <a:pt x="9721" y="5360"/>
                </a:cubicBezTo>
                <a:cubicBezTo>
                  <a:pt x="9099" y="5360"/>
                  <a:pt x="8366" y="5586"/>
                  <a:pt x="7990" y="5694"/>
                </a:cubicBezTo>
                <a:cubicBezTo>
                  <a:pt x="7008" y="5991"/>
                  <a:pt x="6095" y="6447"/>
                  <a:pt x="5273" y="7018"/>
                </a:cubicBezTo>
                <a:lnTo>
                  <a:pt x="5182" y="7018"/>
                </a:lnTo>
                <a:cubicBezTo>
                  <a:pt x="4634" y="6264"/>
                  <a:pt x="4132" y="5488"/>
                  <a:pt x="3653" y="4690"/>
                </a:cubicBezTo>
                <a:cubicBezTo>
                  <a:pt x="4566" y="4690"/>
                  <a:pt x="5479" y="4575"/>
                  <a:pt x="6369" y="4347"/>
                </a:cubicBezTo>
                <a:cubicBezTo>
                  <a:pt x="7099" y="4142"/>
                  <a:pt x="8218" y="3799"/>
                  <a:pt x="8058" y="2841"/>
                </a:cubicBezTo>
                <a:cubicBezTo>
                  <a:pt x="7967" y="2232"/>
                  <a:pt x="7490" y="2049"/>
                  <a:pt x="6979" y="2049"/>
                </a:cubicBezTo>
                <a:cubicBezTo>
                  <a:pt x="6724" y="2049"/>
                  <a:pt x="6460" y="2095"/>
                  <a:pt x="6232" y="2156"/>
                </a:cubicBezTo>
                <a:cubicBezTo>
                  <a:pt x="5091" y="2453"/>
                  <a:pt x="3949" y="2841"/>
                  <a:pt x="2808" y="3183"/>
                </a:cubicBezTo>
                <a:cubicBezTo>
                  <a:pt x="2283" y="2224"/>
                  <a:pt x="1827" y="1243"/>
                  <a:pt x="1416" y="216"/>
                </a:cubicBezTo>
                <a:cubicBezTo>
                  <a:pt x="1355" y="64"/>
                  <a:pt x="1236" y="0"/>
                  <a:pt x="11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body" idx="1"/>
          </p:nvPr>
        </p:nvSpPr>
        <p:spPr>
          <a:xfrm>
            <a:off x="3573598" y="3071162"/>
            <a:ext cx="19968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body" idx="2"/>
          </p:nvPr>
        </p:nvSpPr>
        <p:spPr>
          <a:xfrm>
            <a:off x="5953250" y="3907550"/>
            <a:ext cx="19968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9" name="Google Shape;349;p13"/>
          <p:cNvSpPr txBox="1">
            <a:spLocks noGrp="1"/>
          </p:cNvSpPr>
          <p:nvPr>
            <p:ph type="subTitle" idx="3"/>
          </p:nvPr>
        </p:nvSpPr>
        <p:spPr>
          <a:xfrm>
            <a:off x="3573598" y="2604713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13"/>
          <p:cNvSpPr txBox="1">
            <a:spLocks noGrp="1"/>
          </p:cNvSpPr>
          <p:nvPr>
            <p:ph type="subTitle" idx="4"/>
          </p:nvPr>
        </p:nvSpPr>
        <p:spPr>
          <a:xfrm>
            <a:off x="5953250" y="3441238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13"/>
          <p:cNvSpPr txBox="1">
            <a:spLocks noGrp="1"/>
          </p:cNvSpPr>
          <p:nvPr>
            <p:ph type="body" idx="5"/>
          </p:nvPr>
        </p:nvSpPr>
        <p:spPr>
          <a:xfrm>
            <a:off x="1193950" y="3907675"/>
            <a:ext cx="19968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6"/>
          </p:nvPr>
        </p:nvSpPr>
        <p:spPr>
          <a:xfrm>
            <a:off x="1193950" y="3441225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7" r:id="rId7"/>
    <p:sldLayoutId id="2147483658" r:id="rId8"/>
    <p:sldLayoutId id="2147483659" r:id="rId9"/>
    <p:sldLayoutId id="2147483661" r:id="rId10"/>
    <p:sldLayoutId id="2147483665" r:id="rId11"/>
    <p:sldLayoutId id="2147483669" r:id="rId12"/>
    <p:sldLayoutId id="2147483673" r:id="rId13"/>
    <p:sldLayoutId id="2147483674" r:id="rId14"/>
    <p:sldLayoutId id="2147483675" r:id="rId15"/>
    <p:sldLayoutId id="214748368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g"/><Relationship Id="rId4" Type="http://schemas.openxmlformats.org/officeDocument/2006/relationships/image" Target="../media/image2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35.png"/><Relationship Id="rId21" Type="http://schemas.openxmlformats.org/officeDocument/2006/relationships/image" Target="../media/image170.png"/><Relationship Id="rId7" Type="http://schemas.openxmlformats.org/officeDocument/2006/relationships/image" Target="../media/image100.png"/><Relationship Id="rId12" Type="http://schemas.openxmlformats.org/officeDocument/2006/relationships/customXml" Target="../ink/ink4.xml"/><Relationship Id="rId17" Type="http://schemas.openxmlformats.org/officeDocument/2006/relationships/image" Target="../media/image150.png"/><Relationship Id="rId25" Type="http://schemas.openxmlformats.org/officeDocument/2006/relationships/image" Target="../media/image190.png"/><Relationship Id="rId3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120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5" Type="http://schemas.openxmlformats.org/officeDocument/2006/relationships/image" Target="../media/image36.png"/><Relationship Id="rId15" Type="http://schemas.openxmlformats.org/officeDocument/2006/relationships/image" Target="../media/image140.png"/><Relationship Id="rId23" Type="http://schemas.openxmlformats.org/officeDocument/2006/relationships/image" Target="../media/image180.png"/><Relationship Id="rId28" Type="http://schemas.openxmlformats.org/officeDocument/2006/relationships/customXml" Target="../ink/ink12.xml"/><Relationship Id="rId10" Type="http://schemas.openxmlformats.org/officeDocument/2006/relationships/customXml" Target="../ink/ink3.xml"/><Relationship Id="rId19" Type="http://schemas.openxmlformats.org/officeDocument/2006/relationships/image" Target="../media/image160.png"/><Relationship Id="rId31" Type="http://schemas.openxmlformats.org/officeDocument/2006/relationships/image" Target="../media/image22.png"/><Relationship Id="rId4" Type="http://schemas.openxmlformats.org/officeDocument/2006/relationships/image" Target="../media/image31.png"/><Relationship Id="rId9" Type="http://schemas.openxmlformats.org/officeDocument/2006/relationships/image" Target="../media/image110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200.png"/><Relationship Id="rId30" Type="http://schemas.openxmlformats.org/officeDocument/2006/relationships/customXml" Target="../ink/ink13.xml"/><Relationship Id="rId8" Type="http://schemas.openxmlformats.org/officeDocument/2006/relationships/customXml" Target="../ink/ink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5.png"/><Relationship Id="rId7" Type="http://schemas.openxmlformats.org/officeDocument/2006/relationships/customXml" Target="../ink/ink16.xm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customXml" Target="../ink/ink18.xml"/><Relationship Id="rId5" Type="http://schemas.openxmlformats.org/officeDocument/2006/relationships/customXml" Target="../ink/ink15.xml"/><Relationship Id="rId10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customXml" Target="../ink/ink1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customXml" Target="../ink/ink22.xml"/><Relationship Id="rId18" Type="http://schemas.openxmlformats.org/officeDocument/2006/relationships/image" Target="../media/image360.png"/><Relationship Id="rId3" Type="http://schemas.openxmlformats.org/officeDocument/2006/relationships/image" Target="../media/image37.png"/><Relationship Id="rId7" Type="http://schemas.openxmlformats.org/officeDocument/2006/relationships/customXml" Target="../ink/ink19.xml"/><Relationship Id="rId12" Type="http://schemas.openxmlformats.org/officeDocument/2006/relationships/image" Target="../media/image330.png"/><Relationship Id="rId17" Type="http://schemas.openxmlformats.org/officeDocument/2006/relationships/customXml" Target="../ink/ink24.xml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11" Type="http://schemas.openxmlformats.org/officeDocument/2006/relationships/customXml" Target="../ink/ink21.xml"/><Relationship Id="rId5" Type="http://schemas.openxmlformats.org/officeDocument/2006/relationships/image" Target="../media/image39.png"/><Relationship Id="rId15" Type="http://schemas.openxmlformats.org/officeDocument/2006/relationships/customXml" Target="../ink/ink23.xml"/><Relationship Id="rId10" Type="http://schemas.openxmlformats.org/officeDocument/2006/relationships/image" Target="../media/image320.png"/><Relationship Id="rId4" Type="http://schemas.openxmlformats.org/officeDocument/2006/relationships/image" Target="../media/image38.png"/><Relationship Id="rId9" Type="http://schemas.openxmlformats.org/officeDocument/2006/relationships/customXml" Target="../ink/ink20.xml"/><Relationship Id="rId14" Type="http://schemas.openxmlformats.org/officeDocument/2006/relationships/image" Target="../media/image3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5.png"/><Relationship Id="rId7" Type="http://schemas.openxmlformats.org/officeDocument/2006/relationships/customXml" Target="../ink/ink26.xm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0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0" Type="http://schemas.openxmlformats.org/officeDocument/2006/relationships/image" Target="../media/image390.png"/><Relationship Id="rId4" Type="http://schemas.openxmlformats.org/officeDocument/2006/relationships/image" Target="../media/image33.png"/><Relationship Id="rId9" Type="http://schemas.openxmlformats.org/officeDocument/2006/relationships/customXml" Target="../ink/ink2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33.xml"/><Relationship Id="rId18" Type="http://schemas.openxmlformats.org/officeDocument/2006/relationships/image" Target="../media/image47.png"/><Relationship Id="rId3" Type="http://schemas.openxmlformats.org/officeDocument/2006/relationships/image" Target="../media/image33.png"/><Relationship Id="rId7" Type="http://schemas.openxmlformats.org/officeDocument/2006/relationships/customXml" Target="../ink/ink30.xml"/><Relationship Id="rId12" Type="http://schemas.openxmlformats.org/officeDocument/2006/relationships/image" Target="../media/image44.png"/><Relationship Id="rId17" Type="http://schemas.openxmlformats.org/officeDocument/2006/relationships/customXml" Target="../ink/ink35.xml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46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customXml" Target="../ink/ink32.xml"/><Relationship Id="rId5" Type="http://schemas.openxmlformats.org/officeDocument/2006/relationships/customXml" Target="../ink/ink29.xml"/><Relationship Id="rId15" Type="http://schemas.openxmlformats.org/officeDocument/2006/relationships/customXml" Target="../ink/ink34.xml"/><Relationship Id="rId10" Type="http://schemas.openxmlformats.org/officeDocument/2006/relationships/image" Target="../media/image43.png"/><Relationship Id="rId19" Type="http://schemas.openxmlformats.org/officeDocument/2006/relationships/customXml" Target="../ink/ink36.xml"/><Relationship Id="rId4" Type="http://schemas.openxmlformats.org/officeDocument/2006/relationships/image" Target="../media/image34.png"/><Relationship Id="rId9" Type="http://schemas.openxmlformats.org/officeDocument/2006/relationships/customXml" Target="../ink/ink31.xml"/><Relationship Id="rId1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image" Target="../media/image54.png"/><Relationship Id="rId3" Type="http://schemas.openxmlformats.org/officeDocument/2006/relationships/image" Target="../media/image34.png"/><Relationship Id="rId7" Type="http://schemas.openxmlformats.org/officeDocument/2006/relationships/image" Target="../media/image51.png"/><Relationship Id="rId12" Type="http://schemas.openxmlformats.org/officeDocument/2006/relationships/customXml" Target="../ink/ink40.xml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6" Type="http://schemas.openxmlformats.org/officeDocument/2006/relationships/customXml" Target="../ink/ink42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7.xml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5" Type="http://schemas.openxmlformats.org/officeDocument/2006/relationships/image" Target="../media/image55.png"/><Relationship Id="rId10" Type="http://schemas.openxmlformats.org/officeDocument/2006/relationships/customXml" Target="../ink/ink39.xml"/><Relationship Id="rId4" Type="http://schemas.openxmlformats.org/officeDocument/2006/relationships/image" Target="../media/image49.png"/><Relationship Id="rId9" Type="http://schemas.openxmlformats.org/officeDocument/2006/relationships/image" Target="../media/image52.png"/><Relationship Id="rId14" Type="http://schemas.openxmlformats.org/officeDocument/2006/relationships/customXml" Target="../ink/ink4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figma.com/proto/WaZSEPk05dzM4tD92qhDDx/HCI-Project?node-id=1-2&amp;p=f&amp;t=kI1Ut8sgmbaIp4UH-1&amp;scaling=min-zoom&amp;content-scaling=fixed&amp;page-id=0%3A1&amp;starting-point-node-id=1%3A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4"/>
          <p:cNvSpPr/>
          <p:nvPr/>
        </p:nvSpPr>
        <p:spPr>
          <a:xfrm>
            <a:off x="2336400" y="3471125"/>
            <a:ext cx="4471200" cy="366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4"/>
          <p:cNvSpPr txBox="1">
            <a:spLocks noGrp="1"/>
          </p:cNvSpPr>
          <p:nvPr>
            <p:ph type="subTitle" idx="1"/>
          </p:nvPr>
        </p:nvSpPr>
        <p:spPr>
          <a:xfrm>
            <a:off x="2458350" y="3483605"/>
            <a:ext cx="4197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Presented by Phuc Hoang, Dinh Thuan, Adina</a:t>
            </a:r>
            <a:endParaRPr sz="1400" dirty="0"/>
          </a:p>
        </p:txBody>
      </p:sp>
      <p:sp>
        <p:nvSpPr>
          <p:cNvPr id="942" name="Google Shape;942;p34"/>
          <p:cNvSpPr txBox="1">
            <a:spLocks noGrp="1"/>
          </p:cNvSpPr>
          <p:nvPr>
            <p:ph type="ctrTitle"/>
          </p:nvPr>
        </p:nvSpPr>
        <p:spPr>
          <a:xfrm>
            <a:off x="1384650" y="1354600"/>
            <a:ext cx="6374700" cy="19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dirty="0"/>
              <a:t>MedAI </a:t>
            </a:r>
            <a:br>
              <a:rPr lang="en" dirty="0"/>
            </a:br>
            <a:r>
              <a:rPr lang="en" sz="6000" dirty="0"/>
              <a:t>HMI Presentation</a:t>
            </a:r>
            <a:endParaRPr sz="6000" dirty="0"/>
          </a:p>
        </p:txBody>
      </p:sp>
      <p:grpSp>
        <p:nvGrpSpPr>
          <p:cNvPr id="943" name="Google Shape;943;p34"/>
          <p:cNvGrpSpPr/>
          <p:nvPr/>
        </p:nvGrpSpPr>
        <p:grpSpPr>
          <a:xfrm>
            <a:off x="6275129" y="1391342"/>
            <a:ext cx="959162" cy="1038017"/>
            <a:chOff x="6342808" y="1372951"/>
            <a:chExt cx="1029585" cy="1114230"/>
          </a:xfrm>
        </p:grpSpPr>
        <p:grpSp>
          <p:nvGrpSpPr>
            <p:cNvPr id="944" name="Google Shape;944;p34"/>
            <p:cNvGrpSpPr/>
            <p:nvPr/>
          </p:nvGrpSpPr>
          <p:grpSpPr>
            <a:xfrm flipH="1">
              <a:off x="6342808" y="1650082"/>
              <a:ext cx="1029585" cy="837100"/>
              <a:chOff x="1627300" y="2234250"/>
              <a:chExt cx="541175" cy="440000"/>
            </a:xfrm>
          </p:grpSpPr>
          <p:sp>
            <p:nvSpPr>
              <p:cNvPr id="945" name="Google Shape;945;p34"/>
              <p:cNvSpPr/>
              <p:nvPr/>
            </p:nvSpPr>
            <p:spPr>
              <a:xfrm>
                <a:off x="1769575" y="2297025"/>
                <a:ext cx="189875" cy="290125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4"/>
              <p:cNvSpPr/>
              <p:nvPr/>
            </p:nvSpPr>
            <p:spPr>
              <a:xfrm>
                <a:off x="2010350" y="2234250"/>
                <a:ext cx="117000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4"/>
              <p:cNvSpPr/>
              <p:nvPr/>
            </p:nvSpPr>
            <p:spPr>
              <a:xfrm>
                <a:off x="1627300" y="2615200"/>
                <a:ext cx="87775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4"/>
              <p:cNvSpPr/>
              <p:nvPr/>
            </p:nvSpPr>
            <p:spPr>
              <a:xfrm>
                <a:off x="2101125" y="2584550"/>
                <a:ext cx="67350" cy="4520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9" name="Google Shape;949;p34"/>
            <p:cNvSpPr/>
            <p:nvPr/>
          </p:nvSpPr>
          <p:spPr>
            <a:xfrm>
              <a:off x="6616380" y="1372951"/>
              <a:ext cx="376993" cy="277004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34"/>
          <p:cNvGrpSpPr/>
          <p:nvPr/>
        </p:nvGrpSpPr>
        <p:grpSpPr>
          <a:xfrm>
            <a:off x="1909724" y="1354608"/>
            <a:ext cx="1056515" cy="1074750"/>
            <a:chOff x="1667110" y="1547045"/>
            <a:chExt cx="1134086" cy="1153660"/>
          </a:xfrm>
        </p:grpSpPr>
        <p:grpSp>
          <p:nvGrpSpPr>
            <p:cNvPr id="951" name="Google Shape;951;p34"/>
            <p:cNvGrpSpPr/>
            <p:nvPr/>
          </p:nvGrpSpPr>
          <p:grpSpPr>
            <a:xfrm>
              <a:off x="1667110" y="1547045"/>
              <a:ext cx="1134086" cy="922064"/>
              <a:chOff x="1627300" y="2234250"/>
              <a:chExt cx="541175" cy="440000"/>
            </a:xfrm>
          </p:grpSpPr>
          <p:sp>
            <p:nvSpPr>
              <p:cNvPr id="952" name="Google Shape;952;p34"/>
              <p:cNvSpPr/>
              <p:nvPr/>
            </p:nvSpPr>
            <p:spPr>
              <a:xfrm>
                <a:off x="1769575" y="2297025"/>
                <a:ext cx="189875" cy="290125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4"/>
              <p:cNvSpPr/>
              <p:nvPr/>
            </p:nvSpPr>
            <p:spPr>
              <a:xfrm>
                <a:off x="2010350" y="2234250"/>
                <a:ext cx="117000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1627300" y="2615200"/>
                <a:ext cx="87775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4"/>
              <p:cNvSpPr/>
              <p:nvPr/>
            </p:nvSpPr>
            <p:spPr>
              <a:xfrm>
                <a:off x="2101125" y="2584550"/>
                <a:ext cx="67350" cy="4520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6" name="Google Shape;956;p34"/>
            <p:cNvSpPr/>
            <p:nvPr/>
          </p:nvSpPr>
          <p:spPr>
            <a:xfrm>
              <a:off x="2018423" y="2469101"/>
              <a:ext cx="315207" cy="231605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34"/>
          <p:cNvGrpSpPr/>
          <p:nvPr/>
        </p:nvGrpSpPr>
        <p:grpSpPr>
          <a:xfrm>
            <a:off x="3459300" y="272189"/>
            <a:ext cx="2225399" cy="649616"/>
            <a:chOff x="3459300" y="300775"/>
            <a:chExt cx="2225399" cy="649616"/>
          </a:xfrm>
        </p:grpSpPr>
        <p:sp>
          <p:nvSpPr>
            <p:cNvPr id="958" name="Google Shape;958;p34"/>
            <p:cNvSpPr/>
            <p:nvPr/>
          </p:nvSpPr>
          <p:spPr>
            <a:xfrm>
              <a:off x="3542700" y="300775"/>
              <a:ext cx="2029201" cy="649616"/>
            </a:xfrm>
            <a:custGeom>
              <a:avLst/>
              <a:gdLst/>
              <a:ahLst/>
              <a:cxnLst/>
              <a:rect l="l" t="t" r="r" b="b"/>
              <a:pathLst>
                <a:path w="43285" h="13857" extrusionOk="0">
                  <a:moveTo>
                    <a:pt x="13184" y="2854"/>
                  </a:moveTo>
                  <a:cubicBezTo>
                    <a:pt x="13435" y="3255"/>
                    <a:pt x="13560" y="3682"/>
                    <a:pt x="13610" y="4057"/>
                  </a:cubicBezTo>
                  <a:cubicBezTo>
                    <a:pt x="13786" y="5411"/>
                    <a:pt x="13009" y="6940"/>
                    <a:pt x="11831" y="7616"/>
                  </a:cubicBezTo>
                  <a:cubicBezTo>
                    <a:pt x="11590" y="7758"/>
                    <a:pt x="11214" y="7923"/>
                    <a:pt x="10774" y="7923"/>
                  </a:cubicBezTo>
                  <a:cubicBezTo>
                    <a:pt x="10434" y="7923"/>
                    <a:pt x="10057" y="7825"/>
                    <a:pt x="9675" y="7541"/>
                  </a:cubicBezTo>
                  <a:cubicBezTo>
                    <a:pt x="8422" y="6564"/>
                    <a:pt x="9124" y="5336"/>
                    <a:pt x="9475" y="4859"/>
                  </a:cubicBezTo>
                  <a:cubicBezTo>
                    <a:pt x="10176" y="3882"/>
                    <a:pt x="11605" y="3005"/>
                    <a:pt x="13184" y="2854"/>
                  </a:cubicBezTo>
                  <a:close/>
                  <a:moveTo>
                    <a:pt x="20928" y="8143"/>
                  </a:moveTo>
                  <a:cubicBezTo>
                    <a:pt x="21480" y="9095"/>
                    <a:pt x="21831" y="10022"/>
                    <a:pt x="21856" y="10824"/>
                  </a:cubicBezTo>
                  <a:cubicBezTo>
                    <a:pt x="21881" y="11576"/>
                    <a:pt x="21655" y="12203"/>
                    <a:pt x="21129" y="12629"/>
                  </a:cubicBezTo>
                  <a:cubicBezTo>
                    <a:pt x="20779" y="12925"/>
                    <a:pt x="20449" y="13031"/>
                    <a:pt x="20155" y="13031"/>
                  </a:cubicBezTo>
                  <a:cubicBezTo>
                    <a:pt x="19627" y="13031"/>
                    <a:pt x="19217" y="12688"/>
                    <a:pt x="19024" y="12479"/>
                  </a:cubicBezTo>
                  <a:cubicBezTo>
                    <a:pt x="18272" y="11651"/>
                    <a:pt x="17996" y="10173"/>
                    <a:pt x="18923" y="9220"/>
                  </a:cubicBezTo>
                  <a:cubicBezTo>
                    <a:pt x="19450" y="8669"/>
                    <a:pt x="20126" y="8318"/>
                    <a:pt x="20928" y="8143"/>
                  </a:cubicBezTo>
                  <a:close/>
                  <a:moveTo>
                    <a:pt x="8675" y="0"/>
                  </a:moveTo>
                  <a:cubicBezTo>
                    <a:pt x="2993" y="0"/>
                    <a:pt x="23" y="7073"/>
                    <a:pt x="1" y="7140"/>
                  </a:cubicBezTo>
                  <a:lnTo>
                    <a:pt x="778" y="7466"/>
                  </a:lnTo>
                  <a:cubicBezTo>
                    <a:pt x="800" y="7398"/>
                    <a:pt x="3542" y="838"/>
                    <a:pt x="8692" y="838"/>
                  </a:cubicBezTo>
                  <a:cubicBezTo>
                    <a:pt x="9266" y="838"/>
                    <a:pt x="9869" y="919"/>
                    <a:pt x="10502" y="1100"/>
                  </a:cubicBezTo>
                  <a:cubicBezTo>
                    <a:pt x="11405" y="1376"/>
                    <a:pt x="12056" y="1727"/>
                    <a:pt x="12532" y="2103"/>
                  </a:cubicBezTo>
                  <a:cubicBezTo>
                    <a:pt x="10928" y="2428"/>
                    <a:pt x="9550" y="3356"/>
                    <a:pt x="8798" y="4358"/>
                  </a:cubicBezTo>
                  <a:cubicBezTo>
                    <a:pt x="7770" y="5762"/>
                    <a:pt x="7921" y="7240"/>
                    <a:pt x="9174" y="8193"/>
                  </a:cubicBezTo>
                  <a:cubicBezTo>
                    <a:pt x="9660" y="8571"/>
                    <a:pt x="10211" y="8760"/>
                    <a:pt x="10781" y="8760"/>
                  </a:cubicBezTo>
                  <a:cubicBezTo>
                    <a:pt x="11269" y="8760"/>
                    <a:pt x="11771" y="8621"/>
                    <a:pt x="12257" y="8343"/>
                  </a:cubicBezTo>
                  <a:cubicBezTo>
                    <a:pt x="13710" y="7516"/>
                    <a:pt x="14638" y="5611"/>
                    <a:pt x="14437" y="3957"/>
                  </a:cubicBezTo>
                  <a:cubicBezTo>
                    <a:pt x="14412" y="3631"/>
                    <a:pt x="14312" y="3255"/>
                    <a:pt x="14111" y="2829"/>
                  </a:cubicBezTo>
                  <a:lnTo>
                    <a:pt x="14111" y="2829"/>
                  </a:lnTo>
                  <a:cubicBezTo>
                    <a:pt x="14963" y="2905"/>
                    <a:pt x="15816" y="3180"/>
                    <a:pt x="16643" y="3757"/>
                  </a:cubicBezTo>
                  <a:cubicBezTo>
                    <a:pt x="18197" y="4859"/>
                    <a:pt x="19525" y="6138"/>
                    <a:pt x="20427" y="7416"/>
                  </a:cubicBezTo>
                  <a:cubicBezTo>
                    <a:pt x="19600" y="7641"/>
                    <a:pt x="18898" y="8042"/>
                    <a:pt x="18322" y="8644"/>
                  </a:cubicBezTo>
                  <a:cubicBezTo>
                    <a:pt x="17069" y="9947"/>
                    <a:pt x="17395" y="11952"/>
                    <a:pt x="18422" y="13030"/>
                  </a:cubicBezTo>
                  <a:cubicBezTo>
                    <a:pt x="18923" y="13581"/>
                    <a:pt x="19525" y="13857"/>
                    <a:pt x="20151" y="13857"/>
                  </a:cubicBezTo>
                  <a:cubicBezTo>
                    <a:pt x="20678" y="13857"/>
                    <a:pt x="21204" y="13656"/>
                    <a:pt x="21680" y="13255"/>
                  </a:cubicBezTo>
                  <a:cubicBezTo>
                    <a:pt x="22382" y="12654"/>
                    <a:pt x="22733" y="11802"/>
                    <a:pt x="22683" y="10799"/>
                  </a:cubicBezTo>
                  <a:cubicBezTo>
                    <a:pt x="22658" y="9947"/>
                    <a:pt x="22357" y="8995"/>
                    <a:pt x="21831" y="8042"/>
                  </a:cubicBezTo>
                  <a:cubicBezTo>
                    <a:pt x="21920" y="8039"/>
                    <a:pt x="22009" y="8037"/>
                    <a:pt x="22100" y="8037"/>
                  </a:cubicBezTo>
                  <a:cubicBezTo>
                    <a:pt x="23826" y="8037"/>
                    <a:pt x="25873" y="8717"/>
                    <a:pt x="27921" y="10098"/>
                  </a:cubicBezTo>
                  <a:cubicBezTo>
                    <a:pt x="29784" y="11322"/>
                    <a:pt x="32602" y="12019"/>
                    <a:pt x="35290" y="12019"/>
                  </a:cubicBezTo>
                  <a:cubicBezTo>
                    <a:pt x="36398" y="12019"/>
                    <a:pt x="37485" y="11900"/>
                    <a:pt x="38472" y="11651"/>
                  </a:cubicBezTo>
                  <a:cubicBezTo>
                    <a:pt x="40728" y="11100"/>
                    <a:pt x="42407" y="9922"/>
                    <a:pt x="43284" y="8268"/>
                  </a:cubicBezTo>
                  <a:lnTo>
                    <a:pt x="42558" y="7867"/>
                  </a:lnTo>
                  <a:cubicBezTo>
                    <a:pt x="41580" y="9697"/>
                    <a:pt x="39675" y="10499"/>
                    <a:pt x="38272" y="10849"/>
                  </a:cubicBezTo>
                  <a:cubicBezTo>
                    <a:pt x="37338" y="11085"/>
                    <a:pt x="36310" y="11197"/>
                    <a:pt x="35264" y="11197"/>
                  </a:cubicBezTo>
                  <a:cubicBezTo>
                    <a:pt x="32745" y="11197"/>
                    <a:pt x="30115" y="10547"/>
                    <a:pt x="28397" y="9396"/>
                  </a:cubicBezTo>
                  <a:cubicBezTo>
                    <a:pt x="26210" y="7938"/>
                    <a:pt x="23984" y="7200"/>
                    <a:pt x="22080" y="7200"/>
                  </a:cubicBezTo>
                  <a:cubicBezTo>
                    <a:pt x="21824" y="7200"/>
                    <a:pt x="21573" y="7214"/>
                    <a:pt x="21329" y="7240"/>
                  </a:cubicBezTo>
                  <a:cubicBezTo>
                    <a:pt x="20352" y="5787"/>
                    <a:pt x="18898" y="4333"/>
                    <a:pt x="17119" y="3055"/>
                  </a:cubicBezTo>
                  <a:cubicBezTo>
                    <a:pt x="16010" y="2283"/>
                    <a:pt x="14831" y="1976"/>
                    <a:pt x="13717" y="1976"/>
                  </a:cubicBezTo>
                  <a:cubicBezTo>
                    <a:pt x="13673" y="1976"/>
                    <a:pt x="13629" y="1976"/>
                    <a:pt x="13585" y="1977"/>
                  </a:cubicBezTo>
                  <a:cubicBezTo>
                    <a:pt x="13034" y="1326"/>
                    <a:pt x="12131" y="699"/>
                    <a:pt x="10728" y="298"/>
                  </a:cubicBezTo>
                  <a:cubicBezTo>
                    <a:pt x="10008" y="92"/>
                    <a:pt x="9324" y="0"/>
                    <a:pt x="86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3459300" y="570854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5486069" y="570854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284" y="4261"/>
                    <a:pt x="4236" y="3309"/>
                    <a:pt x="4236" y="2131"/>
                  </a:cubicBezTo>
                  <a:cubicBezTo>
                    <a:pt x="4236" y="953"/>
                    <a:pt x="3284" y="1"/>
                    <a:pt x="2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34"/>
          <p:cNvGrpSpPr/>
          <p:nvPr/>
        </p:nvGrpSpPr>
        <p:grpSpPr>
          <a:xfrm>
            <a:off x="3542700" y="4169048"/>
            <a:ext cx="2225399" cy="649616"/>
            <a:chOff x="3542700" y="4123475"/>
            <a:chExt cx="2225399" cy="649616"/>
          </a:xfrm>
        </p:grpSpPr>
        <p:sp>
          <p:nvSpPr>
            <p:cNvPr id="962" name="Google Shape;962;p34"/>
            <p:cNvSpPr/>
            <p:nvPr/>
          </p:nvSpPr>
          <p:spPr>
            <a:xfrm flipH="1">
              <a:off x="3655499" y="4123475"/>
              <a:ext cx="2029201" cy="649616"/>
            </a:xfrm>
            <a:custGeom>
              <a:avLst/>
              <a:gdLst/>
              <a:ahLst/>
              <a:cxnLst/>
              <a:rect l="l" t="t" r="r" b="b"/>
              <a:pathLst>
                <a:path w="43285" h="13857" extrusionOk="0">
                  <a:moveTo>
                    <a:pt x="13184" y="2854"/>
                  </a:moveTo>
                  <a:cubicBezTo>
                    <a:pt x="13435" y="3255"/>
                    <a:pt x="13560" y="3682"/>
                    <a:pt x="13610" y="4057"/>
                  </a:cubicBezTo>
                  <a:cubicBezTo>
                    <a:pt x="13786" y="5411"/>
                    <a:pt x="13009" y="6940"/>
                    <a:pt x="11831" y="7616"/>
                  </a:cubicBezTo>
                  <a:cubicBezTo>
                    <a:pt x="11590" y="7758"/>
                    <a:pt x="11214" y="7923"/>
                    <a:pt x="10774" y="7923"/>
                  </a:cubicBezTo>
                  <a:cubicBezTo>
                    <a:pt x="10434" y="7923"/>
                    <a:pt x="10057" y="7825"/>
                    <a:pt x="9675" y="7541"/>
                  </a:cubicBezTo>
                  <a:cubicBezTo>
                    <a:pt x="8422" y="6564"/>
                    <a:pt x="9124" y="5336"/>
                    <a:pt x="9475" y="4859"/>
                  </a:cubicBezTo>
                  <a:cubicBezTo>
                    <a:pt x="10176" y="3882"/>
                    <a:pt x="11605" y="3005"/>
                    <a:pt x="13184" y="2854"/>
                  </a:cubicBezTo>
                  <a:close/>
                  <a:moveTo>
                    <a:pt x="20928" y="8143"/>
                  </a:moveTo>
                  <a:cubicBezTo>
                    <a:pt x="21480" y="9095"/>
                    <a:pt x="21831" y="10022"/>
                    <a:pt x="21856" y="10824"/>
                  </a:cubicBezTo>
                  <a:cubicBezTo>
                    <a:pt x="21881" y="11576"/>
                    <a:pt x="21655" y="12203"/>
                    <a:pt x="21129" y="12629"/>
                  </a:cubicBezTo>
                  <a:cubicBezTo>
                    <a:pt x="20779" y="12925"/>
                    <a:pt x="20449" y="13031"/>
                    <a:pt x="20155" y="13031"/>
                  </a:cubicBezTo>
                  <a:cubicBezTo>
                    <a:pt x="19627" y="13031"/>
                    <a:pt x="19217" y="12688"/>
                    <a:pt x="19024" y="12479"/>
                  </a:cubicBezTo>
                  <a:cubicBezTo>
                    <a:pt x="18272" y="11651"/>
                    <a:pt x="17996" y="10173"/>
                    <a:pt x="18923" y="9220"/>
                  </a:cubicBezTo>
                  <a:cubicBezTo>
                    <a:pt x="19450" y="8669"/>
                    <a:pt x="20126" y="8318"/>
                    <a:pt x="20928" y="8143"/>
                  </a:cubicBezTo>
                  <a:close/>
                  <a:moveTo>
                    <a:pt x="8675" y="0"/>
                  </a:moveTo>
                  <a:cubicBezTo>
                    <a:pt x="2993" y="0"/>
                    <a:pt x="23" y="7073"/>
                    <a:pt x="1" y="7140"/>
                  </a:cubicBezTo>
                  <a:lnTo>
                    <a:pt x="778" y="7466"/>
                  </a:lnTo>
                  <a:cubicBezTo>
                    <a:pt x="800" y="7398"/>
                    <a:pt x="3542" y="838"/>
                    <a:pt x="8692" y="838"/>
                  </a:cubicBezTo>
                  <a:cubicBezTo>
                    <a:pt x="9266" y="838"/>
                    <a:pt x="9869" y="919"/>
                    <a:pt x="10502" y="1100"/>
                  </a:cubicBezTo>
                  <a:cubicBezTo>
                    <a:pt x="11405" y="1376"/>
                    <a:pt x="12056" y="1727"/>
                    <a:pt x="12532" y="2103"/>
                  </a:cubicBezTo>
                  <a:cubicBezTo>
                    <a:pt x="10928" y="2428"/>
                    <a:pt x="9550" y="3356"/>
                    <a:pt x="8798" y="4358"/>
                  </a:cubicBezTo>
                  <a:cubicBezTo>
                    <a:pt x="7770" y="5762"/>
                    <a:pt x="7921" y="7240"/>
                    <a:pt x="9174" y="8193"/>
                  </a:cubicBezTo>
                  <a:cubicBezTo>
                    <a:pt x="9660" y="8571"/>
                    <a:pt x="10211" y="8760"/>
                    <a:pt x="10781" y="8760"/>
                  </a:cubicBezTo>
                  <a:cubicBezTo>
                    <a:pt x="11269" y="8760"/>
                    <a:pt x="11771" y="8621"/>
                    <a:pt x="12257" y="8343"/>
                  </a:cubicBezTo>
                  <a:cubicBezTo>
                    <a:pt x="13710" y="7516"/>
                    <a:pt x="14638" y="5611"/>
                    <a:pt x="14437" y="3957"/>
                  </a:cubicBezTo>
                  <a:cubicBezTo>
                    <a:pt x="14412" y="3631"/>
                    <a:pt x="14312" y="3255"/>
                    <a:pt x="14111" y="2829"/>
                  </a:cubicBezTo>
                  <a:lnTo>
                    <a:pt x="14111" y="2829"/>
                  </a:lnTo>
                  <a:cubicBezTo>
                    <a:pt x="14963" y="2905"/>
                    <a:pt x="15816" y="3180"/>
                    <a:pt x="16643" y="3757"/>
                  </a:cubicBezTo>
                  <a:cubicBezTo>
                    <a:pt x="18197" y="4859"/>
                    <a:pt x="19525" y="6138"/>
                    <a:pt x="20427" y="7416"/>
                  </a:cubicBezTo>
                  <a:cubicBezTo>
                    <a:pt x="19600" y="7641"/>
                    <a:pt x="18898" y="8042"/>
                    <a:pt x="18322" y="8644"/>
                  </a:cubicBezTo>
                  <a:cubicBezTo>
                    <a:pt x="17069" y="9947"/>
                    <a:pt x="17395" y="11952"/>
                    <a:pt x="18422" y="13030"/>
                  </a:cubicBezTo>
                  <a:cubicBezTo>
                    <a:pt x="18923" y="13581"/>
                    <a:pt x="19525" y="13857"/>
                    <a:pt x="20151" y="13857"/>
                  </a:cubicBezTo>
                  <a:cubicBezTo>
                    <a:pt x="20678" y="13857"/>
                    <a:pt x="21204" y="13656"/>
                    <a:pt x="21680" y="13255"/>
                  </a:cubicBezTo>
                  <a:cubicBezTo>
                    <a:pt x="22382" y="12654"/>
                    <a:pt x="22733" y="11802"/>
                    <a:pt x="22683" y="10799"/>
                  </a:cubicBezTo>
                  <a:cubicBezTo>
                    <a:pt x="22658" y="9947"/>
                    <a:pt x="22357" y="8995"/>
                    <a:pt x="21831" y="8042"/>
                  </a:cubicBezTo>
                  <a:cubicBezTo>
                    <a:pt x="21920" y="8039"/>
                    <a:pt x="22009" y="8037"/>
                    <a:pt x="22100" y="8037"/>
                  </a:cubicBezTo>
                  <a:cubicBezTo>
                    <a:pt x="23826" y="8037"/>
                    <a:pt x="25873" y="8717"/>
                    <a:pt x="27921" y="10098"/>
                  </a:cubicBezTo>
                  <a:cubicBezTo>
                    <a:pt x="29784" y="11322"/>
                    <a:pt x="32602" y="12019"/>
                    <a:pt x="35290" y="12019"/>
                  </a:cubicBezTo>
                  <a:cubicBezTo>
                    <a:pt x="36398" y="12019"/>
                    <a:pt x="37485" y="11900"/>
                    <a:pt x="38472" y="11651"/>
                  </a:cubicBezTo>
                  <a:cubicBezTo>
                    <a:pt x="40728" y="11100"/>
                    <a:pt x="42407" y="9922"/>
                    <a:pt x="43284" y="8268"/>
                  </a:cubicBezTo>
                  <a:lnTo>
                    <a:pt x="42558" y="7867"/>
                  </a:lnTo>
                  <a:cubicBezTo>
                    <a:pt x="41580" y="9697"/>
                    <a:pt x="39675" y="10499"/>
                    <a:pt x="38272" y="10849"/>
                  </a:cubicBezTo>
                  <a:cubicBezTo>
                    <a:pt x="37338" y="11085"/>
                    <a:pt x="36310" y="11197"/>
                    <a:pt x="35264" y="11197"/>
                  </a:cubicBezTo>
                  <a:cubicBezTo>
                    <a:pt x="32745" y="11197"/>
                    <a:pt x="30115" y="10547"/>
                    <a:pt x="28397" y="9396"/>
                  </a:cubicBezTo>
                  <a:cubicBezTo>
                    <a:pt x="26210" y="7938"/>
                    <a:pt x="23984" y="7200"/>
                    <a:pt x="22080" y="7200"/>
                  </a:cubicBezTo>
                  <a:cubicBezTo>
                    <a:pt x="21824" y="7200"/>
                    <a:pt x="21573" y="7214"/>
                    <a:pt x="21329" y="7240"/>
                  </a:cubicBezTo>
                  <a:cubicBezTo>
                    <a:pt x="20352" y="5787"/>
                    <a:pt x="18898" y="4333"/>
                    <a:pt x="17119" y="3055"/>
                  </a:cubicBezTo>
                  <a:cubicBezTo>
                    <a:pt x="16010" y="2283"/>
                    <a:pt x="14831" y="1976"/>
                    <a:pt x="13717" y="1976"/>
                  </a:cubicBezTo>
                  <a:cubicBezTo>
                    <a:pt x="13673" y="1976"/>
                    <a:pt x="13629" y="1976"/>
                    <a:pt x="13585" y="1977"/>
                  </a:cubicBezTo>
                  <a:cubicBezTo>
                    <a:pt x="13034" y="1326"/>
                    <a:pt x="12131" y="699"/>
                    <a:pt x="10728" y="298"/>
                  </a:cubicBezTo>
                  <a:cubicBezTo>
                    <a:pt x="10008" y="92"/>
                    <a:pt x="9324" y="0"/>
                    <a:pt x="86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 flipH="1">
              <a:off x="5569469" y="4393554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 flipH="1">
              <a:off x="3542700" y="4393554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284" y="4261"/>
                    <a:pt x="4236" y="3309"/>
                    <a:pt x="4236" y="2131"/>
                  </a:cubicBezTo>
                  <a:cubicBezTo>
                    <a:pt x="4236" y="953"/>
                    <a:pt x="3284" y="1"/>
                    <a:pt x="2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5255A-C8C0-645E-6358-3D9E5047F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12D6846-E6B0-44D1-5FE5-2A27672C0680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679050" y="684450"/>
            <a:ext cx="7785900" cy="477600"/>
          </a:xfrm>
        </p:spPr>
        <p:txBody>
          <a:bodyPr/>
          <a:lstStyle/>
          <a:p>
            <a:r>
              <a:rPr lang="en" sz="2800" dirty="0"/>
              <a:t>Needfinding Methodology</a:t>
            </a:r>
            <a:endParaRPr lang="en-US" sz="2800" dirty="0"/>
          </a:p>
        </p:txBody>
      </p:sp>
      <p:sp>
        <p:nvSpPr>
          <p:cNvPr id="2" name="Google Shape;2080;p60">
            <a:extLst>
              <a:ext uri="{FF2B5EF4-FFF2-40B4-BE49-F238E27FC236}">
                <a16:creationId xmlns:a16="http://schemas.microsoft.com/office/drawing/2014/main" id="{D9BACFB5-96E5-F055-F3E3-9B81655AB13C}"/>
              </a:ext>
            </a:extLst>
          </p:cNvPr>
          <p:cNvSpPr txBox="1">
            <a:spLocks/>
          </p:cNvSpPr>
          <p:nvPr/>
        </p:nvSpPr>
        <p:spPr>
          <a:xfrm>
            <a:off x="1098150" y="1162050"/>
            <a:ext cx="8382000" cy="506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>
              <a:buNone/>
            </a:pPr>
            <a:r>
              <a:rPr lang="en-US" b="1" dirty="0">
                <a:latin typeface="Montserrat" panose="00000500000000000000" pitchFamily="2" charset="0"/>
              </a:rPr>
              <a:t>Who? </a:t>
            </a:r>
          </a:p>
          <a:p>
            <a:pPr marL="0" indent="0" algn="l">
              <a:buNone/>
            </a:pPr>
            <a:r>
              <a:rPr lang="en-US" dirty="0">
                <a:latin typeface="Montserrat" panose="00000500000000000000" pitchFamily="2" charset="0"/>
              </a:rPr>
              <a:t>- Normal user: Individual with typical experience with medical website</a:t>
            </a:r>
          </a:p>
          <a:p>
            <a:pPr marL="0" indent="0" algn="l">
              <a:buNone/>
            </a:pPr>
            <a:r>
              <a:rPr lang="en-US" dirty="0">
                <a:latin typeface="Montserrat" panose="00000500000000000000" pitchFamily="2" charset="0"/>
              </a:rPr>
              <a:t>- Expert user: Medical professional</a:t>
            </a:r>
          </a:p>
          <a:p>
            <a:pPr marL="0" indent="0" algn="l">
              <a:buNone/>
            </a:pPr>
            <a:r>
              <a:rPr lang="en-US" dirty="0">
                <a:latin typeface="Montserrat" panose="00000500000000000000" pitchFamily="2" charset="0"/>
              </a:rPr>
              <a:t>- Extreme user: Inexperienced older people</a:t>
            </a:r>
          </a:p>
          <a:p>
            <a:pPr marL="0" indent="0" algn="l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pPr marL="0" indent="0" algn="l">
              <a:buNone/>
            </a:pPr>
            <a:r>
              <a:rPr lang="en-US" b="1" dirty="0">
                <a:latin typeface="Montserrat" panose="00000500000000000000" pitchFamily="2" charset="0"/>
              </a:rPr>
              <a:t>Why?    </a:t>
            </a:r>
            <a:r>
              <a:rPr lang="en-US" dirty="0">
                <a:latin typeface="Montserrat" panose="00000500000000000000" pitchFamily="2" charset="0"/>
              </a:rPr>
              <a:t>Goal: To gather insights on how different user types interact with medical websites.</a:t>
            </a:r>
          </a:p>
          <a:p>
            <a:pPr marL="0" indent="0" algn="l">
              <a:buNone/>
            </a:pPr>
            <a:endParaRPr lang="en-US" b="1" dirty="0">
              <a:latin typeface="Montserrat" panose="00000500000000000000" pitchFamily="2" charset="0"/>
            </a:endParaRPr>
          </a:p>
          <a:p>
            <a:pPr marL="0" indent="0" algn="l">
              <a:buNone/>
            </a:pPr>
            <a:r>
              <a:rPr lang="en-US" b="1" dirty="0">
                <a:latin typeface="Montserrat" panose="00000500000000000000" pitchFamily="2" charset="0"/>
              </a:rPr>
              <a:t>When?    </a:t>
            </a:r>
            <a:r>
              <a:rPr lang="en-US" dirty="0">
                <a:latin typeface="Montserrat" panose="00000500000000000000" pitchFamily="2" charset="0"/>
              </a:rPr>
              <a:t>Schedule at times convenient for the participants, each interview lasts 10-20 min</a:t>
            </a:r>
          </a:p>
          <a:p>
            <a:pPr marL="0" indent="0" algn="l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pPr marL="0" indent="0" algn="l">
              <a:buNone/>
            </a:pPr>
            <a:r>
              <a:rPr lang="en-US" b="1" dirty="0">
                <a:latin typeface="Montserrat" panose="00000500000000000000" pitchFamily="2" charset="0"/>
              </a:rPr>
              <a:t>Where? </a:t>
            </a:r>
          </a:p>
          <a:p>
            <a:pPr marL="0" indent="0" algn="l">
              <a:buNone/>
            </a:pPr>
            <a:r>
              <a:rPr lang="en-US" dirty="0">
                <a:latin typeface="Montserrat" panose="00000500000000000000" pitchFamily="2" charset="0"/>
              </a:rPr>
              <a:t>- Online: Teams, Discord</a:t>
            </a:r>
          </a:p>
          <a:p>
            <a:pPr marL="0" indent="0" algn="l">
              <a:buNone/>
            </a:pPr>
            <a:r>
              <a:rPr lang="en-US" dirty="0">
                <a:latin typeface="Montserrat" panose="00000500000000000000" pitchFamily="2" charset="0"/>
              </a:rPr>
              <a:t>- Face to face</a:t>
            </a:r>
          </a:p>
          <a:p>
            <a:pPr marL="0" indent="0" algn="l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pPr marL="0" indent="0" algn="l">
              <a:buNone/>
            </a:pPr>
            <a:r>
              <a:rPr lang="en-US" b="1" dirty="0">
                <a:latin typeface="Montserrat" panose="00000500000000000000" pitchFamily="2" charset="0"/>
              </a:rPr>
              <a:t>How? </a:t>
            </a:r>
          </a:p>
          <a:p>
            <a:pPr marL="0" indent="0" algn="l">
              <a:buNone/>
            </a:pPr>
            <a:r>
              <a:rPr lang="en-US" dirty="0">
                <a:latin typeface="Montserrat" panose="00000500000000000000" pitchFamily="2" charset="0"/>
              </a:rPr>
              <a:t>- 15-20 minutes interview</a:t>
            </a:r>
          </a:p>
          <a:p>
            <a:pPr marL="0" indent="0" algn="l">
              <a:buNone/>
            </a:pPr>
            <a:r>
              <a:rPr lang="en-US" dirty="0">
                <a:latin typeface="Montserrat" panose="00000500000000000000" pitchFamily="2" charset="0"/>
              </a:rPr>
              <a:t>- </a:t>
            </a:r>
            <a:r>
              <a:rPr lang="en-US" dirty="0" err="1">
                <a:latin typeface="Montserrat" panose="00000500000000000000" pitchFamily="2" charset="0"/>
              </a:rPr>
              <a:t>Questionaire</a:t>
            </a:r>
            <a:r>
              <a:rPr lang="en-US" dirty="0">
                <a:latin typeface="Montserrat" panose="00000500000000000000" pitchFamily="2" charset="0"/>
              </a:rPr>
              <a:t> for more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538290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37A8-CAB1-AF5D-D784-2DE2CEEB2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262" y="201798"/>
            <a:ext cx="3670853" cy="477600"/>
          </a:xfrm>
        </p:spPr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3" name="Google Shape;2080;p60">
            <a:extLst>
              <a:ext uri="{FF2B5EF4-FFF2-40B4-BE49-F238E27FC236}">
                <a16:creationId xmlns:a16="http://schemas.microsoft.com/office/drawing/2014/main" id="{620C1E79-1DE4-3B72-BC31-50CE677A66A1}"/>
              </a:ext>
            </a:extLst>
          </p:cNvPr>
          <p:cNvSpPr txBox="1">
            <a:spLocks/>
          </p:cNvSpPr>
          <p:nvPr/>
        </p:nvSpPr>
        <p:spPr>
          <a:xfrm>
            <a:off x="261878" y="1032986"/>
            <a:ext cx="4535590" cy="3701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？"/>
            </a:pPr>
            <a:r>
              <a:rPr lang="en-US" b="0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What is your </a:t>
            </a:r>
            <a:r>
              <a:rPr lang="en-US" b="1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overall experience </a:t>
            </a:r>
            <a:r>
              <a:rPr lang="en-US" b="0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using medical websites?</a:t>
            </a:r>
            <a:endParaRPr lang="en-US" b="0" i="0" u="none" strike="noStrike" cap="none" dirty="0">
              <a:solidFill>
                <a:schemeClr val="accent3"/>
              </a:solidFill>
              <a:latin typeface="Montserrat" panose="00000500000000000000" pitchFamily="2" charset="0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-US" b="0" i="0" u="none" strike="noStrike" cap="none" dirty="0">
              <a:solidFill>
                <a:schemeClr val="accent3"/>
              </a:solidFill>
              <a:latin typeface="Montserrat" panose="00000500000000000000" pitchFamily="2" charset="0"/>
              <a:ea typeface="Times"/>
              <a:cs typeface="Times"/>
              <a:sym typeface="Time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？"/>
            </a:pPr>
            <a:r>
              <a:rPr lang="en-US" b="0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How often do you visit medical websites, and what </a:t>
            </a:r>
            <a:r>
              <a:rPr lang="en-US" b="1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motivates</a:t>
            </a:r>
            <a:r>
              <a:rPr lang="en-US" b="0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 your visit?</a:t>
            </a:r>
            <a:endParaRPr lang="en-US" b="0" i="0" u="none" strike="noStrike" cap="none" dirty="0">
              <a:solidFill>
                <a:schemeClr val="accent3"/>
              </a:solidFill>
              <a:latin typeface="Montserrat" panose="00000500000000000000" pitchFamily="2" charset="0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-US" b="0" i="0" u="none" strike="noStrike" cap="none" dirty="0">
              <a:solidFill>
                <a:schemeClr val="accent3"/>
              </a:solidFill>
              <a:latin typeface="Montserrat" panose="00000500000000000000" pitchFamily="2" charset="0"/>
              <a:ea typeface="Times"/>
              <a:cs typeface="Times"/>
              <a:sym typeface="Time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？"/>
            </a:pPr>
            <a:r>
              <a:rPr lang="en-US" b="0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What </a:t>
            </a:r>
            <a:r>
              <a:rPr lang="en-US" b="1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frustrates</a:t>
            </a:r>
            <a:r>
              <a:rPr lang="en-US" b="0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 you the most when using medical websites?</a:t>
            </a:r>
            <a:endParaRPr lang="en-US" b="0" i="0" u="none" strike="noStrike" cap="none" dirty="0">
              <a:solidFill>
                <a:schemeClr val="accent3"/>
              </a:solidFill>
              <a:latin typeface="Montserrat" panose="00000500000000000000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lang="en-US" b="0" i="0" u="none" strike="noStrike" cap="none" dirty="0">
              <a:solidFill>
                <a:schemeClr val="accent3"/>
              </a:solidFill>
              <a:latin typeface="Montserrat" panose="00000500000000000000" pitchFamily="2" charset="0"/>
              <a:ea typeface="Times"/>
              <a:cs typeface="Times"/>
              <a:sym typeface="Time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？"/>
            </a:pPr>
            <a:r>
              <a:rPr lang="en-US" b="0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What improvements would you like to see on medical websites?</a:t>
            </a:r>
            <a:endParaRPr lang="en-US" b="0" i="0" u="none" strike="noStrike" cap="none" dirty="0">
              <a:solidFill>
                <a:schemeClr val="accent3"/>
              </a:solidFill>
              <a:latin typeface="Montserrat" panose="00000500000000000000" pitchFamily="2" charset="0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-US" b="0" i="0" u="none" strike="noStrike" cap="none" dirty="0">
              <a:solidFill>
                <a:schemeClr val="accent3"/>
              </a:solidFill>
              <a:latin typeface="Montserrat" panose="00000500000000000000" pitchFamily="2" charset="0"/>
              <a:ea typeface="Times"/>
              <a:cs typeface="Times"/>
              <a:sym typeface="Time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？"/>
            </a:pPr>
            <a:r>
              <a:rPr lang="en-US" b="0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How do you feel about interacting with </a:t>
            </a:r>
            <a:r>
              <a:rPr lang="en-US" b="1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chatbots</a:t>
            </a:r>
            <a:r>
              <a:rPr lang="en-US" b="0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 or automated systems on medical websites?</a:t>
            </a:r>
            <a:endParaRPr lang="en-US" b="0" i="0" u="none" strike="noStrike" cap="none" dirty="0">
              <a:solidFill>
                <a:schemeClr val="accent3"/>
              </a:solidFill>
              <a:latin typeface="Montserrat" panose="00000500000000000000" pitchFamily="2" charset="0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-US" b="0" i="0" u="none" strike="noStrike" cap="none" dirty="0">
              <a:solidFill>
                <a:schemeClr val="accent3"/>
              </a:solidFill>
              <a:latin typeface="Montserrat" panose="00000500000000000000" pitchFamily="2" charset="0"/>
              <a:ea typeface="Times"/>
              <a:cs typeface="Times"/>
              <a:sym typeface="Time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？"/>
            </a:pPr>
            <a:r>
              <a:rPr lang="en-US" b="0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Have you ever had to contact </a:t>
            </a:r>
            <a:r>
              <a:rPr lang="en-US" b="1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customer support </a:t>
            </a:r>
            <a:r>
              <a:rPr lang="en-US" b="0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while using a medical website?</a:t>
            </a:r>
            <a:endParaRPr lang="en-US" b="0" i="0" u="none" strike="noStrike" cap="none" dirty="0">
              <a:solidFill>
                <a:schemeClr val="accent3"/>
              </a:solidFill>
              <a:latin typeface="Montserrat" panose="00000500000000000000" pitchFamily="2" charset="0"/>
              <a:sym typeface="Arial"/>
            </a:endParaRPr>
          </a:p>
        </p:txBody>
      </p:sp>
      <p:sp>
        <p:nvSpPr>
          <p:cNvPr id="4" name="Google Shape;159;p5">
            <a:extLst>
              <a:ext uri="{FF2B5EF4-FFF2-40B4-BE49-F238E27FC236}">
                <a16:creationId xmlns:a16="http://schemas.microsoft.com/office/drawing/2014/main" id="{2D90EA71-411A-57E2-CC6E-829FEFF7315A}"/>
              </a:ext>
            </a:extLst>
          </p:cNvPr>
          <p:cNvSpPr txBox="1"/>
          <p:nvPr/>
        </p:nvSpPr>
        <p:spPr>
          <a:xfrm>
            <a:off x="5198524" y="1459967"/>
            <a:ext cx="3369279" cy="461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？"/>
            </a:pPr>
            <a:r>
              <a:rPr lang="de-DE" b="0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Have you ever had a </a:t>
            </a:r>
            <a:r>
              <a:rPr lang="de-DE" b="1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security </a:t>
            </a:r>
            <a:r>
              <a:rPr lang="de-DE" b="0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or</a:t>
            </a:r>
            <a:r>
              <a:rPr lang="de-DE" b="1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 privacy concern </a:t>
            </a:r>
            <a:r>
              <a:rPr lang="de-DE" b="0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when using a medical website?</a:t>
            </a:r>
            <a:endParaRPr b="0" i="0" u="none" strike="noStrike" cap="none" dirty="0">
              <a:solidFill>
                <a:schemeClr val="accent3"/>
              </a:solidFill>
              <a:latin typeface="Montserrat" panose="00000500000000000000" pitchFamily="2" charset="0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0" i="0" u="none" strike="noStrike" cap="none" dirty="0">
              <a:solidFill>
                <a:schemeClr val="accent3"/>
              </a:solidFill>
              <a:latin typeface="Montserrat" panose="00000500000000000000" pitchFamily="2" charset="0"/>
              <a:ea typeface="Times"/>
              <a:cs typeface="Times"/>
              <a:sym typeface="Time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？"/>
            </a:pPr>
            <a:r>
              <a:rPr lang="de-DE" b="0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How often do you rely on medical websites versus calling the healthcare provider directly?</a:t>
            </a:r>
            <a:endParaRPr b="0" i="0" u="none" strike="noStrike" cap="none" dirty="0">
              <a:solidFill>
                <a:schemeClr val="accent3"/>
              </a:solidFill>
              <a:latin typeface="Montserrat" panose="00000500000000000000" pitchFamily="2" charset="0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0" i="0" u="none" strike="noStrike" cap="none" dirty="0">
              <a:solidFill>
                <a:schemeClr val="accent3"/>
              </a:solidFill>
              <a:latin typeface="Montserrat" panose="00000500000000000000" pitchFamily="2" charset="0"/>
              <a:ea typeface="Times"/>
              <a:cs typeface="Times"/>
              <a:sym typeface="Time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？"/>
            </a:pPr>
            <a:r>
              <a:rPr lang="de-DE" b="0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Do you prefer using </a:t>
            </a:r>
            <a:r>
              <a:rPr lang="de-DE" b="1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apps over websites </a:t>
            </a:r>
            <a:r>
              <a:rPr lang="de-DE" b="0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for managing your health information?</a:t>
            </a:r>
            <a:endParaRPr b="0" i="0" u="none" strike="noStrike" cap="none" dirty="0">
              <a:solidFill>
                <a:schemeClr val="accent3"/>
              </a:solidFill>
              <a:latin typeface="Montserrat" panose="00000500000000000000" pitchFamily="2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b="0" i="0" u="none" strike="noStrike" cap="none" dirty="0">
              <a:solidFill>
                <a:schemeClr val="accent3"/>
              </a:solidFill>
              <a:latin typeface="Montserrat" panose="00000500000000000000" pitchFamily="2" charset="0"/>
              <a:ea typeface="Times"/>
              <a:cs typeface="Times"/>
              <a:sym typeface="Time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？"/>
            </a:pPr>
            <a:r>
              <a:rPr lang="de-DE" b="0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  <a:t>How do you navigate these websites on mobile versus desktop devices?</a:t>
            </a:r>
            <a:br>
              <a:rPr lang="de-DE" b="0" i="0" u="none" strike="noStrike" cap="none" dirty="0">
                <a:solidFill>
                  <a:schemeClr val="accent3"/>
                </a:solidFill>
                <a:latin typeface="Montserrat" panose="00000500000000000000" pitchFamily="2" charset="0"/>
                <a:ea typeface="Times"/>
                <a:cs typeface="Times"/>
                <a:sym typeface="Times"/>
              </a:rPr>
            </a:br>
            <a:endParaRPr b="0" i="0" u="none" strike="noStrike" cap="none" dirty="0">
              <a:solidFill>
                <a:schemeClr val="accent3"/>
              </a:solidFill>
              <a:latin typeface="Montserrat" panose="00000500000000000000" pitchFamily="2" charset="0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b="0" i="0" u="none" strike="noStrike" cap="none" dirty="0">
              <a:solidFill>
                <a:schemeClr val="accent3"/>
              </a:solidFill>
              <a:latin typeface="Montserrat" panose="00000500000000000000" pitchFamily="2" charset="0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b="0" i="0" u="none" strike="noStrike" cap="none" dirty="0">
              <a:solidFill>
                <a:schemeClr val="accent3"/>
              </a:solidFill>
              <a:latin typeface="Montserrat" panose="00000500000000000000" pitchFamily="2" charset="0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b="0" i="0" u="none" strike="noStrike" cap="none" dirty="0">
              <a:solidFill>
                <a:schemeClr val="accent3"/>
              </a:solidFill>
              <a:latin typeface="Montserrat" panose="00000500000000000000" pitchFamily="2" charset="0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b="0" i="0" u="none" strike="noStrike" cap="none" dirty="0">
              <a:solidFill>
                <a:schemeClr val="accent3"/>
              </a:solidFill>
              <a:latin typeface="Montserrat" panose="00000500000000000000" pitchFamily="2" charset="0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507693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98EE9-EB42-D8F8-8098-B40B7A3DC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63230-D1EF-7A9C-5EA9-2605F086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262" y="201798"/>
            <a:ext cx="3670853" cy="477600"/>
          </a:xfrm>
        </p:spPr>
        <p:txBody>
          <a:bodyPr/>
          <a:lstStyle/>
          <a:p>
            <a:r>
              <a:rPr lang="en-US" dirty="0"/>
              <a:t>Observation results</a:t>
            </a:r>
          </a:p>
        </p:txBody>
      </p:sp>
      <p:sp>
        <p:nvSpPr>
          <p:cNvPr id="5" name="Google Shape;145;p28">
            <a:extLst>
              <a:ext uri="{FF2B5EF4-FFF2-40B4-BE49-F238E27FC236}">
                <a16:creationId xmlns:a16="http://schemas.microsoft.com/office/drawing/2014/main" id="{72CCA959-9C62-3DAA-75E6-92BF5572E201}"/>
              </a:ext>
            </a:extLst>
          </p:cNvPr>
          <p:cNvSpPr txBox="1">
            <a:spLocks/>
          </p:cNvSpPr>
          <p:nvPr/>
        </p:nvSpPr>
        <p:spPr>
          <a:xfrm>
            <a:off x="480419" y="1086309"/>
            <a:ext cx="7825381" cy="114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38100">
              <a:lnSpc>
                <a:spcPct val="110000"/>
              </a:lnSpc>
              <a:buClr>
                <a:schemeClr val="dk2"/>
              </a:buClr>
              <a:buSzPts val="3000"/>
            </a:pPr>
            <a:r>
              <a:rPr lang="en-US" b="1" dirty="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Interview</a:t>
            </a:r>
            <a:r>
              <a:rPr lang="en-US" dirty="0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</a:t>
            </a:r>
            <a:r>
              <a:rPr lang="en-US" dirty="0">
                <a:solidFill>
                  <a:schemeClr val="accent3"/>
                </a:solidFill>
                <a:ea typeface="Montserrat SemiBold"/>
                <a:cs typeface="Montserrat SemiBold"/>
              </a:rPr>
              <a:t>  </a:t>
            </a:r>
            <a:r>
              <a:rPr lang="en-US" b="1" dirty="0">
                <a:solidFill>
                  <a:schemeClr val="accent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 interviewed 5 people:</a:t>
            </a:r>
          </a:p>
          <a:p>
            <a:pPr marL="476250" indent="-285750">
              <a:lnSpc>
                <a:spcPct val="110000"/>
              </a:lnSpc>
              <a:buClr>
                <a:schemeClr val="dk2"/>
              </a:buClr>
              <a:buSzPts val="3000"/>
              <a:buFontTx/>
              <a:buChar char="-"/>
            </a:pPr>
            <a:r>
              <a:rPr lang="en-US" b="1" dirty="0">
                <a:solidFill>
                  <a:schemeClr val="accent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Common users: Thanh (21, Student), Nghia (17, Student), Roman (32, Worker)</a:t>
            </a:r>
          </a:p>
          <a:p>
            <a:pPr marL="476250" indent="-285750">
              <a:lnSpc>
                <a:spcPct val="110000"/>
              </a:lnSpc>
              <a:buClr>
                <a:schemeClr val="dk2"/>
              </a:buClr>
              <a:buSzPts val="3000"/>
              <a:buFontTx/>
              <a:buChar char="-"/>
            </a:pPr>
            <a:r>
              <a:rPr lang="en-US" b="1" dirty="0">
                <a:solidFill>
                  <a:schemeClr val="accent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Extreme users: Trung (64, Retired)</a:t>
            </a:r>
          </a:p>
          <a:p>
            <a:pPr marL="476250" indent="-285750">
              <a:lnSpc>
                <a:spcPct val="110000"/>
              </a:lnSpc>
              <a:buClr>
                <a:schemeClr val="dk2"/>
              </a:buClr>
              <a:buSzPts val="3000"/>
              <a:buFontTx/>
              <a:buChar char="-"/>
            </a:pPr>
            <a:r>
              <a:rPr lang="en-US" b="1" dirty="0">
                <a:solidFill>
                  <a:schemeClr val="accent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Expert users: Ngan Ha (29, Specialist Doctor)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7F3F57-8123-D292-51B8-3F9DC7B80FF1}"/>
              </a:ext>
            </a:extLst>
          </p:cNvPr>
          <p:cNvSpPr txBox="1"/>
          <p:nvPr/>
        </p:nvSpPr>
        <p:spPr>
          <a:xfrm>
            <a:off x="480419" y="2193471"/>
            <a:ext cx="10674858" cy="314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de-DE" dirty="0">
                <a:solidFill>
                  <a:schemeClr val="accent3"/>
                </a:solidFill>
                <a:latin typeface="Montserrat SemiBold"/>
                <a:sym typeface="Montserrat SemiBold"/>
              </a:rPr>
              <a:t>Questionaire: </a:t>
            </a:r>
            <a:r>
              <a:rPr lang="de-DE" b="1" dirty="0">
                <a:solidFill>
                  <a:schemeClr val="accent3"/>
                </a:solidFill>
                <a:latin typeface="Montserrat Light" pitchFamily="2" charset="0"/>
                <a:sym typeface="Montserrat SemiBold"/>
              </a:rPr>
              <a:t>We received 18 responses from different user groups</a:t>
            </a:r>
            <a:endParaRPr lang="de-DE" b="1" dirty="0">
              <a:solidFill>
                <a:schemeClr val="accent3"/>
              </a:solidFill>
              <a:latin typeface="Montserrat Light" pitchFamily="2" charset="0"/>
            </a:endParaRPr>
          </a:p>
        </p:txBody>
      </p:sp>
      <p:pic>
        <p:nvPicPr>
          <p:cNvPr id="7" name="Picture 2" descr="Biểu đồ câu trả lời của biểu mẫu. Tên câu hỏi: Your age:. Số lượng câu trả lời: 18 câu trả lời.">
            <a:extLst>
              <a:ext uri="{FF2B5EF4-FFF2-40B4-BE49-F238E27FC236}">
                <a16:creationId xmlns:a16="http://schemas.microsoft.com/office/drawing/2014/main" id="{374C1474-5BDD-A5AE-F290-603AEC531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19" y="2841506"/>
            <a:ext cx="4531891" cy="190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Biểu đồ câu trả lời của biểu mẫu. Tên câu hỏi: Your occupation. Số lượng câu trả lời: 18 câu trả lời.">
            <a:extLst>
              <a:ext uri="{FF2B5EF4-FFF2-40B4-BE49-F238E27FC236}">
                <a16:creationId xmlns:a16="http://schemas.microsoft.com/office/drawing/2014/main" id="{B56D2CE4-22BD-7EA3-3D12-74AA1BF68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281" y="2841507"/>
            <a:ext cx="4531889" cy="190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574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72DC7-C2BE-BB99-C6A5-E25078D67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19085"/>
            <a:ext cx="7704000" cy="1201714"/>
          </a:xfrm>
        </p:spPr>
        <p:txBody>
          <a:bodyPr/>
          <a:lstStyle/>
          <a:p>
            <a:r>
              <a:rPr lang="en-US" sz="2000" dirty="0"/>
              <a:t>Common User Empathy Map</a:t>
            </a:r>
          </a:p>
        </p:txBody>
      </p:sp>
      <p:pic>
        <p:nvPicPr>
          <p:cNvPr id="3" name="Google Shape;192;p29">
            <a:extLst>
              <a:ext uri="{FF2B5EF4-FFF2-40B4-BE49-F238E27FC236}">
                <a16:creationId xmlns:a16="http://schemas.microsoft.com/office/drawing/2014/main" id="{0BE90D2A-3E57-703B-0135-25CDB575BE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21243" y="637285"/>
            <a:ext cx="3145942" cy="447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1">
            <a:extLst>
              <a:ext uri="{FF2B5EF4-FFF2-40B4-BE49-F238E27FC236}">
                <a16:creationId xmlns:a16="http://schemas.microsoft.com/office/drawing/2014/main" id="{1AA1276C-46AB-AC73-F96F-D64A9F4D8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815" y="618722"/>
            <a:ext cx="3123676" cy="44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44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3F48A-55EB-B772-E79D-324FF327E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7B76B-55D3-C59B-E445-139FE2F7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19085"/>
            <a:ext cx="7704000" cy="1201714"/>
          </a:xfrm>
        </p:spPr>
        <p:txBody>
          <a:bodyPr/>
          <a:lstStyle/>
          <a:p>
            <a:r>
              <a:rPr lang="en-US" sz="2000" dirty="0"/>
              <a:t>Common User Empathy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F19A53-7359-F85A-519F-5B1306D0A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885" y="647700"/>
            <a:ext cx="3140229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43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AA0FB-C803-18AF-76CE-A6309F90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DF558-F899-4237-E383-F714D6251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19085"/>
            <a:ext cx="7704000" cy="1201714"/>
          </a:xfrm>
        </p:spPr>
        <p:txBody>
          <a:bodyPr/>
          <a:lstStyle/>
          <a:p>
            <a:r>
              <a:rPr lang="en-US" sz="2000" dirty="0"/>
              <a:t>Extreme and Expert User Empathy Map</a:t>
            </a:r>
          </a:p>
        </p:txBody>
      </p:sp>
      <p:pic>
        <p:nvPicPr>
          <p:cNvPr id="5" name="Google Shape;175;p6">
            <a:extLst>
              <a:ext uri="{FF2B5EF4-FFF2-40B4-BE49-F238E27FC236}">
                <a16:creationId xmlns:a16="http://schemas.microsoft.com/office/drawing/2014/main" id="{80677840-FBDD-F7A1-3C68-2DEF76C22D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87047" y="607481"/>
            <a:ext cx="3084953" cy="4416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6;p6">
            <a:extLst>
              <a:ext uri="{FF2B5EF4-FFF2-40B4-BE49-F238E27FC236}">
                <a16:creationId xmlns:a16="http://schemas.microsoft.com/office/drawing/2014/main" id="{6C25F9A8-60B1-7B29-3031-963EC150D3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4574" y="607480"/>
            <a:ext cx="3084953" cy="4416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024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CB1E2-3F44-5377-B6FC-DF61DC424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01870-54D6-E6F4-8892-2AB557E44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19085"/>
            <a:ext cx="7704000" cy="1201714"/>
          </a:xfrm>
        </p:spPr>
        <p:txBody>
          <a:bodyPr/>
          <a:lstStyle/>
          <a:p>
            <a:r>
              <a:rPr lang="en-US" sz="2000" dirty="0" err="1"/>
              <a:t>Questionaire</a:t>
            </a:r>
            <a:r>
              <a:rPr lang="en-US" sz="2000" dirty="0"/>
              <a:t> Result</a:t>
            </a:r>
          </a:p>
        </p:txBody>
      </p:sp>
      <p:pic>
        <p:nvPicPr>
          <p:cNvPr id="3" name="Google Shape;206;p30">
            <a:extLst>
              <a:ext uri="{FF2B5EF4-FFF2-40B4-BE49-F238E27FC236}">
                <a16:creationId xmlns:a16="http://schemas.microsoft.com/office/drawing/2014/main" id="{6ABEBA37-0D46-0BB5-3265-D5469BD6E72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4936" y="719942"/>
            <a:ext cx="4347064" cy="2066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07;p30">
            <a:extLst>
              <a:ext uri="{FF2B5EF4-FFF2-40B4-BE49-F238E27FC236}">
                <a16:creationId xmlns:a16="http://schemas.microsoft.com/office/drawing/2014/main" id="{07C0E912-96A6-54E4-A29E-B6C083EF5F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935" y="2808635"/>
            <a:ext cx="4347065" cy="2066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8;p30">
            <a:extLst>
              <a:ext uri="{FF2B5EF4-FFF2-40B4-BE49-F238E27FC236}">
                <a16:creationId xmlns:a16="http://schemas.microsoft.com/office/drawing/2014/main" id="{3C9FA51B-C460-7A51-BFF2-1803E0363C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719942"/>
            <a:ext cx="4671502" cy="222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09;p30">
            <a:extLst>
              <a:ext uri="{FF2B5EF4-FFF2-40B4-BE49-F238E27FC236}">
                <a16:creationId xmlns:a16="http://schemas.microsoft.com/office/drawing/2014/main" id="{612FB04F-EEF0-F955-7B3E-81975649EEE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2866553"/>
            <a:ext cx="4359384" cy="2082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5925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FAB11-4F15-B8FD-C7CE-5E022D6D7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234A8-E898-532C-84A1-3973ED1FC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19085"/>
            <a:ext cx="7704000" cy="1201714"/>
          </a:xfrm>
        </p:spPr>
        <p:txBody>
          <a:bodyPr/>
          <a:lstStyle/>
          <a:p>
            <a:r>
              <a:rPr lang="en-US" sz="2000" dirty="0" err="1"/>
              <a:t>Questionaire</a:t>
            </a:r>
            <a:r>
              <a:rPr lang="en-US" sz="2000" dirty="0"/>
              <a:t> Result</a:t>
            </a:r>
          </a:p>
        </p:txBody>
      </p:sp>
      <p:pic>
        <p:nvPicPr>
          <p:cNvPr id="5" name="Google Shape;223;p31">
            <a:extLst>
              <a:ext uri="{FF2B5EF4-FFF2-40B4-BE49-F238E27FC236}">
                <a16:creationId xmlns:a16="http://schemas.microsoft.com/office/drawing/2014/main" id="{09AFCDD8-E983-002F-A8ED-EA578C54EC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994" y="1176254"/>
            <a:ext cx="9010011" cy="2790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6783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7EA6B-F97D-F3F8-236C-4EF35B22B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C1A8-4BA9-E1D6-36F3-045BC0BA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262" y="201798"/>
            <a:ext cx="3670853" cy="477600"/>
          </a:xfrm>
        </p:spPr>
        <p:txBody>
          <a:bodyPr/>
          <a:lstStyle/>
          <a:p>
            <a:r>
              <a:rPr lang="en-US" dirty="0"/>
              <a:t>Needs and Insights</a:t>
            </a:r>
          </a:p>
        </p:txBody>
      </p:sp>
      <p:sp>
        <p:nvSpPr>
          <p:cNvPr id="5" name="Google Shape;284;p34">
            <a:extLst>
              <a:ext uri="{FF2B5EF4-FFF2-40B4-BE49-F238E27FC236}">
                <a16:creationId xmlns:a16="http://schemas.microsoft.com/office/drawing/2014/main" id="{E6FDB98F-4F37-61D2-B460-CCE7D72DE2D3}"/>
              </a:ext>
            </a:extLst>
          </p:cNvPr>
          <p:cNvSpPr txBox="1">
            <a:spLocks/>
          </p:cNvSpPr>
          <p:nvPr/>
        </p:nvSpPr>
        <p:spPr>
          <a:xfrm>
            <a:off x="577802" y="1087032"/>
            <a:ext cx="8165366" cy="385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0000"/>
              </a:lnSpc>
              <a:buClr>
                <a:schemeClr val="dk2"/>
              </a:buClr>
              <a:buSzPts val="3000"/>
            </a:pPr>
            <a:r>
              <a:rPr lang="en-US" sz="1300" b="1" dirty="0">
                <a:solidFill>
                  <a:schemeClr val="accent3"/>
                </a:solidFill>
                <a:latin typeface="Montserrat" panose="00000500000000000000" pitchFamily="2" charset="0"/>
              </a:rPr>
              <a:t>Needs: </a:t>
            </a:r>
          </a:p>
          <a:p>
            <a:pPr marL="560071" lvl="1" indent="-285750">
              <a:lnSpc>
                <a:spcPct val="110000"/>
              </a:lnSpc>
              <a:spcBef>
                <a:spcPts val="50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300" dirty="0">
                <a:solidFill>
                  <a:schemeClr val="accent3"/>
                </a:solidFill>
                <a:latin typeface="Montserrat" panose="00000500000000000000" pitchFamily="2" charset="0"/>
              </a:rPr>
              <a:t>Simplified user experience for older users, with larger fonts and fewer navigational layers.</a:t>
            </a:r>
          </a:p>
          <a:p>
            <a:pPr marL="560071" lvl="1" indent="-285750">
              <a:lnSpc>
                <a:spcPct val="110000"/>
              </a:lnSpc>
              <a:spcBef>
                <a:spcPts val="50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300" dirty="0">
                <a:solidFill>
                  <a:schemeClr val="accent3"/>
                </a:solidFill>
                <a:latin typeface="Montserrat" panose="00000500000000000000" pitchFamily="2" charset="0"/>
              </a:rPr>
              <a:t>Faster, more reliable appointment booking systems for general users to avoid frustration.</a:t>
            </a:r>
          </a:p>
          <a:p>
            <a:pPr marL="560071" lvl="1" indent="-285750">
              <a:lnSpc>
                <a:spcPct val="110000"/>
              </a:lnSpc>
              <a:spcBef>
                <a:spcPts val="50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300" dirty="0">
                <a:solidFill>
                  <a:schemeClr val="accent3"/>
                </a:solidFill>
                <a:latin typeface="Montserrat" panose="00000500000000000000" pitchFamily="2" charset="0"/>
              </a:rPr>
              <a:t>Better mobile optimization for all users, focusing on clear, decluttered designs.</a:t>
            </a:r>
          </a:p>
          <a:p>
            <a:pPr marL="560071" lvl="1" indent="-285750">
              <a:lnSpc>
                <a:spcPct val="110000"/>
              </a:lnSpc>
              <a:spcBef>
                <a:spcPts val="50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300" dirty="0">
                <a:solidFill>
                  <a:schemeClr val="accent3"/>
                </a:solidFill>
                <a:latin typeface="Montserrat" panose="00000500000000000000" pitchFamily="2" charset="0"/>
              </a:rPr>
              <a:t>Real-time, integrated patient tracking for medical professionals to help monitor patients across different platforms and sources.</a:t>
            </a:r>
          </a:p>
          <a:p>
            <a:pPr marL="560071" lvl="1" indent="-171450">
              <a:lnSpc>
                <a:spcPct val="110000"/>
              </a:lnSpc>
              <a:spcBef>
                <a:spcPts val="500"/>
              </a:spcBef>
              <a:buClr>
                <a:schemeClr val="dk2"/>
              </a:buClr>
              <a:buSzPts val="1800"/>
            </a:pPr>
            <a:endParaRPr lang="en-US" sz="1300" dirty="0">
              <a:solidFill>
                <a:schemeClr val="accent3"/>
              </a:solidFill>
              <a:latin typeface="Montserrat" panose="00000500000000000000" pitchFamily="2" charset="0"/>
            </a:endParaRPr>
          </a:p>
          <a:p>
            <a:pPr>
              <a:lnSpc>
                <a:spcPct val="110000"/>
              </a:lnSpc>
              <a:buClr>
                <a:schemeClr val="dk2"/>
              </a:buClr>
              <a:buSzPts val="3000"/>
            </a:pPr>
            <a:r>
              <a:rPr lang="en-US" sz="1300" b="1" dirty="0">
                <a:solidFill>
                  <a:schemeClr val="accent3"/>
                </a:solidFill>
                <a:latin typeface="Montserrat" panose="00000500000000000000" pitchFamily="2" charset="0"/>
              </a:rPr>
              <a:t>Insights: </a:t>
            </a:r>
          </a:p>
          <a:p>
            <a:pPr marL="560071" lvl="1" indent="-285750">
              <a:lnSpc>
                <a:spcPct val="110000"/>
              </a:lnSpc>
              <a:spcBef>
                <a:spcPts val="50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300" dirty="0">
                <a:solidFill>
                  <a:schemeClr val="accent3"/>
                </a:solidFill>
                <a:latin typeface="Montserrat" panose="00000500000000000000" pitchFamily="2" charset="0"/>
              </a:rPr>
              <a:t>Users prioritize ease of access and clarity over features. Too much information leads to frustration, especially for non-tech-savvy users.</a:t>
            </a:r>
          </a:p>
          <a:p>
            <a:pPr marL="560071" lvl="1" indent="-285750">
              <a:lnSpc>
                <a:spcPct val="110000"/>
              </a:lnSpc>
              <a:spcBef>
                <a:spcPts val="50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300" dirty="0">
                <a:solidFill>
                  <a:schemeClr val="accent3"/>
                </a:solidFill>
                <a:latin typeface="Montserrat" panose="00000500000000000000" pitchFamily="2" charset="0"/>
              </a:rPr>
              <a:t>Medical professionals have distinct needs related to real-time data integration, which requires advanced systems but should not compromise simplicity for other users.</a:t>
            </a:r>
          </a:p>
          <a:p>
            <a:pPr marL="560071" lvl="1" indent="-285750">
              <a:lnSpc>
                <a:spcPct val="110000"/>
              </a:lnSpc>
              <a:spcBef>
                <a:spcPts val="50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300" dirty="0">
                <a:solidFill>
                  <a:schemeClr val="accent3"/>
                </a:solidFill>
                <a:latin typeface="Montserrat" panose="00000500000000000000" pitchFamily="2" charset="0"/>
              </a:rPr>
              <a:t>Older users rely on assistance due to poor design, and improving accessibility would enhance their independence.</a:t>
            </a:r>
          </a:p>
          <a:p>
            <a:pPr marL="560070" lvl="1" indent="-171448">
              <a:lnSpc>
                <a:spcPct val="110000"/>
              </a:lnSpc>
              <a:spcBef>
                <a:spcPts val="500"/>
              </a:spcBef>
              <a:buClr>
                <a:schemeClr val="dk2"/>
              </a:buClr>
              <a:buSzPts val="1800"/>
              <a:buFont typeface="Noto Sans Symbols"/>
              <a:buNone/>
            </a:pPr>
            <a:endParaRPr lang="en-US" sz="1300" dirty="0">
              <a:solidFill>
                <a:schemeClr val="accent3"/>
              </a:solidFill>
              <a:latin typeface="Montserrat" panose="00000500000000000000" pitchFamily="2" charset="0"/>
            </a:endParaRPr>
          </a:p>
          <a:p>
            <a:pPr marL="560070" lvl="1" indent="-171448">
              <a:lnSpc>
                <a:spcPct val="110000"/>
              </a:lnSpc>
              <a:spcBef>
                <a:spcPts val="500"/>
              </a:spcBef>
              <a:buClr>
                <a:schemeClr val="dk2"/>
              </a:buClr>
              <a:buSzPts val="1800"/>
              <a:buFont typeface="Noto Sans Symbols"/>
              <a:buNone/>
            </a:pPr>
            <a:endParaRPr lang="en-US" sz="1300" dirty="0">
              <a:solidFill>
                <a:schemeClr val="accent3"/>
              </a:solidFill>
              <a:latin typeface="Montserrat" panose="00000500000000000000" pitchFamily="2" charset="0"/>
            </a:endParaRPr>
          </a:p>
          <a:p>
            <a:pPr marL="560070" lvl="1" indent="-171448">
              <a:lnSpc>
                <a:spcPct val="110000"/>
              </a:lnSpc>
              <a:spcBef>
                <a:spcPts val="500"/>
              </a:spcBef>
              <a:buClr>
                <a:schemeClr val="dk2"/>
              </a:buClr>
              <a:buSzPts val="1800"/>
              <a:buFont typeface="Noto Sans Symbols"/>
              <a:buNone/>
            </a:pPr>
            <a:endParaRPr lang="en-US" sz="1300" dirty="0">
              <a:solidFill>
                <a:schemeClr val="accent3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275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>
          <a:extLst>
            <a:ext uri="{FF2B5EF4-FFF2-40B4-BE49-F238E27FC236}">
              <a16:creationId xmlns:a16="http://schemas.microsoft.com/office/drawing/2014/main" id="{12F93A63-A373-C94F-97DF-7E8ED4247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0">
            <a:extLst>
              <a:ext uri="{FF2B5EF4-FFF2-40B4-BE49-F238E27FC236}">
                <a16:creationId xmlns:a16="http://schemas.microsoft.com/office/drawing/2014/main" id="{5A049E84-2770-2D2A-55D0-E3C1ED6DC3B1}"/>
              </a:ext>
            </a:extLst>
          </p:cNvPr>
          <p:cNvSpPr/>
          <p:nvPr/>
        </p:nvSpPr>
        <p:spPr>
          <a:xfrm>
            <a:off x="1516459" y="2216782"/>
            <a:ext cx="6118966" cy="8418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0">
            <a:extLst>
              <a:ext uri="{FF2B5EF4-FFF2-40B4-BE49-F238E27FC236}">
                <a16:creationId xmlns:a16="http://schemas.microsoft.com/office/drawing/2014/main" id="{A8B8112A-BB7C-9225-38B2-6AA72D9650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08574" y="2156843"/>
            <a:ext cx="611896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Concept Video</a:t>
            </a:r>
            <a:endParaRPr sz="6000" dirty="0"/>
          </a:p>
        </p:txBody>
      </p:sp>
      <p:sp>
        <p:nvSpPr>
          <p:cNvPr id="1100" name="Google Shape;1100;p40">
            <a:extLst>
              <a:ext uri="{FF2B5EF4-FFF2-40B4-BE49-F238E27FC236}">
                <a16:creationId xmlns:a16="http://schemas.microsoft.com/office/drawing/2014/main" id="{485CF773-A4DA-D3B9-D367-59501971443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5151" y="1066017"/>
            <a:ext cx="2841000" cy="11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102" name="Google Shape;1102;p40">
            <a:extLst>
              <a:ext uri="{FF2B5EF4-FFF2-40B4-BE49-F238E27FC236}">
                <a16:creationId xmlns:a16="http://schemas.microsoft.com/office/drawing/2014/main" id="{49E2E5D8-2D29-134D-FFB1-1564CAE984BB}"/>
              </a:ext>
            </a:extLst>
          </p:cNvPr>
          <p:cNvGrpSpPr/>
          <p:nvPr/>
        </p:nvGrpSpPr>
        <p:grpSpPr>
          <a:xfrm>
            <a:off x="2786165" y="119583"/>
            <a:ext cx="3218965" cy="1185288"/>
            <a:chOff x="3343478" y="539993"/>
            <a:chExt cx="2457038" cy="904731"/>
          </a:xfrm>
        </p:grpSpPr>
        <p:grpSp>
          <p:nvGrpSpPr>
            <p:cNvPr id="1103" name="Google Shape;1103;p40">
              <a:extLst>
                <a:ext uri="{FF2B5EF4-FFF2-40B4-BE49-F238E27FC236}">
                  <a16:creationId xmlns:a16="http://schemas.microsoft.com/office/drawing/2014/main" id="{974515EB-C0CA-90D7-0915-FBBE77183B3D}"/>
                </a:ext>
              </a:extLst>
            </p:cNvPr>
            <p:cNvGrpSpPr/>
            <p:nvPr/>
          </p:nvGrpSpPr>
          <p:grpSpPr>
            <a:xfrm>
              <a:off x="4429328" y="539993"/>
              <a:ext cx="1371188" cy="904731"/>
              <a:chOff x="6618863" y="562104"/>
              <a:chExt cx="1805144" cy="1191062"/>
            </a:xfrm>
          </p:grpSpPr>
          <p:sp>
            <p:nvSpPr>
              <p:cNvPr id="1104" name="Google Shape;1104;p40">
                <a:extLst>
                  <a:ext uri="{FF2B5EF4-FFF2-40B4-BE49-F238E27FC236}">
                    <a16:creationId xmlns:a16="http://schemas.microsoft.com/office/drawing/2014/main" id="{FC391BF2-B6CB-D8EC-2833-F82F299674EC}"/>
                  </a:ext>
                </a:extLst>
              </p:cNvPr>
              <p:cNvSpPr/>
              <p:nvPr/>
            </p:nvSpPr>
            <p:spPr>
              <a:xfrm rot="-804257" flipH="1">
                <a:off x="7327136" y="706610"/>
                <a:ext cx="583875" cy="892148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0">
                <a:extLst>
                  <a:ext uri="{FF2B5EF4-FFF2-40B4-BE49-F238E27FC236}">
                    <a16:creationId xmlns:a16="http://schemas.microsoft.com/office/drawing/2014/main" id="{BAAA4C74-0A3A-87D3-A87B-DB50B21A0093}"/>
                  </a:ext>
                </a:extLst>
              </p:cNvPr>
              <p:cNvSpPr/>
              <p:nvPr/>
            </p:nvSpPr>
            <p:spPr>
              <a:xfrm flipH="1">
                <a:off x="7029526" y="973310"/>
                <a:ext cx="207371" cy="13904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0">
                <a:extLst>
                  <a:ext uri="{FF2B5EF4-FFF2-40B4-BE49-F238E27FC236}">
                    <a16:creationId xmlns:a16="http://schemas.microsoft.com/office/drawing/2014/main" id="{A215EFAB-0C16-F6CE-B9A0-ECF14F822946}"/>
                  </a:ext>
                </a:extLst>
              </p:cNvPr>
              <p:cNvSpPr/>
              <p:nvPr/>
            </p:nvSpPr>
            <p:spPr>
              <a:xfrm flipH="1">
                <a:off x="7760243" y="1648506"/>
                <a:ext cx="155572" cy="104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0">
                <a:extLst>
                  <a:ext uri="{FF2B5EF4-FFF2-40B4-BE49-F238E27FC236}">
                    <a16:creationId xmlns:a16="http://schemas.microsoft.com/office/drawing/2014/main" id="{A40AF774-1200-EE68-2942-B571F6547F9F}"/>
                  </a:ext>
                </a:extLst>
              </p:cNvPr>
              <p:cNvSpPr/>
              <p:nvPr/>
            </p:nvSpPr>
            <p:spPr>
              <a:xfrm flipH="1">
                <a:off x="8304637" y="136260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0">
                <a:extLst>
                  <a:ext uri="{FF2B5EF4-FFF2-40B4-BE49-F238E27FC236}">
                    <a16:creationId xmlns:a16="http://schemas.microsoft.com/office/drawing/2014/main" id="{F03315C7-CE3D-C23A-298B-85AC0B083F47}"/>
                  </a:ext>
                </a:extLst>
              </p:cNvPr>
              <p:cNvSpPr/>
              <p:nvPr/>
            </p:nvSpPr>
            <p:spPr>
              <a:xfrm>
                <a:off x="6618863" y="562104"/>
                <a:ext cx="351196" cy="258049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0">
                <a:extLst>
                  <a:ext uri="{FF2B5EF4-FFF2-40B4-BE49-F238E27FC236}">
                    <a16:creationId xmlns:a16="http://schemas.microsoft.com/office/drawing/2014/main" id="{E10B97CE-155E-C01B-2CB2-17A41C8452AE}"/>
                  </a:ext>
                </a:extLst>
              </p:cNvPr>
              <p:cNvSpPr/>
              <p:nvPr/>
            </p:nvSpPr>
            <p:spPr>
              <a:xfrm>
                <a:off x="7935221" y="1407647"/>
                <a:ext cx="235455" cy="173006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0">
                <a:extLst>
                  <a:ext uri="{FF2B5EF4-FFF2-40B4-BE49-F238E27FC236}">
                    <a16:creationId xmlns:a16="http://schemas.microsoft.com/office/drawing/2014/main" id="{E8A14B2F-2BFD-0F47-ABA3-E996A772BAC0}"/>
                  </a:ext>
                </a:extLst>
              </p:cNvPr>
              <p:cNvSpPr/>
              <p:nvPr/>
            </p:nvSpPr>
            <p:spPr>
              <a:xfrm flipH="1">
                <a:off x="7274487" y="60345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1" name="Google Shape;1111;p40">
              <a:extLst>
                <a:ext uri="{FF2B5EF4-FFF2-40B4-BE49-F238E27FC236}">
                  <a16:creationId xmlns:a16="http://schemas.microsoft.com/office/drawing/2014/main" id="{3B671210-7A1A-DB9A-6BE0-81A2011F61F9}"/>
                </a:ext>
              </a:extLst>
            </p:cNvPr>
            <p:cNvGrpSpPr/>
            <p:nvPr/>
          </p:nvGrpSpPr>
          <p:grpSpPr>
            <a:xfrm flipH="1">
              <a:off x="3343478" y="571404"/>
              <a:ext cx="1059248" cy="873319"/>
              <a:chOff x="7029526" y="603457"/>
              <a:chExt cx="1394481" cy="1149709"/>
            </a:xfrm>
          </p:grpSpPr>
          <p:sp>
            <p:nvSpPr>
              <p:cNvPr id="1112" name="Google Shape;1112;p40">
                <a:extLst>
                  <a:ext uri="{FF2B5EF4-FFF2-40B4-BE49-F238E27FC236}">
                    <a16:creationId xmlns:a16="http://schemas.microsoft.com/office/drawing/2014/main" id="{5023BF8E-27FD-FB1A-F744-F4FB861C2BA7}"/>
                  </a:ext>
                </a:extLst>
              </p:cNvPr>
              <p:cNvSpPr/>
              <p:nvPr/>
            </p:nvSpPr>
            <p:spPr>
              <a:xfrm rot="-804296" flipH="1">
                <a:off x="7327137" y="706613"/>
                <a:ext cx="583880" cy="892157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0">
                <a:extLst>
                  <a:ext uri="{FF2B5EF4-FFF2-40B4-BE49-F238E27FC236}">
                    <a16:creationId xmlns:a16="http://schemas.microsoft.com/office/drawing/2014/main" id="{B3EAA98E-8E0D-7B23-0952-6D97FD2CB7B3}"/>
                  </a:ext>
                </a:extLst>
              </p:cNvPr>
              <p:cNvSpPr/>
              <p:nvPr/>
            </p:nvSpPr>
            <p:spPr>
              <a:xfrm flipH="1">
                <a:off x="7029526" y="973310"/>
                <a:ext cx="207371" cy="13904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0">
                <a:extLst>
                  <a:ext uri="{FF2B5EF4-FFF2-40B4-BE49-F238E27FC236}">
                    <a16:creationId xmlns:a16="http://schemas.microsoft.com/office/drawing/2014/main" id="{BE223D19-FED8-DD68-CDE3-50AE11B2A8D3}"/>
                  </a:ext>
                </a:extLst>
              </p:cNvPr>
              <p:cNvSpPr/>
              <p:nvPr/>
            </p:nvSpPr>
            <p:spPr>
              <a:xfrm flipH="1">
                <a:off x="7760243" y="1648506"/>
                <a:ext cx="155572" cy="104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0">
                <a:extLst>
                  <a:ext uri="{FF2B5EF4-FFF2-40B4-BE49-F238E27FC236}">
                    <a16:creationId xmlns:a16="http://schemas.microsoft.com/office/drawing/2014/main" id="{CDE2FDCE-DD4C-C923-8DD0-5455360773B2}"/>
                  </a:ext>
                </a:extLst>
              </p:cNvPr>
              <p:cNvSpPr/>
              <p:nvPr/>
            </p:nvSpPr>
            <p:spPr>
              <a:xfrm flipH="1">
                <a:off x="8304637" y="136260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0">
                <a:extLst>
                  <a:ext uri="{FF2B5EF4-FFF2-40B4-BE49-F238E27FC236}">
                    <a16:creationId xmlns:a16="http://schemas.microsoft.com/office/drawing/2014/main" id="{685A058C-6E31-20DB-8C01-D14BD1D36669}"/>
                  </a:ext>
                </a:extLst>
              </p:cNvPr>
              <p:cNvSpPr/>
              <p:nvPr/>
            </p:nvSpPr>
            <p:spPr>
              <a:xfrm>
                <a:off x="7935221" y="1407647"/>
                <a:ext cx="235455" cy="173006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0">
                <a:extLst>
                  <a:ext uri="{FF2B5EF4-FFF2-40B4-BE49-F238E27FC236}">
                    <a16:creationId xmlns:a16="http://schemas.microsoft.com/office/drawing/2014/main" id="{EAA72B51-45E0-D47D-3B42-27D48E20D4B0}"/>
                  </a:ext>
                </a:extLst>
              </p:cNvPr>
              <p:cNvSpPr/>
              <p:nvPr/>
            </p:nvSpPr>
            <p:spPr>
              <a:xfrm flipH="1">
                <a:off x="7274487" y="60345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8" name="Google Shape;1118;p40">
            <a:extLst>
              <a:ext uri="{FF2B5EF4-FFF2-40B4-BE49-F238E27FC236}">
                <a16:creationId xmlns:a16="http://schemas.microsoft.com/office/drawing/2014/main" id="{69848A5A-D117-58A9-CEC7-548E0F177FBF}"/>
              </a:ext>
            </a:extLst>
          </p:cNvPr>
          <p:cNvGrpSpPr/>
          <p:nvPr/>
        </p:nvGrpSpPr>
        <p:grpSpPr>
          <a:xfrm>
            <a:off x="1049525" y="3027250"/>
            <a:ext cx="1157825" cy="1469325"/>
            <a:chOff x="1401950" y="2310600"/>
            <a:chExt cx="1157825" cy="1469325"/>
          </a:xfrm>
        </p:grpSpPr>
        <p:sp>
          <p:nvSpPr>
            <p:cNvPr id="1119" name="Google Shape;1119;p40">
              <a:extLst>
                <a:ext uri="{FF2B5EF4-FFF2-40B4-BE49-F238E27FC236}">
                  <a16:creationId xmlns:a16="http://schemas.microsoft.com/office/drawing/2014/main" id="{EEC8FCDA-84FA-6FA2-92FF-5013A0B56746}"/>
                </a:ext>
              </a:extLst>
            </p:cNvPr>
            <p:cNvSpPr/>
            <p:nvPr/>
          </p:nvSpPr>
          <p:spPr>
            <a:xfrm>
              <a:off x="1401950" y="2310600"/>
              <a:ext cx="1125875" cy="1214075"/>
            </a:xfrm>
            <a:custGeom>
              <a:avLst/>
              <a:gdLst/>
              <a:ahLst/>
              <a:cxnLst/>
              <a:rect l="l" t="t" r="r" b="b"/>
              <a:pathLst>
                <a:path w="45035" h="48563" extrusionOk="0">
                  <a:moveTo>
                    <a:pt x="11545" y="0"/>
                  </a:moveTo>
                  <a:cubicBezTo>
                    <a:pt x="5695" y="0"/>
                    <a:pt x="0" y="4486"/>
                    <a:pt x="1475" y="15229"/>
                  </a:cubicBezTo>
                  <a:cubicBezTo>
                    <a:pt x="3781" y="32021"/>
                    <a:pt x="17766" y="48562"/>
                    <a:pt x="17766" y="48562"/>
                  </a:cubicBezTo>
                  <a:lnTo>
                    <a:pt x="40849" y="46808"/>
                  </a:lnTo>
                  <a:cubicBezTo>
                    <a:pt x="40849" y="46808"/>
                    <a:pt x="39771" y="43800"/>
                    <a:pt x="41927" y="31018"/>
                  </a:cubicBezTo>
                  <a:cubicBezTo>
                    <a:pt x="44082" y="18236"/>
                    <a:pt x="45034" y="13474"/>
                    <a:pt x="40849" y="10467"/>
                  </a:cubicBezTo>
                  <a:cubicBezTo>
                    <a:pt x="40389" y="10134"/>
                    <a:pt x="39953" y="9989"/>
                    <a:pt x="39535" y="9989"/>
                  </a:cubicBezTo>
                  <a:cubicBezTo>
                    <a:pt x="36591" y="9989"/>
                    <a:pt x="34536" y="17211"/>
                    <a:pt x="31167" y="17211"/>
                  </a:cubicBezTo>
                  <a:cubicBezTo>
                    <a:pt x="30688" y="17211"/>
                    <a:pt x="30183" y="17065"/>
                    <a:pt x="29646" y="16732"/>
                  </a:cubicBezTo>
                  <a:cubicBezTo>
                    <a:pt x="24784" y="13725"/>
                    <a:pt x="26237" y="10968"/>
                    <a:pt x="20322" y="3950"/>
                  </a:cubicBezTo>
                  <a:cubicBezTo>
                    <a:pt x="18183" y="1422"/>
                    <a:pt x="14839" y="0"/>
                    <a:pt x="11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0">
              <a:extLst>
                <a:ext uri="{FF2B5EF4-FFF2-40B4-BE49-F238E27FC236}">
                  <a16:creationId xmlns:a16="http://schemas.microsoft.com/office/drawing/2014/main" id="{CB1B0D01-1796-5E95-F23A-E2E727C98AC8}"/>
                </a:ext>
              </a:extLst>
            </p:cNvPr>
            <p:cNvSpPr/>
            <p:nvPr/>
          </p:nvSpPr>
          <p:spPr>
            <a:xfrm>
              <a:off x="1487050" y="2472625"/>
              <a:ext cx="526350" cy="537625"/>
            </a:xfrm>
            <a:custGeom>
              <a:avLst/>
              <a:gdLst/>
              <a:ahLst/>
              <a:cxnLst/>
              <a:rect l="l" t="t" r="r" b="b"/>
              <a:pathLst>
                <a:path w="21054" h="21505" extrusionOk="0">
                  <a:moveTo>
                    <a:pt x="18873" y="1"/>
                  </a:moveTo>
                  <a:cubicBezTo>
                    <a:pt x="12733" y="2156"/>
                    <a:pt x="7620" y="6417"/>
                    <a:pt x="3535" y="11755"/>
                  </a:cubicBezTo>
                  <a:cubicBezTo>
                    <a:pt x="2207" y="13459"/>
                    <a:pt x="878" y="15064"/>
                    <a:pt x="1" y="16768"/>
                  </a:cubicBezTo>
                  <a:cubicBezTo>
                    <a:pt x="527" y="18372"/>
                    <a:pt x="1154" y="19951"/>
                    <a:pt x="1806" y="21505"/>
                  </a:cubicBezTo>
                  <a:cubicBezTo>
                    <a:pt x="4337" y="12708"/>
                    <a:pt x="11856" y="5865"/>
                    <a:pt x="21054" y="3535"/>
                  </a:cubicBezTo>
                  <a:cubicBezTo>
                    <a:pt x="20502" y="2507"/>
                    <a:pt x="19826" y="1354"/>
                    <a:pt x="1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0">
              <a:extLst>
                <a:ext uri="{FF2B5EF4-FFF2-40B4-BE49-F238E27FC236}">
                  <a16:creationId xmlns:a16="http://schemas.microsoft.com/office/drawing/2014/main" id="{F3FE56D9-A42A-A744-DD3C-1ADAF05381C9}"/>
                </a:ext>
              </a:extLst>
            </p:cNvPr>
            <p:cNvSpPr/>
            <p:nvPr/>
          </p:nvSpPr>
          <p:spPr>
            <a:xfrm>
              <a:off x="1599850" y="2606725"/>
              <a:ext cx="480600" cy="715550"/>
            </a:xfrm>
            <a:custGeom>
              <a:avLst/>
              <a:gdLst/>
              <a:ahLst/>
              <a:cxnLst/>
              <a:rect l="l" t="t" r="r" b="b"/>
              <a:pathLst>
                <a:path w="19224" h="28622" extrusionOk="0">
                  <a:moveTo>
                    <a:pt x="17469" y="0"/>
                  </a:moveTo>
                  <a:cubicBezTo>
                    <a:pt x="8622" y="4010"/>
                    <a:pt x="2908" y="12607"/>
                    <a:pt x="0" y="21805"/>
                  </a:cubicBezTo>
                  <a:cubicBezTo>
                    <a:pt x="1329" y="24311"/>
                    <a:pt x="2732" y="26617"/>
                    <a:pt x="4010" y="28622"/>
                  </a:cubicBezTo>
                  <a:cubicBezTo>
                    <a:pt x="6116" y="18797"/>
                    <a:pt x="11329" y="8948"/>
                    <a:pt x="19223" y="2782"/>
                  </a:cubicBezTo>
                  <a:cubicBezTo>
                    <a:pt x="18497" y="1955"/>
                    <a:pt x="17995" y="1053"/>
                    <a:pt x="17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0">
              <a:extLst>
                <a:ext uri="{FF2B5EF4-FFF2-40B4-BE49-F238E27FC236}">
                  <a16:creationId xmlns:a16="http://schemas.microsoft.com/office/drawing/2014/main" id="{DC0F5FDB-8690-182E-FDDE-1B4FC719BDD8}"/>
                </a:ext>
              </a:extLst>
            </p:cNvPr>
            <p:cNvSpPr/>
            <p:nvPr/>
          </p:nvSpPr>
          <p:spPr>
            <a:xfrm>
              <a:off x="1817900" y="2710100"/>
              <a:ext cx="371575" cy="814575"/>
            </a:xfrm>
            <a:custGeom>
              <a:avLst/>
              <a:gdLst/>
              <a:ahLst/>
              <a:cxnLst/>
              <a:rect l="l" t="t" r="r" b="b"/>
              <a:pathLst>
                <a:path w="14863" h="32583" extrusionOk="0">
                  <a:moveTo>
                    <a:pt x="11930" y="1"/>
                  </a:moveTo>
                  <a:cubicBezTo>
                    <a:pt x="4938" y="8848"/>
                    <a:pt x="1354" y="19800"/>
                    <a:pt x="0" y="31129"/>
                  </a:cubicBezTo>
                  <a:cubicBezTo>
                    <a:pt x="702" y="32056"/>
                    <a:pt x="1128" y="32582"/>
                    <a:pt x="1128" y="32582"/>
                  </a:cubicBezTo>
                  <a:lnTo>
                    <a:pt x="8772" y="31981"/>
                  </a:lnTo>
                  <a:cubicBezTo>
                    <a:pt x="8070" y="21429"/>
                    <a:pt x="10176" y="10502"/>
                    <a:pt x="14862" y="1204"/>
                  </a:cubicBezTo>
                  <a:lnTo>
                    <a:pt x="14862" y="1204"/>
                  </a:lnTo>
                  <a:cubicBezTo>
                    <a:pt x="14758" y="1217"/>
                    <a:pt x="14652" y="1224"/>
                    <a:pt x="14546" y="1224"/>
                  </a:cubicBezTo>
                  <a:cubicBezTo>
                    <a:pt x="14065" y="1224"/>
                    <a:pt x="13562" y="1081"/>
                    <a:pt x="13008" y="752"/>
                  </a:cubicBezTo>
                  <a:cubicBezTo>
                    <a:pt x="12607" y="502"/>
                    <a:pt x="12256" y="251"/>
                    <a:pt x="11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0">
              <a:extLst>
                <a:ext uri="{FF2B5EF4-FFF2-40B4-BE49-F238E27FC236}">
                  <a16:creationId xmlns:a16="http://schemas.microsoft.com/office/drawing/2014/main" id="{0708EA79-C360-E10F-EB3C-02B9EBE16951}"/>
                </a:ext>
              </a:extLst>
            </p:cNvPr>
            <p:cNvSpPr/>
            <p:nvPr/>
          </p:nvSpPr>
          <p:spPr>
            <a:xfrm>
              <a:off x="2178800" y="2599825"/>
              <a:ext cx="236225" cy="896025"/>
            </a:xfrm>
            <a:custGeom>
              <a:avLst/>
              <a:gdLst/>
              <a:ahLst/>
              <a:cxnLst/>
              <a:rect l="l" t="t" r="r" b="b"/>
              <a:pathLst>
                <a:path w="9449" h="35841" extrusionOk="0">
                  <a:moveTo>
                    <a:pt x="5965" y="1"/>
                  </a:moveTo>
                  <a:cubicBezTo>
                    <a:pt x="5038" y="1078"/>
                    <a:pt x="4136" y="2532"/>
                    <a:pt x="3183" y="3685"/>
                  </a:cubicBezTo>
                  <a:cubicBezTo>
                    <a:pt x="928" y="14136"/>
                    <a:pt x="0" y="25264"/>
                    <a:pt x="1830" y="35840"/>
                  </a:cubicBezTo>
                  <a:lnTo>
                    <a:pt x="9449" y="35264"/>
                  </a:lnTo>
                  <a:cubicBezTo>
                    <a:pt x="6943" y="23710"/>
                    <a:pt x="6291" y="11730"/>
                    <a:pt x="5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0">
              <a:extLst>
                <a:ext uri="{FF2B5EF4-FFF2-40B4-BE49-F238E27FC236}">
                  <a16:creationId xmlns:a16="http://schemas.microsoft.com/office/drawing/2014/main" id="{9FD1BC9C-95D6-09BC-88E8-46A1F0DEE8D2}"/>
                </a:ext>
              </a:extLst>
            </p:cNvPr>
            <p:cNvSpPr/>
            <p:nvPr/>
          </p:nvSpPr>
          <p:spPr>
            <a:xfrm>
              <a:off x="1430675" y="2361725"/>
              <a:ext cx="493750" cy="332725"/>
            </a:xfrm>
            <a:custGeom>
              <a:avLst/>
              <a:gdLst/>
              <a:ahLst/>
              <a:cxnLst/>
              <a:rect l="l" t="t" r="r" b="b"/>
              <a:pathLst>
                <a:path w="19750" h="13309" extrusionOk="0">
                  <a:moveTo>
                    <a:pt x="17043" y="1"/>
                  </a:moveTo>
                  <a:cubicBezTo>
                    <a:pt x="11329" y="1279"/>
                    <a:pt x="4261" y="2632"/>
                    <a:pt x="351" y="6868"/>
                  </a:cubicBezTo>
                  <a:cubicBezTo>
                    <a:pt x="25" y="8672"/>
                    <a:pt x="0" y="10778"/>
                    <a:pt x="326" y="13184"/>
                  </a:cubicBezTo>
                  <a:cubicBezTo>
                    <a:pt x="326" y="13209"/>
                    <a:pt x="351" y="13259"/>
                    <a:pt x="351" y="13309"/>
                  </a:cubicBezTo>
                  <a:cubicBezTo>
                    <a:pt x="4888" y="7620"/>
                    <a:pt x="12732" y="4011"/>
                    <a:pt x="19750" y="2607"/>
                  </a:cubicBezTo>
                  <a:cubicBezTo>
                    <a:pt x="19549" y="2357"/>
                    <a:pt x="19374" y="2131"/>
                    <a:pt x="19173" y="1905"/>
                  </a:cubicBezTo>
                  <a:cubicBezTo>
                    <a:pt x="18547" y="1179"/>
                    <a:pt x="17820" y="527"/>
                    <a:pt x="17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0">
              <a:extLst>
                <a:ext uri="{FF2B5EF4-FFF2-40B4-BE49-F238E27FC236}">
                  <a16:creationId xmlns:a16="http://schemas.microsoft.com/office/drawing/2014/main" id="{3B9DEF3D-6F98-4953-2750-24D923FDE9A8}"/>
                </a:ext>
              </a:extLst>
            </p:cNvPr>
            <p:cNvSpPr/>
            <p:nvPr/>
          </p:nvSpPr>
          <p:spPr>
            <a:xfrm>
              <a:off x="1730800" y="3387575"/>
              <a:ext cx="828975" cy="392350"/>
            </a:xfrm>
            <a:custGeom>
              <a:avLst/>
              <a:gdLst/>
              <a:ahLst/>
              <a:cxnLst/>
              <a:rect l="l" t="t" r="r" b="b"/>
              <a:pathLst>
                <a:path w="33159" h="15694" extrusionOk="0">
                  <a:moveTo>
                    <a:pt x="25935" y="0"/>
                  </a:moveTo>
                  <a:cubicBezTo>
                    <a:pt x="24567" y="0"/>
                    <a:pt x="22590" y="122"/>
                    <a:pt x="19524" y="345"/>
                  </a:cubicBezTo>
                  <a:cubicBezTo>
                    <a:pt x="11630" y="897"/>
                    <a:pt x="3484" y="4030"/>
                    <a:pt x="3484" y="4030"/>
                  </a:cubicBezTo>
                  <a:cubicBezTo>
                    <a:pt x="552" y="5233"/>
                    <a:pt x="0" y="8616"/>
                    <a:pt x="1053" y="11624"/>
                  </a:cubicBezTo>
                  <a:cubicBezTo>
                    <a:pt x="1898" y="13982"/>
                    <a:pt x="2959" y="15693"/>
                    <a:pt x="6170" y="15693"/>
                  </a:cubicBezTo>
                  <a:cubicBezTo>
                    <a:pt x="7054" y="15693"/>
                    <a:pt x="8100" y="15564"/>
                    <a:pt x="9349" y="15283"/>
                  </a:cubicBezTo>
                  <a:cubicBezTo>
                    <a:pt x="15138" y="13954"/>
                    <a:pt x="29399" y="11799"/>
                    <a:pt x="31279" y="8992"/>
                  </a:cubicBezTo>
                  <a:cubicBezTo>
                    <a:pt x="33158" y="6160"/>
                    <a:pt x="31479" y="2125"/>
                    <a:pt x="29775" y="997"/>
                  </a:cubicBezTo>
                  <a:cubicBezTo>
                    <a:pt x="28746" y="306"/>
                    <a:pt x="28103" y="0"/>
                    <a:pt x="259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0">
              <a:extLst>
                <a:ext uri="{FF2B5EF4-FFF2-40B4-BE49-F238E27FC236}">
                  <a16:creationId xmlns:a16="http://schemas.microsoft.com/office/drawing/2014/main" id="{A36831F8-65EC-A84E-07E3-E0C9964D0419}"/>
                </a:ext>
              </a:extLst>
            </p:cNvPr>
            <p:cNvSpPr/>
            <p:nvPr/>
          </p:nvSpPr>
          <p:spPr>
            <a:xfrm>
              <a:off x="1833075" y="3542150"/>
              <a:ext cx="686600" cy="200650"/>
            </a:xfrm>
            <a:custGeom>
              <a:avLst/>
              <a:gdLst/>
              <a:ahLst/>
              <a:cxnLst/>
              <a:rect l="l" t="t" r="r" b="b"/>
              <a:pathLst>
                <a:path w="27464" h="8026" extrusionOk="0">
                  <a:moveTo>
                    <a:pt x="25152" y="0"/>
                  </a:moveTo>
                  <a:cubicBezTo>
                    <a:pt x="23913" y="0"/>
                    <a:pt x="21966" y="218"/>
                    <a:pt x="18992" y="759"/>
                  </a:cubicBezTo>
                  <a:cubicBezTo>
                    <a:pt x="13729" y="1686"/>
                    <a:pt x="797" y="4744"/>
                    <a:pt x="320" y="6573"/>
                  </a:cubicBezTo>
                  <a:cubicBezTo>
                    <a:pt x="0" y="7821"/>
                    <a:pt x="1211" y="8025"/>
                    <a:pt x="2038" y="8025"/>
                  </a:cubicBezTo>
                  <a:cubicBezTo>
                    <a:pt x="2440" y="8025"/>
                    <a:pt x="2752" y="7977"/>
                    <a:pt x="2752" y="7977"/>
                  </a:cubicBezTo>
                  <a:cubicBezTo>
                    <a:pt x="9744" y="6924"/>
                    <a:pt x="24732" y="2889"/>
                    <a:pt x="25834" y="2363"/>
                  </a:cubicBezTo>
                  <a:cubicBezTo>
                    <a:pt x="26937" y="1836"/>
                    <a:pt x="27463" y="809"/>
                    <a:pt x="26887" y="333"/>
                  </a:cubicBezTo>
                  <a:cubicBezTo>
                    <a:pt x="26627" y="127"/>
                    <a:pt x="26095" y="0"/>
                    <a:pt x="25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40">
            <a:extLst>
              <a:ext uri="{FF2B5EF4-FFF2-40B4-BE49-F238E27FC236}">
                <a16:creationId xmlns:a16="http://schemas.microsoft.com/office/drawing/2014/main" id="{98834EE5-2DAA-ABD0-2CD9-F58BF8041E0A}"/>
              </a:ext>
            </a:extLst>
          </p:cNvPr>
          <p:cNvGrpSpPr/>
          <p:nvPr/>
        </p:nvGrpSpPr>
        <p:grpSpPr>
          <a:xfrm>
            <a:off x="7089050" y="3027238"/>
            <a:ext cx="1157825" cy="1469325"/>
            <a:chOff x="6584225" y="2312688"/>
            <a:chExt cx="1157825" cy="1469325"/>
          </a:xfrm>
        </p:grpSpPr>
        <p:sp>
          <p:nvSpPr>
            <p:cNvPr id="1128" name="Google Shape;1128;p40">
              <a:extLst>
                <a:ext uri="{FF2B5EF4-FFF2-40B4-BE49-F238E27FC236}">
                  <a16:creationId xmlns:a16="http://schemas.microsoft.com/office/drawing/2014/main" id="{B2443F0F-D56B-5A7D-0FEA-293C0DFDDAEA}"/>
                </a:ext>
              </a:extLst>
            </p:cNvPr>
            <p:cNvSpPr/>
            <p:nvPr/>
          </p:nvSpPr>
          <p:spPr>
            <a:xfrm flipH="1">
              <a:off x="6616175" y="2312688"/>
              <a:ext cx="1125875" cy="1214075"/>
            </a:xfrm>
            <a:custGeom>
              <a:avLst/>
              <a:gdLst/>
              <a:ahLst/>
              <a:cxnLst/>
              <a:rect l="l" t="t" r="r" b="b"/>
              <a:pathLst>
                <a:path w="45035" h="48563" extrusionOk="0">
                  <a:moveTo>
                    <a:pt x="11545" y="0"/>
                  </a:moveTo>
                  <a:cubicBezTo>
                    <a:pt x="5695" y="0"/>
                    <a:pt x="0" y="4486"/>
                    <a:pt x="1475" y="15229"/>
                  </a:cubicBezTo>
                  <a:cubicBezTo>
                    <a:pt x="3781" y="32021"/>
                    <a:pt x="17766" y="48562"/>
                    <a:pt x="17766" y="48562"/>
                  </a:cubicBezTo>
                  <a:lnTo>
                    <a:pt x="40849" y="46808"/>
                  </a:lnTo>
                  <a:cubicBezTo>
                    <a:pt x="40849" y="46808"/>
                    <a:pt x="39771" y="43800"/>
                    <a:pt x="41927" y="31018"/>
                  </a:cubicBezTo>
                  <a:cubicBezTo>
                    <a:pt x="44082" y="18236"/>
                    <a:pt x="45034" y="13474"/>
                    <a:pt x="40849" y="10467"/>
                  </a:cubicBezTo>
                  <a:cubicBezTo>
                    <a:pt x="40389" y="10134"/>
                    <a:pt x="39953" y="9989"/>
                    <a:pt x="39535" y="9989"/>
                  </a:cubicBezTo>
                  <a:cubicBezTo>
                    <a:pt x="36591" y="9989"/>
                    <a:pt x="34536" y="17211"/>
                    <a:pt x="31167" y="17211"/>
                  </a:cubicBezTo>
                  <a:cubicBezTo>
                    <a:pt x="30688" y="17211"/>
                    <a:pt x="30183" y="17065"/>
                    <a:pt x="29646" y="16732"/>
                  </a:cubicBezTo>
                  <a:cubicBezTo>
                    <a:pt x="24784" y="13725"/>
                    <a:pt x="26237" y="10968"/>
                    <a:pt x="20322" y="3950"/>
                  </a:cubicBezTo>
                  <a:cubicBezTo>
                    <a:pt x="18183" y="1422"/>
                    <a:pt x="14839" y="0"/>
                    <a:pt x="11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0">
              <a:extLst>
                <a:ext uri="{FF2B5EF4-FFF2-40B4-BE49-F238E27FC236}">
                  <a16:creationId xmlns:a16="http://schemas.microsoft.com/office/drawing/2014/main" id="{F2D31499-10B8-4C8A-FD4E-F099803E8D4E}"/>
                </a:ext>
              </a:extLst>
            </p:cNvPr>
            <p:cNvSpPr/>
            <p:nvPr/>
          </p:nvSpPr>
          <p:spPr>
            <a:xfrm flipH="1">
              <a:off x="7130600" y="2474713"/>
              <a:ext cx="526350" cy="537625"/>
            </a:xfrm>
            <a:custGeom>
              <a:avLst/>
              <a:gdLst/>
              <a:ahLst/>
              <a:cxnLst/>
              <a:rect l="l" t="t" r="r" b="b"/>
              <a:pathLst>
                <a:path w="21054" h="21505" extrusionOk="0">
                  <a:moveTo>
                    <a:pt x="18873" y="1"/>
                  </a:moveTo>
                  <a:cubicBezTo>
                    <a:pt x="12733" y="2156"/>
                    <a:pt x="7620" y="6417"/>
                    <a:pt x="3535" y="11755"/>
                  </a:cubicBezTo>
                  <a:cubicBezTo>
                    <a:pt x="2207" y="13459"/>
                    <a:pt x="878" y="15064"/>
                    <a:pt x="1" y="16768"/>
                  </a:cubicBezTo>
                  <a:cubicBezTo>
                    <a:pt x="527" y="18372"/>
                    <a:pt x="1154" y="19951"/>
                    <a:pt x="1806" y="21505"/>
                  </a:cubicBezTo>
                  <a:cubicBezTo>
                    <a:pt x="4337" y="12708"/>
                    <a:pt x="11856" y="5865"/>
                    <a:pt x="21054" y="3535"/>
                  </a:cubicBezTo>
                  <a:cubicBezTo>
                    <a:pt x="20502" y="2507"/>
                    <a:pt x="19826" y="1354"/>
                    <a:pt x="1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>
              <a:extLst>
                <a:ext uri="{FF2B5EF4-FFF2-40B4-BE49-F238E27FC236}">
                  <a16:creationId xmlns:a16="http://schemas.microsoft.com/office/drawing/2014/main" id="{EB349452-3E01-1DAA-6777-7797E6D943C7}"/>
                </a:ext>
              </a:extLst>
            </p:cNvPr>
            <p:cNvSpPr/>
            <p:nvPr/>
          </p:nvSpPr>
          <p:spPr>
            <a:xfrm flipH="1">
              <a:off x="7063550" y="2608813"/>
              <a:ext cx="480600" cy="715550"/>
            </a:xfrm>
            <a:custGeom>
              <a:avLst/>
              <a:gdLst/>
              <a:ahLst/>
              <a:cxnLst/>
              <a:rect l="l" t="t" r="r" b="b"/>
              <a:pathLst>
                <a:path w="19224" h="28622" extrusionOk="0">
                  <a:moveTo>
                    <a:pt x="17469" y="0"/>
                  </a:moveTo>
                  <a:cubicBezTo>
                    <a:pt x="8622" y="4010"/>
                    <a:pt x="2908" y="12607"/>
                    <a:pt x="0" y="21805"/>
                  </a:cubicBezTo>
                  <a:cubicBezTo>
                    <a:pt x="1329" y="24311"/>
                    <a:pt x="2732" y="26617"/>
                    <a:pt x="4010" y="28622"/>
                  </a:cubicBezTo>
                  <a:cubicBezTo>
                    <a:pt x="6116" y="18797"/>
                    <a:pt x="11329" y="8948"/>
                    <a:pt x="19223" y="2782"/>
                  </a:cubicBezTo>
                  <a:cubicBezTo>
                    <a:pt x="18497" y="1955"/>
                    <a:pt x="17995" y="1053"/>
                    <a:pt x="17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>
              <a:extLst>
                <a:ext uri="{FF2B5EF4-FFF2-40B4-BE49-F238E27FC236}">
                  <a16:creationId xmlns:a16="http://schemas.microsoft.com/office/drawing/2014/main" id="{C611AEA4-00C6-521C-910B-3AB9AA27B220}"/>
                </a:ext>
              </a:extLst>
            </p:cNvPr>
            <p:cNvSpPr/>
            <p:nvPr/>
          </p:nvSpPr>
          <p:spPr>
            <a:xfrm flipH="1">
              <a:off x="6954525" y="2712188"/>
              <a:ext cx="371575" cy="814575"/>
            </a:xfrm>
            <a:custGeom>
              <a:avLst/>
              <a:gdLst/>
              <a:ahLst/>
              <a:cxnLst/>
              <a:rect l="l" t="t" r="r" b="b"/>
              <a:pathLst>
                <a:path w="14863" h="32583" extrusionOk="0">
                  <a:moveTo>
                    <a:pt x="11930" y="1"/>
                  </a:moveTo>
                  <a:cubicBezTo>
                    <a:pt x="4938" y="8848"/>
                    <a:pt x="1354" y="19800"/>
                    <a:pt x="0" y="31129"/>
                  </a:cubicBezTo>
                  <a:cubicBezTo>
                    <a:pt x="702" y="32056"/>
                    <a:pt x="1128" y="32582"/>
                    <a:pt x="1128" y="32582"/>
                  </a:cubicBezTo>
                  <a:lnTo>
                    <a:pt x="8772" y="31981"/>
                  </a:lnTo>
                  <a:cubicBezTo>
                    <a:pt x="8070" y="21429"/>
                    <a:pt x="10176" y="10502"/>
                    <a:pt x="14862" y="1204"/>
                  </a:cubicBezTo>
                  <a:lnTo>
                    <a:pt x="14862" y="1204"/>
                  </a:lnTo>
                  <a:cubicBezTo>
                    <a:pt x="14758" y="1217"/>
                    <a:pt x="14652" y="1224"/>
                    <a:pt x="14546" y="1224"/>
                  </a:cubicBezTo>
                  <a:cubicBezTo>
                    <a:pt x="14065" y="1224"/>
                    <a:pt x="13562" y="1081"/>
                    <a:pt x="13008" y="752"/>
                  </a:cubicBezTo>
                  <a:cubicBezTo>
                    <a:pt x="12607" y="502"/>
                    <a:pt x="12256" y="251"/>
                    <a:pt x="11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>
              <a:extLst>
                <a:ext uri="{FF2B5EF4-FFF2-40B4-BE49-F238E27FC236}">
                  <a16:creationId xmlns:a16="http://schemas.microsoft.com/office/drawing/2014/main" id="{81E73314-29B5-0B9E-EF97-435F94717F5C}"/>
                </a:ext>
              </a:extLst>
            </p:cNvPr>
            <p:cNvSpPr/>
            <p:nvPr/>
          </p:nvSpPr>
          <p:spPr>
            <a:xfrm flipH="1">
              <a:off x="6728975" y="2601913"/>
              <a:ext cx="236225" cy="896025"/>
            </a:xfrm>
            <a:custGeom>
              <a:avLst/>
              <a:gdLst/>
              <a:ahLst/>
              <a:cxnLst/>
              <a:rect l="l" t="t" r="r" b="b"/>
              <a:pathLst>
                <a:path w="9449" h="35841" extrusionOk="0">
                  <a:moveTo>
                    <a:pt x="5965" y="1"/>
                  </a:moveTo>
                  <a:cubicBezTo>
                    <a:pt x="5038" y="1078"/>
                    <a:pt x="4136" y="2532"/>
                    <a:pt x="3183" y="3685"/>
                  </a:cubicBezTo>
                  <a:cubicBezTo>
                    <a:pt x="928" y="14136"/>
                    <a:pt x="0" y="25264"/>
                    <a:pt x="1830" y="35840"/>
                  </a:cubicBezTo>
                  <a:lnTo>
                    <a:pt x="9449" y="35264"/>
                  </a:lnTo>
                  <a:cubicBezTo>
                    <a:pt x="6943" y="23710"/>
                    <a:pt x="6291" y="11730"/>
                    <a:pt x="5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>
              <a:extLst>
                <a:ext uri="{FF2B5EF4-FFF2-40B4-BE49-F238E27FC236}">
                  <a16:creationId xmlns:a16="http://schemas.microsoft.com/office/drawing/2014/main" id="{03DBC820-91FC-A061-B3BF-81726933C912}"/>
                </a:ext>
              </a:extLst>
            </p:cNvPr>
            <p:cNvSpPr/>
            <p:nvPr/>
          </p:nvSpPr>
          <p:spPr>
            <a:xfrm flipH="1">
              <a:off x="7219575" y="2363813"/>
              <a:ext cx="493750" cy="332725"/>
            </a:xfrm>
            <a:custGeom>
              <a:avLst/>
              <a:gdLst/>
              <a:ahLst/>
              <a:cxnLst/>
              <a:rect l="l" t="t" r="r" b="b"/>
              <a:pathLst>
                <a:path w="19750" h="13309" extrusionOk="0">
                  <a:moveTo>
                    <a:pt x="17043" y="1"/>
                  </a:moveTo>
                  <a:cubicBezTo>
                    <a:pt x="11329" y="1279"/>
                    <a:pt x="4261" y="2632"/>
                    <a:pt x="351" y="6868"/>
                  </a:cubicBezTo>
                  <a:cubicBezTo>
                    <a:pt x="25" y="8672"/>
                    <a:pt x="0" y="10778"/>
                    <a:pt x="326" y="13184"/>
                  </a:cubicBezTo>
                  <a:cubicBezTo>
                    <a:pt x="326" y="13209"/>
                    <a:pt x="351" y="13259"/>
                    <a:pt x="351" y="13309"/>
                  </a:cubicBezTo>
                  <a:cubicBezTo>
                    <a:pt x="4888" y="7620"/>
                    <a:pt x="12732" y="4011"/>
                    <a:pt x="19750" y="2607"/>
                  </a:cubicBezTo>
                  <a:cubicBezTo>
                    <a:pt x="19549" y="2357"/>
                    <a:pt x="19374" y="2131"/>
                    <a:pt x="19173" y="1905"/>
                  </a:cubicBezTo>
                  <a:cubicBezTo>
                    <a:pt x="18547" y="1179"/>
                    <a:pt x="17820" y="527"/>
                    <a:pt x="17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>
              <a:extLst>
                <a:ext uri="{FF2B5EF4-FFF2-40B4-BE49-F238E27FC236}">
                  <a16:creationId xmlns:a16="http://schemas.microsoft.com/office/drawing/2014/main" id="{6AC9783B-A233-7B01-975C-033109EFA085}"/>
                </a:ext>
              </a:extLst>
            </p:cNvPr>
            <p:cNvSpPr/>
            <p:nvPr/>
          </p:nvSpPr>
          <p:spPr>
            <a:xfrm flipH="1">
              <a:off x="6584225" y="3389663"/>
              <a:ext cx="828975" cy="392350"/>
            </a:xfrm>
            <a:custGeom>
              <a:avLst/>
              <a:gdLst/>
              <a:ahLst/>
              <a:cxnLst/>
              <a:rect l="l" t="t" r="r" b="b"/>
              <a:pathLst>
                <a:path w="33159" h="15694" extrusionOk="0">
                  <a:moveTo>
                    <a:pt x="25935" y="0"/>
                  </a:moveTo>
                  <a:cubicBezTo>
                    <a:pt x="24567" y="0"/>
                    <a:pt x="22590" y="122"/>
                    <a:pt x="19524" y="345"/>
                  </a:cubicBezTo>
                  <a:cubicBezTo>
                    <a:pt x="11630" y="897"/>
                    <a:pt x="3484" y="4030"/>
                    <a:pt x="3484" y="4030"/>
                  </a:cubicBezTo>
                  <a:cubicBezTo>
                    <a:pt x="552" y="5233"/>
                    <a:pt x="0" y="8616"/>
                    <a:pt x="1053" y="11624"/>
                  </a:cubicBezTo>
                  <a:cubicBezTo>
                    <a:pt x="1898" y="13982"/>
                    <a:pt x="2959" y="15693"/>
                    <a:pt x="6170" y="15693"/>
                  </a:cubicBezTo>
                  <a:cubicBezTo>
                    <a:pt x="7054" y="15693"/>
                    <a:pt x="8100" y="15564"/>
                    <a:pt x="9349" y="15283"/>
                  </a:cubicBezTo>
                  <a:cubicBezTo>
                    <a:pt x="15138" y="13954"/>
                    <a:pt x="29399" y="11799"/>
                    <a:pt x="31279" y="8992"/>
                  </a:cubicBezTo>
                  <a:cubicBezTo>
                    <a:pt x="33158" y="6160"/>
                    <a:pt x="31479" y="2125"/>
                    <a:pt x="29775" y="997"/>
                  </a:cubicBezTo>
                  <a:cubicBezTo>
                    <a:pt x="28746" y="306"/>
                    <a:pt x="28103" y="0"/>
                    <a:pt x="259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>
              <a:extLst>
                <a:ext uri="{FF2B5EF4-FFF2-40B4-BE49-F238E27FC236}">
                  <a16:creationId xmlns:a16="http://schemas.microsoft.com/office/drawing/2014/main" id="{F425F022-B891-7D16-D972-9EC201C3A39B}"/>
                </a:ext>
              </a:extLst>
            </p:cNvPr>
            <p:cNvSpPr/>
            <p:nvPr/>
          </p:nvSpPr>
          <p:spPr>
            <a:xfrm flipH="1">
              <a:off x="6624325" y="3544238"/>
              <a:ext cx="686600" cy="200650"/>
            </a:xfrm>
            <a:custGeom>
              <a:avLst/>
              <a:gdLst/>
              <a:ahLst/>
              <a:cxnLst/>
              <a:rect l="l" t="t" r="r" b="b"/>
              <a:pathLst>
                <a:path w="27464" h="8026" extrusionOk="0">
                  <a:moveTo>
                    <a:pt x="25152" y="0"/>
                  </a:moveTo>
                  <a:cubicBezTo>
                    <a:pt x="23913" y="0"/>
                    <a:pt x="21966" y="218"/>
                    <a:pt x="18992" y="759"/>
                  </a:cubicBezTo>
                  <a:cubicBezTo>
                    <a:pt x="13729" y="1686"/>
                    <a:pt x="797" y="4744"/>
                    <a:pt x="320" y="6573"/>
                  </a:cubicBezTo>
                  <a:cubicBezTo>
                    <a:pt x="0" y="7821"/>
                    <a:pt x="1211" y="8025"/>
                    <a:pt x="2038" y="8025"/>
                  </a:cubicBezTo>
                  <a:cubicBezTo>
                    <a:pt x="2440" y="8025"/>
                    <a:pt x="2752" y="7977"/>
                    <a:pt x="2752" y="7977"/>
                  </a:cubicBezTo>
                  <a:cubicBezTo>
                    <a:pt x="9744" y="6924"/>
                    <a:pt x="24732" y="2889"/>
                    <a:pt x="25834" y="2363"/>
                  </a:cubicBezTo>
                  <a:cubicBezTo>
                    <a:pt x="26937" y="1836"/>
                    <a:pt x="27463" y="809"/>
                    <a:pt x="26887" y="333"/>
                  </a:cubicBezTo>
                  <a:cubicBezTo>
                    <a:pt x="26627" y="127"/>
                    <a:pt x="26095" y="0"/>
                    <a:pt x="25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80518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079;p60">
            <a:extLst>
              <a:ext uri="{FF2B5EF4-FFF2-40B4-BE49-F238E27FC236}">
                <a16:creationId xmlns:a16="http://schemas.microsoft.com/office/drawing/2014/main" id="{FA2EE5C7-7720-D010-531A-AA8ABE4813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3650" y="280726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Team Members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Google Shape;121;p2">
            <a:extLst>
              <a:ext uri="{FF2B5EF4-FFF2-40B4-BE49-F238E27FC236}">
                <a16:creationId xmlns:a16="http://schemas.microsoft.com/office/drawing/2014/main" id="{D7A0EA90-2AE0-25B3-979D-32FB5C60FEFD}"/>
              </a:ext>
            </a:extLst>
          </p:cNvPr>
          <p:cNvSpPr/>
          <p:nvPr/>
        </p:nvSpPr>
        <p:spPr>
          <a:xfrm rot="16200000">
            <a:off x="2857413" y="1484769"/>
            <a:ext cx="1756364" cy="1329073"/>
          </a:xfrm>
          <a:custGeom>
            <a:avLst/>
            <a:gdLst/>
            <a:ahLst/>
            <a:cxnLst/>
            <a:rect l="l" t="t" r="r" b="b"/>
            <a:pathLst>
              <a:path w="10281" h="10352" extrusionOk="0">
                <a:moveTo>
                  <a:pt x="0" y="5225"/>
                </a:moveTo>
                <a:lnTo>
                  <a:pt x="944" y="2804"/>
                </a:lnTo>
                <a:cubicBezTo>
                  <a:pt x="1277" y="1971"/>
                  <a:pt x="1434" y="1000"/>
                  <a:pt x="1914" y="533"/>
                </a:cubicBezTo>
                <a:cubicBezTo>
                  <a:pt x="2395" y="66"/>
                  <a:pt x="3067" y="0"/>
                  <a:pt x="3827" y="0"/>
                </a:cubicBezTo>
                <a:lnTo>
                  <a:pt x="6670" y="76"/>
                </a:lnTo>
                <a:cubicBezTo>
                  <a:pt x="7403" y="89"/>
                  <a:pt x="7677" y="111"/>
                  <a:pt x="8070" y="377"/>
                </a:cubicBezTo>
                <a:cubicBezTo>
                  <a:pt x="8463" y="643"/>
                  <a:pt x="8695" y="840"/>
                  <a:pt x="9028" y="1673"/>
                </a:cubicBezTo>
                <a:lnTo>
                  <a:pt x="10281" y="5262"/>
                </a:lnTo>
                <a:lnTo>
                  <a:pt x="9026" y="8766"/>
                </a:lnTo>
                <a:cubicBezTo>
                  <a:pt x="8693" y="9599"/>
                  <a:pt x="8464" y="9838"/>
                  <a:pt x="8005" y="10102"/>
                </a:cubicBezTo>
                <a:cubicBezTo>
                  <a:pt x="7546" y="10366"/>
                  <a:pt x="7026" y="10267"/>
                  <a:pt x="6273" y="10352"/>
                </a:cubicBezTo>
                <a:lnTo>
                  <a:pt x="3853" y="10316"/>
                </a:lnTo>
                <a:cubicBezTo>
                  <a:pt x="3174" y="10314"/>
                  <a:pt x="2345" y="10104"/>
                  <a:pt x="1875" y="9731"/>
                </a:cubicBezTo>
                <a:cubicBezTo>
                  <a:pt x="1406" y="9358"/>
                  <a:pt x="1220" y="8606"/>
                  <a:pt x="1036" y="8076"/>
                </a:cubicBezTo>
                <a:lnTo>
                  <a:pt x="489" y="6548"/>
                </a:lnTo>
                <a:cubicBezTo>
                  <a:pt x="373" y="6119"/>
                  <a:pt x="116" y="5654"/>
                  <a:pt x="0" y="5225"/>
                </a:cubicBezTo>
                <a:close/>
              </a:path>
            </a:pathLst>
          </a:custGeom>
          <a:blipFill rotWithShape="0">
            <a:blip r:embed="rId2">
              <a:alphaModFix/>
            </a:blip>
            <a:stretch>
              <a:fillRect/>
            </a:stretch>
          </a:blipFill>
          <a:ln w="12700" cap="flat" cmpd="sng">
            <a:solidFill>
              <a:srgbClr val="4743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7" name="Google Shape;122;p2">
            <a:extLst>
              <a:ext uri="{FF2B5EF4-FFF2-40B4-BE49-F238E27FC236}">
                <a16:creationId xmlns:a16="http://schemas.microsoft.com/office/drawing/2014/main" id="{3D6F7F43-7884-BF86-2B8F-61EC0C6DEAB3}"/>
              </a:ext>
            </a:extLst>
          </p:cNvPr>
          <p:cNvSpPr/>
          <p:nvPr/>
        </p:nvSpPr>
        <p:spPr>
          <a:xfrm rot="16200000">
            <a:off x="4441886" y="1484768"/>
            <a:ext cx="1756365" cy="1329073"/>
          </a:xfrm>
          <a:custGeom>
            <a:avLst/>
            <a:gdLst/>
            <a:ahLst/>
            <a:cxnLst/>
            <a:rect l="l" t="t" r="r" b="b"/>
            <a:pathLst>
              <a:path w="10281" h="10352" extrusionOk="0">
                <a:moveTo>
                  <a:pt x="0" y="5225"/>
                </a:moveTo>
                <a:lnTo>
                  <a:pt x="944" y="2804"/>
                </a:lnTo>
                <a:cubicBezTo>
                  <a:pt x="1277" y="1971"/>
                  <a:pt x="1434" y="1000"/>
                  <a:pt x="1914" y="533"/>
                </a:cubicBezTo>
                <a:cubicBezTo>
                  <a:pt x="2395" y="66"/>
                  <a:pt x="3067" y="0"/>
                  <a:pt x="3827" y="0"/>
                </a:cubicBezTo>
                <a:lnTo>
                  <a:pt x="6670" y="76"/>
                </a:lnTo>
                <a:cubicBezTo>
                  <a:pt x="7403" y="89"/>
                  <a:pt x="7677" y="111"/>
                  <a:pt x="8070" y="377"/>
                </a:cubicBezTo>
                <a:cubicBezTo>
                  <a:pt x="8463" y="643"/>
                  <a:pt x="8695" y="840"/>
                  <a:pt x="9028" y="1673"/>
                </a:cubicBezTo>
                <a:lnTo>
                  <a:pt x="10281" y="5262"/>
                </a:lnTo>
                <a:lnTo>
                  <a:pt x="9026" y="8766"/>
                </a:lnTo>
                <a:cubicBezTo>
                  <a:pt x="8693" y="9599"/>
                  <a:pt x="8464" y="9838"/>
                  <a:pt x="8005" y="10102"/>
                </a:cubicBezTo>
                <a:cubicBezTo>
                  <a:pt x="7546" y="10366"/>
                  <a:pt x="7026" y="10267"/>
                  <a:pt x="6273" y="10352"/>
                </a:cubicBezTo>
                <a:lnTo>
                  <a:pt x="3853" y="10316"/>
                </a:lnTo>
                <a:cubicBezTo>
                  <a:pt x="3174" y="10314"/>
                  <a:pt x="2345" y="10104"/>
                  <a:pt x="1875" y="9731"/>
                </a:cubicBezTo>
                <a:cubicBezTo>
                  <a:pt x="1406" y="9358"/>
                  <a:pt x="1220" y="8606"/>
                  <a:pt x="1036" y="8076"/>
                </a:cubicBezTo>
                <a:lnTo>
                  <a:pt x="489" y="6548"/>
                </a:lnTo>
                <a:cubicBezTo>
                  <a:pt x="373" y="6119"/>
                  <a:pt x="116" y="5654"/>
                  <a:pt x="0" y="5225"/>
                </a:cubicBez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4743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8" name="Google Shape;123;p2" descr="A person wearing a mask and glasses&#10;&#10;Description automatically generated">
            <a:extLst>
              <a:ext uri="{FF2B5EF4-FFF2-40B4-BE49-F238E27FC236}">
                <a16:creationId xmlns:a16="http://schemas.microsoft.com/office/drawing/2014/main" id="{9DF0DE3C-1DD7-51FE-BE45-A45B4D3C5A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2168" t="5" r="12167" b="5"/>
          <a:stretch/>
        </p:blipFill>
        <p:spPr>
          <a:xfrm>
            <a:off x="3907464" y="2994195"/>
            <a:ext cx="1329072" cy="1756363"/>
          </a:xfrm>
          <a:custGeom>
            <a:avLst/>
            <a:gdLst/>
            <a:ahLst/>
            <a:cxnLst/>
            <a:rect l="l" t="t" r="r" b="b"/>
            <a:pathLst>
              <a:path w="2688492" h="3552831" extrusionOk="0">
                <a:moveTo>
                  <a:pt x="1366581" y="0"/>
                </a:moveTo>
                <a:lnTo>
                  <a:pt x="2276596" y="433693"/>
                </a:lnTo>
                <a:cubicBezTo>
                  <a:pt x="2492932" y="548769"/>
                  <a:pt x="2555002" y="627905"/>
                  <a:pt x="2623565" y="786523"/>
                </a:cubicBezTo>
                <a:cubicBezTo>
                  <a:pt x="2692128" y="945140"/>
                  <a:pt x="2666416" y="1124838"/>
                  <a:pt x="2688492" y="1385054"/>
                </a:cubicBezTo>
                <a:lnTo>
                  <a:pt x="2679142" y="2221340"/>
                </a:lnTo>
                <a:cubicBezTo>
                  <a:pt x="2678623" y="2455984"/>
                  <a:pt x="2624084" y="2742463"/>
                  <a:pt x="2527213" y="2904882"/>
                </a:cubicBezTo>
                <a:cubicBezTo>
                  <a:pt x="2430342" y="3066956"/>
                  <a:pt x="2235042" y="3131232"/>
                  <a:pt x="2097397" y="3194818"/>
                </a:cubicBezTo>
                <a:lnTo>
                  <a:pt x="1700564" y="3383846"/>
                </a:lnTo>
                <a:cubicBezTo>
                  <a:pt x="1589150" y="3423932"/>
                  <a:pt x="1468386" y="3512744"/>
                  <a:pt x="1356971" y="3552831"/>
                </a:cubicBezTo>
                <a:lnTo>
                  <a:pt x="728219" y="3226610"/>
                </a:lnTo>
                <a:cubicBezTo>
                  <a:pt x="511883" y="3111535"/>
                  <a:pt x="259707" y="3057280"/>
                  <a:pt x="138424" y="2891405"/>
                </a:cubicBezTo>
                <a:cubicBezTo>
                  <a:pt x="17140" y="2725185"/>
                  <a:pt x="0" y="2492960"/>
                  <a:pt x="0" y="2230325"/>
                </a:cubicBezTo>
                <a:lnTo>
                  <a:pt x="19737" y="1247862"/>
                </a:lnTo>
                <a:cubicBezTo>
                  <a:pt x="23114" y="994557"/>
                  <a:pt x="28827" y="899870"/>
                  <a:pt x="97909" y="764060"/>
                </a:cubicBezTo>
                <a:cubicBezTo>
                  <a:pt x="166992" y="628250"/>
                  <a:pt x="218154" y="548078"/>
                  <a:pt x="434490" y="433002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" name="Google Shape;2080;p60">
            <a:extLst>
              <a:ext uri="{FF2B5EF4-FFF2-40B4-BE49-F238E27FC236}">
                <a16:creationId xmlns:a16="http://schemas.microsoft.com/office/drawing/2014/main" id="{CF20C467-F8D9-3C28-4496-02E6377BB8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0058" y="1889821"/>
            <a:ext cx="25410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Jua" panose="020B0604020202020204" charset="-127"/>
                <a:ea typeface="Jua" panose="020B0604020202020204" charset="-127"/>
              </a:rPr>
              <a:t>Nguyen Dinh Thuan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Jua" panose="020B0604020202020204" charset="-127"/>
                <a:ea typeface="Jua" panose="020B0604020202020204" charset="-127"/>
              </a:rPr>
              <a:t>20210827</a:t>
            </a:r>
            <a:endParaRPr sz="2000" dirty="0">
              <a:latin typeface="Jua" panose="020B0604020202020204" charset="-127"/>
              <a:ea typeface="Jua" panose="020B0604020202020204" charset="-127"/>
            </a:endParaRPr>
          </a:p>
        </p:txBody>
      </p:sp>
      <p:sp>
        <p:nvSpPr>
          <p:cNvPr id="20" name="Google Shape;2080;p60">
            <a:extLst>
              <a:ext uri="{FF2B5EF4-FFF2-40B4-BE49-F238E27FC236}">
                <a16:creationId xmlns:a16="http://schemas.microsoft.com/office/drawing/2014/main" id="{649DFC80-A643-07E2-EFBE-F1190DA92695}"/>
              </a:ext>
            </a:extLst>
          </p:cNvPr>
          <p:cNvSpPr txBox="1">
            <a:spLocks/>
          </p:cNvSpPr>
          <p:nvPr/>
        </p:nvSpPr>
        <p:spPr>
          <a:xfrm>
            <a:off x="6169118" y="1790209"/>
            <a:ext cx="25410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2000" dirty="0">
                <a:latin typeface="Jua" panose="020B0604020202020204" charset="-127"/>
                <a:ea typeface="Jua" panose="020B0604020202020204" charset="-127"/>
              </a:rPr>
              <a:t>Adina </a:t>
            </a:r>
            <a:r>
              <a:rPr lang="en-US" sz="2000" dirty="0" err="1">
                <a:latin typeface="Jua" panose="020B0604020202020204" charset="-127"/>
                <a:ea typeface="Jua" panose="020B0604020202020204" charset="-127"/>
              </a:rPr>
              <a:t>Waidhas</a:t>
            </a:r>
            <a:endParaRPr lang="en-US" sz="2000" dirty="0">
              <a:latin typeface="Jua" panose="020B0604020202020204" charset="-127"/>
              <a:ea typeface="Jua" panose="020B0604020202020204" charset="-127"/>
            </a:endParaRPr>
          </a:p>
          <a:p>
            <a:pPr marL="0" indent="0">
              <a:buFont typeface="Roboto"/>
              <a:buNone/>
            </a:pPr>
            <a:r>
              <a:rPr lang="en-US" sz="2000" dirty="0">
                <a:latin typeface="Jua" panose="020B0604020202020204" charset="-127"/>
                <a:ea typeface="Jua" panose="020B0604020202020204" charset="-127"/>
              </a:rPr>
              <a:t>2024T0035</a:t>
            </a:r>
          </a:p>
        </p:txBody>
      </p:sp>
      <p:sp>
        <p:nvSpPr>
          <p:cNvPr id="21" name="Google Shape;2080;p60">
            <a:extLst>
              <a:ext uri="{FF2B5EF4-FFF2-40B4-BE49-F238E27FC236}">
                <a16:creationId xmlns:a16="http://schemas.microsoft.com/office/drawing/2014/main" id="{48277E57-D7F4-F4AE-86B8-C934EE0D06F2}"/>
              </a:ext>
            </a:extLst>
          </p:cNvPr>
          <p:cNvSpPr txBox="1">
            <a:spLocks/>
          </p:cNvSpPr>
          <p:nvPr/>
        </p:nvSpPr>
        <p:spPr>
          <a:xfrm>
            <a:off x="5244097" y="3606285"/>
            <a:ext cx="318878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2000" dirty="0">
                <a:latin typeface="Jua" panose="020B0604020202020204" charset="-127"/>
                <a:ea typeface="Jua" panose="020B0604020202020204" charset="-127"/>
              </a:rPr>
              <a:t>Nguyen Duc Phuc Hoang</a:t>
            </a:r>
          </a:p>
          <a:p>
            <a:pPr marL="0" indent="0">
              <a:buFont typeface="Roboto"/>
              <a:buNone/>
            </a:pPr>
            <a:r>
              <a:rPr lang="en-US" sz="2000" dirty="0">
                <a:latin typeface="Jua" panose="020B0604020202020204" charset="-127"/>
                <a:ea typeface="Jua" panose="020B0604020202020204" charset="-127"/>
              </a:rPr>
              <a:t>20210385</a:t>
            </a:r>
          </a:p>
        </p:txBody>
      </p:sp>
    </p:spTree>
    <p:extLst>
      <p:ext uri="{BB962C8B-B14F-4D97-AF65-F5344CB8AC3E}">
        <p14:creationId xmlns:p14="http://schemas.microsoft.com/office/powerpoint/2010/main" val="1043261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5602D-18DB-C679-7E38-2363ED401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7363-77FC-DB5D-0023-1D23A4F75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27" y="828457"/>
            <a:ext cx="4615545" cy="477600"/>
          </a:xfrm>
        </p:spPr>
        <p:txBody>
          <a:bodyPr/>
          <a:lstStyle/>
          <a:p>
            <a:r>
              <a:rPr lang="en-US" sz="4000" dirty="0"/>
              <a:t>Market Research</a:t>
            </a:r>
          </a:p>
        </p:txBody>
      </p:sp>
      <p:sp>
        <p:nvSpPr>
          <p:cNvPr id="5" name="矩形 27">
            <a:extLst>
              <a:ext uri="{FF2B5EF4-FFF2-40B4-BE49-F238E27FC236}">
                <a16:creationId xmlns:a16="http://schemas.microsoft.com/office/drawing/2014/main" id="{4BB61C54-449B-E344-84C2-1C0C1EE8C708}"/>
              </a:ext>
            </a:extLst>
          </p:cNvPr>
          <p:cNvSpPr/>
          <p:nvPr/>
        </p:nvSpPr>
        <p:spPr>
          <a:xfrm>
            <a:off x="657675" y="1932780"/>
            <a:ext cx="1927131" cy="400110"/>
          </a:xfrm>
          <a:prstGeom prst="rect">
            <a:avLst/>
          </a:prstGeom>
          <a:ln>
            <a:noFill/>
          </a:ln>
          <a:effectLst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chemeClr val="accent3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Aharoni" panose="02010803020104030203" pitchFamily="2" charset="-79"/>
              </a:rPr>
              <a:t>Market Needs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6" name="文本框 28">
            <a:extLst>
              <a:ext uri="{FF2B5EF4-FFF2-40B4-BE49-F238E27FC236}">
                <a16:creationId xmlns:a16="http://schemas.microsoft.com/office/drawing/2014/main" id="{425CA25A-9E5B-0EBD-8EC5-37E3D384095F}"/>
              </a:ext>
            </a:extLst>
          </p:cNvPr>
          <p:cNvSpPr txBox="1"/>
          <p:nvPr/>
        </p:nvSpPr>
        <p:spPr>
          <a:xfrm>
            <a:off x="400113" y="2354152"/>
            <a:ext cx="2488230" cy="171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TW" sz="12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Helvetica"/>
              </a:rPr>
              <a:t>Reliable medical information as users prioritize personal health; rise in telehealth apps, especially post-pandemic, with users seeking quick, easy online medical advice.</a:t>
            </a:r>
            <a:endParaRPr kumimoji="0" lang="zh-TW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7" name="矩形 334">
            <a:extLst>
              <a:ext uri="{FF2B5EF4-FFF2-40B4-BE49-F238E27FC236}">
                <a16:creationId xmlns:a16="http://schemas.microsoft.com/office/drawing/2014/main" id="{A884CF0A-FCCA-3D6B-44DB-B941F6AAB0FC}"/>
              </a:ext>
            </a:extLst>
          </p:cNvPr>
          <p:cNvSpPr/>
          <p:nvPr/>
        </p:nvSpPr>
        <p:spPr>
          <a:xfrm>
            <a:off x="3760305" y="1932780"/>
            <a:ext cx="1917513" cy="400110"/>
          </a:xfrm>
          <a:prstGeom prst="rect">
            <a:avLst/>
          </a:prstGeom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accent3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Aharoni" panose="02010803020104030203" pitchFamily="2" charset="-79"/>
              </a:rPr>
              <a:t>Market Trends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8" name="文本框 335">
            <a:extLst>
              <a:ext uri="{FF2B5EF4-FFF2-40B4-BE49-F238E27FC236}">
                <a16:creationId xmlns:a16="http://schemas.microsoft.com/office/drawing/2014/main" id="{50696952-3AAC-378C-71BF-853AF13251B0}"/>
              </a:ext>
            </a:extLst>
          </p:cNvPr>
          <p:cNvSpPr txBox="1"/>
          <p:nvPr/>
        </p:nvSpPr>
        <p:spPr>
          <a:xfrm>
            <a:off x="3037777" y="2332890"/>
            <a:ext cx="3068446" cy="1442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TW" sz="12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Helvetica"/>
              </a:rPr>
              <a:t>Digital healthcare trends like AI, chatbots, and data analytics drive strong growth in telemedicine and online services, enhancing user experience.</a:t>
            </a:r>
            <a:endParaRPr kumimoji="0" lang="zh-TW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9" name="矩形 338">
            <a:extLst>
              <a:ext uri="{FF2B5EF4-FFF2-40B4-BE49-F238E27FC236}">
                <a16:creationId xmlns:a16="http://schemas.microsoft.com/office/drawing/2014/main" id="{143A60BE-B4AF-0B51-365D-526C43D76D20}"/>
              </a:ext>
            </a:extLst>
          </p:cNvPr>
          <p:cNvSpPr/>
          <p:nvPr/>
        </p:nvSpPr>
        <p:spPr>
          <a:xfrm>
            <a:off x="6250910" y="1954042"/>
            <a:ext cx="2600392" cy="400110"/>
          </a:xfrm>
          <a:prstGeom prst="rect">
            <a:avLst/>
          </a:prstGeom>
          <a:ln>
            <a:noFill/>
          </a:ln>
          <a:effectLst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chemeClr val="accent3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Aharoni" panose="02010803020104030203" pitchFamily="2" charset="-79"/>
              </a:rPr>
              <a:t>Market Opportunity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10" name="文本框 339">
            <a:extLst>
              <a:ext uri="{FF2B5EF4-FFF2-40B4-BE49-F238E27FC236}">
                <a16:creationId xmlns:a16="http://schemas.microsoft.com/office/drawing/2014/main" id="{5BE41B9B-BB38-A3B0-FBAE-8DCB9974F75B}"/>
              </a:ext>
            </a:extLst>
          </p:cNvPr>
          <p:cNvSpPr txBox="1"/>
          <p:nvPr/>
        </p:nvSpPr>
        <p:spPr>
          <a:xfrm>
            <a:off x="6250910" y="2356990"/>
            <a:ext cx="2488230" cy="171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sz="1200" dirty="0">
                <a:latin typeface="Century Gothic" panose="020B0502020202020204" pitchFamily="34" charset="0"/>
              </a:rPr>
              <a:t>Adding appointment reminders and medical history storage enhances user convenience. High scalability with online consultations and expansion to new areas.</a:t>
            </a:r>
            <a:endParaRPr kumimoji="0" lang="zh-TW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5797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55DA7-D0CB-AAD3-00A2-8575864B5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BE33-DD0D-5662-3018-8D39D3A0E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6" y="251726"/>
            <a:ext cx="4615545" cy="477600"/>
          </a:xfrm>
        </p:spPr>
        <p:txBody>
          <a:bodyPr/>
          <a:lstStyle/>
          <a:p>
            <a:r>
              <a:rPr lang="en-US" sz="4000" dirty="0"/>
              <a:t>Market Research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676037-245D-F42F-DD18-85BCD4B0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908585"/>
              </p:ext>
            </p:extLst>
          </p:nvPr>
        </p:nvGraphicFramePr>
        <p:xfrm>
          <a:off x="420915" y="1204788"/>
          <a:ext cx="7924800" cy="3118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830467481"/>
                    </a:ext>
                  </a:extLst>
                </a:gridCol>
                <a:gridCol w="1059542">
                  <a:extLst>
                    <a:ext uri="{9D8B030D-6E8A-4147-A177-3AD203B41FA5}">
                      <a16:colId xmlns:a16="http://schemas.microsoft.com/office/drawing/2014/main" val="1939026463"/>
                    </a:ext>
                  </a:extLst>
                </a:gridCol>
                <a:gridCol w="1335315">
                  <a:extLst>
                    <a:ext uri="{9D8B030D-6E8A-4147-A177-3AD203B41FA5}">
                      <a16:colId xmlns:a16="http://schemas.microsoft.com/office/drawing/2014/main" val="3410123152"/>
                    </a:ext>
                  </a:extLst>
                </a:gridCol>
                <a:gridCol w="1248228">
                  <a:extLst>
                    <a:ext uri="{9D8B030D-6E8A-4147-A177-3AD203B41FA5}">
                      <a16:colId xmlns:a16="http://schemas.microsoft.com/office/drawing/2014/main" val="3910522266"/>
                    </a:ext>
                  </a:extLst>
                </a:gridCol>
                <a:gridCol w="1132115">
                  <a:extLst>
                    <a:ext uri="{9D8B030D-6E8A-4147-A177-3AD203B41FA5}">
                      <a16:colId xmlns:a16="http://schemas.microsoft.com/office/drawing/2014/main" val="2506398564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670254683"/>
                    </a:ext>
                  </a:extLst>
                </a:gridCol>
              </a:tblGrid>
              <a:tr h="337488">
                <a:tc>
                  <a:txBody>
                    <a:bodyPr/>
                    <a:lstStyle/>
                    <a:p>
                      <a:pPr algn="just"/>
                      <a:endParaRPr lang="en-US" sz="1400" dirty="0">
                        <a:solidFill>
                          <a:schemeClr val="accent3"/>
                        </a:solidFill>
                        <a:highlight>
                          <a:srgbClr val="00FFFF"/>
                        </a:highlight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 err="1">
                          <a:solidFill>
                            <a:schemeClr val="accent3"/>
                          </a:solidFill>
                        </a:rPr>
                        <a:t>MegaMed</a:t>
                      </a:r>
                      <a:endParaRPr lang="en-US" sz="1400" b="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 err="1">
                          <a:solidFill>
                            <a:schemeClr val="accent3"/>
                          </a:solidFill>
                        </a:rPr>
                        <a:t>Vinmec</a:t>
                      </a:r>
                      <a:endParaRPr lang="en-US" sz="1400" b="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>
                          <a:solidFill>
                            <a:schemeClr val="accent3"/>
                          </a:solidFill>
                        </a:rPr>
                        <a:t>Mayo Clinic</a:t>
                      </a:r>
                      <a:endParaRPr lang="en-US" sz="1400" b="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accent3"/>
                          </a:solidFill>
                        </a:rPr>
                        <a:t>Bach Mai Hospital</a:t>
                      </a:r>
                      <a:endParaRPr lang="en-US" sz="1400" b="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 err="1">
                          <a:solidFill>
                            <a:schemeClr val="accent3"/>
                          </a:solidFill>
                        </a:rPr>
                        <a:t>VietHeal</a:t>
                      </a:r>
                      <a:endParaRPr lang="en-US" sz="1400" b="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extLst>
                  <a:ext uri="{0D108BD9-81ED-4DB2-BD59-A6C34878D82A}">
                    <a16:rowId xmlns:a16="http://schemas.microsoft.com/office/drawing/2014/main" val="1817780055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solidFill>
                            <a:schemeClr val="accent3"/>
                          </a:solidFill>
                        </a:rPr>
                        <a:t>Free to use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solidFill>
                            <a:schemeClr val="accent3"/>
                          </a:solidFill>
                        </a:rPr>
                        <a:t>V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solidFill>
                            <a:schemeClr val="accent3"/>
                          </a:solidFill>
                        </a:rPr>
                        <a:t>V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solidFill>
                            <a:schemeClr val="accent3"/>
                          </a:solidFill>
                        </a:rPr>
                        <a:t>V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solidFill>
                            <a:schemeClr val="accent3"/>
                          </a:solidFill>
                        </a:rPr>
                        <a:t>V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solidFill>
                            <a:schemeClr val="accent3"/>
                          </a:solidFill>
                        </a:rPr>
                        <a:t>V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extLst>
                  <a:ext uri="{0D108BD9-81ED-4DB2-BD59-A6C34878D82A}">
                    <a16:rowId xmlns:a16="http://schemas.microsoft.com/office/drawing/2014/main" val="3064437738"/>
                  </a:ext>
                </a:extLst>
              </a:tr>
              <a:tr h="614914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solidFill>
                            <a:schemeClr val="accent3"/>
                          </a:solidFill>
                        </a:rPr>
                        <a:t>Appointment </a:t>
                      </a:r>
                      <a:r>
                        <a:rPr lang="en-US" sz="1400" dirty="0" err="1">
                          <a:solidFill>
                            <a:schemeClr val="accent3"/>
                          </a:solidFill>
                        </a:rPr>
                        <a:t>Schedulling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solidFill>
                            <a:schemeClr val="accent3"/>
                          </a:solidFill>
                        </a:rPr>
                        <a:t>V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V</a:t>
                      </a: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endParaRPr lang="en-US" sz="140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extLst>
                  <a:ext uri="{0D108BD9-81ED-4DB2-BD59-A6C34878D82A}">
                    <a16:rowId xmlns:a16="http://schemas.microsoft.com/office/drawing/2014/main" val="64185824"/>
                  </a:ext>
                </a:extLst>
              </a:tr>
              <a:tr h="476201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solidFill>
                            <a:schemeClr val="accent3"/>
                          </a:solidFill>
                        </a:rPr>
                        <a:t>Symptom Checker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solidFill>
                            <a:schemeClr val="accent3"/>
                          </a:solidFill>
                        </a:rPr>
                        <a:t>V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endParaRPr lang="en-US" sz="140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extLst>
                  <a:ext uri="{0D108BD9-81ED-4DB2-BD59-A6C34878D82A}">
                    <a16:rowId xmlns:a16="http://schemas.microsoft.com/office/drawing/2014/main" val="3653667032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solidFill>
                            <a:schemeClr val="accent3"/>
                          </a:solidFill>
                        </a:rPr>
                        <a:t>Mobile App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3"/>
                          </a:solidFill>
                        </a:rPr>
                        <a:t>V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solidFill>
                            <a:schemeClr val="accent3"/>
                          </a:solidFill>
                        </a:rPr>
                        <a:t>V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extLst>
                  <a:ext uri="{0D108BD9-81ED-4DB2-BD59-A6C34878D82A}">
                    <a16:rowId xmlns:a16="http://schemas.microsoft.com/office/drawing/2014/main" val="713333963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solidFill>
                            <a:schemeClr val="accent3"/>
                          </a:solidFill>
                        </a:rPr>
                        <a:t>Chatbot Support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endParaRPr lang="en-US" sz="140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extLst>
                  <a:ext uri="{0D108BD9-81ED-4DB2-BD59-A6C34878D82A}">
                    <a16:rowId xmlns:a16="http://schemas.microsoft.com/office/drawing/2014/main" val="3726151187"/>
                  </a:ext>
                </a:extLst>
              </a:tr>
              <a:tr h="476201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solidFill>
                            <a:schemeClr val="accent3"/>
                          </a:solidFill>
                        </a:rPr>
                        <a:t>Community Forums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endParaRPr lang="en-US" sz="140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solidFill>
                            <a:schemeClr val="accent3"/>
                          </a:solidFill>
                        </a:rPr>
                        <a:t>V</a:t>
                      </a:r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endParaRPr lang="en-US" sz="140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tc>
                  <a:txBody>
                    <a:bodyPr/>
                    <a:lstStyle/>
                    <a:p>
                      <a:pPr algn="just"/>
                      <a:endParaRPr lang="en-US" sz="1400" dirty="0">
                        <a:solidFill>
                          <a:schemeClr val="accent3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2180" marR="112180" marT="56090" marB="56090"/>
                </a:tc>
                <a:extLst>
                  <a:ext uri="{0D108BD9-81ED-4DB2-BD59-A6C34878D82A}">
                    <a16:rowId xmlns:a16="http://schemas.microsoft.com/office/drawing/2014/main" val="40030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1828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>
          <a:extLst>
            <a:ext uri="{FF2B5EF4-FFF2-40B4-BE49-F238E27FC236}">
              <a16:creationId xmlns:a16="http://schemas.microsoft.com/office/drawing/2014/main" id="{C690A6CF-BEF2-B3A7-EAD9-1D4FA502E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60">
            <a:extLst>
              <a:ext uri="{FF2B5EF4-FFF2-40B4-BE49-F238E27FC236}">
                <a16:creationId xmlns:a16="http://schemas.microsoft.com/office/drawing/2014/main" id="{7F812620-ED22-9F51-2B70-6416803213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3801" y="527248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Stakeholders</a:t>
            </a:r>
            <a:endParaRPr sz="4000" dirty="0"/>
          </a:p>
        </p:txBody>
      </p:sp>
      <p:sp>
        <p:nvSpPr>
          <p:cNvPr id="2081" name="Google Shape;2081;p60">
            <a:extLst>
              <a:ext uri="{FF2B5EF4-FFF2-40B4-BE49-F238E27FC236}">
                <a16:creationId xmlns:a16="http://schemas.microsoft.com/office/drawing/2014/main" id="{E535ED63-9DF5-0718-6769-17191788B642}"/>
              </a:ext>
            </a:extLst>
          </p:cNvPr>
          <p:cNvSpPr/>
          <p:nvPr/>
        </p:nvSpPr>
        <p:spPr>
          <a:xfrm>
            <a:off x="2307789" y="1882884"/>
            <a:ext cx="1505811" cy="68886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60">
            <a:extLst>
              <a:ext uri="{FF2B5EF4-FFF2-40B4-BE49-F238E27FC236}">
                <a16:creationId xmlns:a16="http://schemas.microsoft.com/office/drawing/2014/main" id="{761D7398-04E2-2161-524F-A27C37E54E4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918190" y="1823521"/>
            <a:ext cx="2436096" cy="734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Jua"/>
                <a:ea typeface="Jua"/>
                <a:cs typeface="Jua"/>
                <a:sym typeface="Jua"/>
              </a:rPr>
              <a:t>Patients</a:t>
            </a:r>
            <a:endParaRPr sz="3000" dirty="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086" name="Google Shape;2086;p60">
            <a:extLst>
              <a:ext uri="{FF2B5EF4-FFF2-40B4-BE49-F238E27FC236}">
                <a16:creationId xmlns:a16="http://schemas.microsoft.com/office/drawing/2014/main" id="{A45158DF-FC29-B4AC-4CDA-61209A72F451}"/>
              </a:ext>
            </a:extLst>
          </p:cNvPr>
          <p:cNvGrpSpPr/>
          <p:nvPr/>
        </p:nvGrpSpPr>
        <p:grpSpPr>
          <a:xfrm rot="-153587" flipH="1">
            <a:off x="4653544" y="4055944"/>
            <a:ext cx="451550" cy="700751"/>
            <a:chOff x="7686063" y="677323"/>
            <a:chExt cx="781665" cy="1213051"/>
          </a:xfrm>
        </p:grpSpPr>
        <p:sp>
          <p:nvSpPr>
            <p:cNvPr id="2087" name="Google Shape;2087;p60">
              <a:extLst>
                <a:ext uri="{FF2B5EF4-FFF2-40B4-BE49-F238E27FC236}">
                  <a16:creationId xmlns:a16="http://schemas.microsoft.com/office/drawing/2014/main" id="{B69F8FFB-3CBC-236A-845D-FE27C68FED5C}"/>
                </a:ext>
              </a:extLst>
            </p:cNvPr>
            <p:cNvSpPr/>
            <p:nvPr/>
          </p:nvSpPr>
          <p:spPr>
            <a:xfrm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0">
              <a:extLst>
                <a:ext uri="{FF2B5EF4-FFF2-40B4-BE49-F238E27FC236}">
                  <a16:creationId xmlns:a16="http://schemas.microsoft.com/office/drawing/2014/main" id="{E13CBD36-3BF8-7754-F7FC-EAB32CB16396}"/>
                </a:ext>
              </a:extLst>
            </p:cNvPr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0">
              <a:extLst>
                <a:ext uri="{FF2B5EF4-FFF2-40B4-BE49-F238E27FC236}">
                  <a16:creationId xmlns:a16="http://schemas.microsoft.com/office/drawing/2014/main" id="{E439EA25-37FD-4270-BEAD-0CD264980CDF}"/>
                </a:ext>
              </a:extLst>
            </p:cNvPr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0">
              <a:extLst>
                <a:ext uri="{FF2B5EF4-FFF2-40B4-BE49-F238E27FC236}">
                  <a16:creationId xmlns:a16="http://schemas.microsoft.com/office/drawing/2014/main" id="{E743A804-94BA-CE1C-C3FD-40E9708C5776}"/>
                </a:ext>
              </a:extLst>
            </p:cNvPr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0">
              <a:extLst>
                <a:ext uri="{FF2B5EF4-FFF2-40B4-BE49-F238E27FC236}">
                  <a16:creationId xmlns:a16="http://schemas.microsoft.com/office/drawing/2014/main" id="{1D0D5F1F-1B36-B16A-CB14-C0AB810FFD9C}"/>
                </a:ext>
              </a:extLst>
            </p:cNvPr>
            <p:cNvSpPr/>
            <p:nvPr/>
          </p:nvSpPr>
          <p:spPr>
            <a:xfrm rot="-885390">
              <a:off x="7818742" y="1548804"/>
              <a:ext cx="211329" cy="31993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3" name="Google Shape;2103;p60">
            <a:extLst>
              <a:ext uri="{FF2B5EF4-FFF2-40B4-BE49-F238E27FC236}">
                <a16:creationId xmlns:a16="http://schemas.microsoft.com/office/drawing/2014/main" id="{8D237ABF-FA1E-EDB5-FF1B-EABBC622F3BD}"/>
              </a:ext>
            </a:extLst>
          </p:cNvPr>
          <p:cNvGrpSpPr/>
          <p:nvPr/>
        </p:nvGrpSpPr>
        <p:grpSpPr>
          <a:xfrm rot="1072816">
            <a:off x="350940" y="409946"/>
            <a:ext cx="987795" cy="928395"/>
            <a:chOff x="39161" y="2569289"/>
            <a:chExt cx="2207289" cy="2074556"/>
          </a:xfrm>
        </p:grpSpPr>
        <p:sp>
          <p:nvSpPr>
            <p:cNvPr id="2104" name="Google Shape;2104;p60">
              <a:extLst>
                <a:ext uri="{FF2B5EF4-FFF2-40B4-BE49-F238E27FC236}">
                  <a16:creationId xmlns:a16="http://schemas.microsoft.com/office/drawing/2014/main" id="{C60C43DE-9FE7-1C83-AE85-3911D65177E8}"/>
                </a:ext>
              </a:extLst>
            </p:cNvPr>
            <p:cNvSpPr/>
            <p:nvPr/>
          </p:nvSpPr>
          <p:spPr>
            <a:xfrm rot="376776" flipH="1">
              <a:off x="135373" y="2672421"/>
              <a:ext cx="1988222" cy="1868294"/>
            </a:xfrm>
            <a:custGeom>
              <a:avLst/>
              <a:gdLst/>
              <a:ahLst/>
              <a:cxnLst/>
              <a:rect l="l" t="t" r="r" b="b"/>
              <a:pathLst>
                <a:path w="59500" h="55911" extrusionOk="0">
                  <a:moveTo>
                    <a:pt x="41074" y="1"/>
                  </a:moveTo>
                  <a:cubicBezTo>
                    <a:pt x="35013" y="1"/>
                    <a:pt x="29092" y="3078"/>
                    <a:pt x="25765" y="8617"/>
                  </a:cubicBezTo>
                  <a:lnTo>
                    <a:pt x="1229" y="49344"/>
                  </a:lnTo>
                  <a:cubicBezTo>
                    <a:pt x="0" y="51399"/>
                    <a:pt x="652" y="54056"/>
                    <a:pt x="2707" y="55284"/>
                  </a:cubicBezTo>
                  <a:cubicBezTo>
                    <a:pt x="3409" y="55710"/>
                    <a:pt x="4186" y="55910"/>
                    <a:pt x="4938" y="55910"/>
                  </a:cubicBezTo>
                  <a:cubicBezTo>
                    <a:pt x="6391" y="55910"/>
                    <a:pt x="7845" y="55158"/>
                    <a:pt x="8647" y="53805"/>
                  </a:cubicBezTo>
                  <a:lnTo>
                    <a:pt x="33184" y="13078"/>
                  </a:lnTo>
                  <a:cubicBezTo>
                    <a:pt x="34900" y="10229"/>
                    <a:pt x="37956" y="8643"/>
                    <a:pt x="41078" y="8643"/>
                  </a:cubicBezTo>
                  <a:cubicBezTo>
                    <a:pt x="42653" y="8643"/>
                    <a:pt x="44245" y="9046"/>
                    <a:pt x="45690" y="9895"/>
                  </a:cubicBezTo>
                  <a:cubicBezTo>
                    <a:pt x="47820" y="11148"/>
                    <a:pt x="49324" y="13178"/>
                    <a:pt x="49926" y="15584"/>
                  </a:cubicBezTo>
                  <a:cubicBezTo>
                    <a:pt x="50527" y="17990"/>
                    <a:pt x="50151" y="20472"/>
                    <a:pt x="48848" y="22602"/>
                  </a:cubicBezTo>
                  <a:lnTo>
                    <a:pt x="46316" y="26737"/>
                  </a:lnTo>
                  <a:cubicBezTo>
                    <a:pt x="45063" y="28792"/>
                    <a:pt x="45715" y="31449"/>
                    <a:pt x="47745" y="32702"/>
                  </a:cubicBezTo>
                  <a:cubicBezTo>
                    <a:pt x="48445" y="33126"/>
                    <a:pt x="49222" y="33329"/>
                    <a:pt x="49991" y="33329"/>
                  </a:cubicBezTo>
                  <a:cubicBezTo>
                    <a:pt x="51451" y="33329"/>
                    <a:pt x="52880" y="32595"/>
                    <a:pt x="53685" y="31249"/>
                  </a:cubicBezTo>
                  <a:lnTo>
                    <a:pt x="56241" y="27113"/>
                  </a:lnTo>
                  <a:cubicBezTo>
                    <a:pt x="58748" y="23003"/>
                    <a:pt x="59500" y="18166"/>
                    <a:pt x="58322" y="13479"/>
                  </a:cubicBezTo>
                  <a:cubicBezTo>
                    <a:pt x="57169" y="8817"/>
                    <a:pt x="54236" y="4883"/>
                    <a:pt x="50076" y="2451"/>
                  </a:cubicBezTo>
                  <a:cubicBezTo>
                    <a:pt x="47252" y="791"/>
                    <a:pt x="44145" y="1"/>
                    <a:pt x="4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0">
              <a:extLst>
                <a:ext uri="{FF2B5EF4-FFF2-40B4-BE49-F238E27FC236}">
                  <a16:creationId xmlns:a16="http://schemas.microsoft.com/office/drawing/2014/main" id="{C71333B7-7856-259D-404E-B8049F971967}"/>
                </a:ext>
              </a:extLst>
            </p:cNvPr>
            <p:cNvSpPr/>
            <p:nvPr/>
          </p:nvSpPr>
          <p:spPr>
            <a:xfrm rot="376776" flipH="1">
              <a:off x="1688275" y="4022649"/>
              <a:ext cx="218604" cy="585348"/>
            </a:xfrm>
            <a:custGeom>
              <a:avLst/>
              <a:gdLst/>
              <a:ahLst/>
              <a:cxnLst/>
              <a:rect l="l" t="t" r="r" b="b"/>
              <a:pathLst>
                <a:path w="6542" h="16968" extrusionOk="0">
                  <a:moveTo>
                    <a:pt x="3559" y="0"/>
                  </a:moveTo>
                  <a:lnTo>
                    <a:pt x="0" y="5915"/>
                  </a:lnTo>
                  <a:lnTo>
                    <a:pt x="2782" y="16968"/>
                  </a:lnTo>
                  <a:cubicBezTo>
                    <a:pt x="3409" y="16617"/>
                    <a:pt x="3960" y="16116"/>
                    <a:pt x="4361" y="15439"/>
                  </a:cubicBezTo>
                  <a:lnTo>
                    <a:pt x="6542" y="11805"/>
                  </a:lnTo>
                  <a:lnTo>
                    <a:pt x="35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0">
              <a:extLst>
                <a:ext uri="{FF2B5EF4-FFF2-40B4-BE49-F238E27FC236}">
                  <a16:creationId xmlns:a16="http://schemas.microsoft.com/office/drawing/2014/main" id="{40FDC09C-1132-9B0E-DC1C-22F9F8D0C8D0}"/>
                </a:ext>
              </a:extLst>
            </p:cNvPr>
            <p:cNvSpPr/>
            <p:nvPr/>
          </p:nvSpPr>
          <p:spPr>
            <a:xfrm rot="376748" flipH="1">
              <a:off x="1485677" y="3577206"/>
              <a:ext cx="218654" cy="625325"/>
            </a:xfrm>
            <a:custGeom>
              <a:avLst/>
              <a:gdLst/>
              <a:ahLst/>
              <a:cxnLst/>
              <a:rect l="l" t="t" r="r" b="b"/>
              <a:pathLst>
                <a:path w="6543" h="17720" extrusionOk="0">
                  <a:moveTo>
                    <a:pt x="3560" y="1"/>
                  </a:moveTo>
                  <a:lnTo>
                    <a:pt x="1" y="5915"/>
                  </a:lnTo>
                  <a:lnTo>
                    <a:pt x="2983" y="17720"/>
                  </a:lnTo>
                  <a:lnTo>
                    <a:pt x="6542" y="11805"/>
                  </a:lnTo>
                  <a:lnTo>
                    <a:pt x="3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0">
              <a:extLst>
                <a:ext uri="{FF2B5EF4-FFF2-40B4-BE49-F238E27FC236}">
                  <a16:creationId xmlns:a16="http://schemas.microsoft.com/office/drawing/2014/main" id="{21E08B62-91F9-7BD1-5698-193DDABFDA89}"/>
                </a:ext>
              </a:extLst>
            </p:cNvPr>
            <p:cNvSpPr/>
            <p:nvPr/>
          </p:nvSpPr>
          <p:spPr>
            <a:xfrm rot="376776" flipH="1">
              <a:off x="1284459" y="3145767"/>
              <a:ext cx="218604" cy="612897"/>
            </a:xfrm>
            <a:custGeom>
              <a:avLst/>
              <a:gdLst/>
              <a:ahLst/>
              <a:cxnLst/>
              <a:rect l="l" t="t" r="r" b="b"/>
              <a:pathLst>
                <a:path w="6542" h="17746" extrusionOk="0">
                  <a:moveTo>
                    <a:pt x="3559" y="1"/>
                  </a:moveTo>
                  <a:lnTo>
                    <a:pt x="0" y="5941"/>
                  </a:lnTo>
                  <a:lnTo>
                    <a:pt x="2983" y="17745"/>
                  </a:lnTo>
                  <a:lnTo>
                    <a:pt x="6542" y="11830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0">
              <a:extLst>
                <a:ext uri="{FF2B5EF4-FFF2-40B4-BE49-F238E27FC236}">
                  <a16:creationId xmlns:a16="http://schemas.microsoft.com/office/drawing/2014/main" id="{3CC0521C-CCD7-FC1E-DAC3-FCD024B2A93D}"/>
                </a:ext>
              </a:extLst>
            </p:cNvPr>
            <p:cNvSpPr/>
            <p:nvPr/>
          </p:nvSpPr>
          <p:spPr>
            <a:xfrm rot="376776" flipH="1">
              <a:off x="1078967" y="2779772"/>
              <a:ext cx="217802" cy="546449"/>
            </a:xfrm>
            <a:custGeom>
              <a:avLst/>
              <a:gdLst/>
              <a:ahLst/>
              <a:cxnLst/>
              <a:rect l="l" t="t" r="r" b="b"/>
              <a:pathLst>
                <a:path w="6518" h="15791" extrusionOk="0">
                  <a:moveTo>
                    <a:pt x="4036" y="1"/>
                  </a:moveTo>
                  <a:cubicBezTo>
                    <a:pt x="2507" y="1104"/>
                    <a:pt x="1129" y="2457"/>
                    <a:pt x="1" y="4061"/>
                  </a:cubicBezTo>
                  <a:lnTo>
                    <a:pt x="2958" y="15790"/>
                  </a:lnTo>
                  <a:lnTo>
                    <a:pt x="6517" y="9850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0">
              <a:extLst>
                <a:ext uri="{FF2B5EF4-FFF2-40B4-BE49-F238E27FC236}">
                  <a16:creationId xmlns:a16="http://schemas.microsoft.com/office/drawing/2014/main" id="{7959945E-90DE-9697-1CF2-D3BBA71CEACB}"/>
                </a:ext>
              </a:extLst>
            </p:cNvPr>
            <p:cNvSpPr/>
            <p:nvPr/>
          </p:nvSpPr>
          <p:spPr>
            <a:xfrm rot="376798" flipH="1">
              <a:off x="496526" y="3476634"/>
              <a:ext cx="125298" cy="239556"/>
            </a:xfrm>
            <a:custGeom>
              <a:avLst/>
              <a:gdLst/>
              <a:ahLst/>
              <a:cxnLst/>
              <a:rect l="l" t="t" r="r" b="b"/>
              <a:pathLst>
                <a:path w="3560" h="7169" extrusionOk="0">
                  <a:moveTo>
                    <a:pt x="1755" y="0"/>
                  </a:moveTo>
                  <a:lnTo>
                    <a:pt x="1253" y="802"/>
                  </a:lnTo>
                  <a:cubicBezTo>
                    <a:pt x="0" y="2857"/>
                    <a:pt x="652" y="5514"/>
                    <a:pt x="2682" y="6767"/>
                  </a:cubicBezTo>
                  <a:cubicBezTo>
                    <a:pt x="2958" y="6918"/>
                    <a:pt x="3258" y="7068"/>
                    <a:pt x="3559" y="7168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0">
              <a:extLst>
                <a:ext uri="{FF2B5EF4-FFF2-40B4-BE49-F238E27FC236}">
                  <a16:creationId xmlns:a16="http://schemas.microsoft.com/office/drawing/2014/main" id="{E2FF889C-F4AA-E248-9B7B-275762995F85}"/>
                </a:ext>
              </a:extLst>
            </p:cNvPr>
            <p:cNvSpPr/>
            <p:nvPr/>
          </p:nvSpPr>
          <p:spPr>
            <a:xfrm rot="376776" flipH="1">
              <a:off x="791432" y="2635135"/>
              <a:ext cx="235345" cy="320570"/>
            </a:xfrm>
            <a:custGeom>
              <a:avLst/>
              <a:gdLst/>
              <a:ahLst/>
              <a:cxnLst/>
              <a:rect l="l" t="t" r="r" b="b"/>
              <a:pathLst>
                <a:path w="7043" h="9324" extrusionOk="0">
                  <a:moveTo>
                    <a:pt x="4837" y="0"/>
                  </a:moveTo>
                  <a:cubicBezTo>
                    <a:pt x="3183" y="76"/>
                    <a:pt x="1554" y="376"/>
                    <a:pt x="0" y="903"/>
                  </a:cubicBezTo>
                  <a:lnTo>
                    <a:pt x="2131" y="9324"/>
                  </a:lnTo>
                  <a:cubicBezTo>
                    <a:pt x="3213" y="8862"/>
                    <a:pt x="4384" y="8627"/>
                    <a:pt x="5572" y="8627"/>
                  </a:cubicBezTo>
                  <a:cubicBezTo>
                    <a:pt x="6061" y="8627"/>
                    <a:pt x="6553" y="8667"/>
                    <a:pt x="7043" y="8747"/>
                  </a:cubicBez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0">
              <a:extLst>
                <a:ext uri="{FF2B5EF4-FFF2-40B4-BE49-F238E27FC236}">
                  <a16:creationId xmlns:a16="http://schemas.microsoft.com/office/drawing/2014/main" id="{3321F01C-6B2B-1CE7-1142-D25C50406967}"/>
                </a:ext>
              </a:extLst>
            </p:cNvPr>
            <p:cNvSpPr/>
            <p:nvPr/>
          </p:nvSpPr>
          <p:spPr>
            <a:xfrm rot="376804" flipH="1">
              <a:off x="260070" y="2611373"/>
              <a:ext cx="377701" cy="1044490"/>
            </a:xfrm>
            <a:custGeom>
              <a:avLst/>
              <a:gdLst/>
              <a:ahLst/>
              <a:cxnLst/>
              <a:rect l="l" t="t" r="r" b="b"/>
              <a:pathLst>
                <a:path w="11304" h="30678" extrusionOk="0">
                  <a:moveTo>
                    <a:pt x="0" y="1"/>
                  </a:moveTo>
                  <a:lnTo>
                    <a:pt x="3259" y="12858"/>
                  </a:lnTo>
                  <a:cubicBezTo>
                    <a:pt x="3584" y="13510"/>
                    <a:pt x="3860" y="14187"/>
                    <a:pt x="4036" y="14913"/>
                  </a:cubicBezTo>
                  <a:cubicBezTo>
                    <a:pt x="4236" y="15640"/>
                    <a:pt x="4311" y="16367"/>
                    <a:pt x="4311" y="17069"/>
                  </a:cubicBezTo>
                  <a:lnTo>
                    <a:pt x="7745" y="30678"/>
                  </a:lnTo>
                  <a:lnTo>
                    <a:pt x="7795" y="30578"/>
                  </a:lnTo>
                  <a:lnTo>
                    <a:pt x="10351" y="26442"/>
                  </a:lnTo>
                  <a:cubicBezTo>
                    <a:pt x="10702" y="25866"/>
                    <a:pt x="11003" y="25264"/>
                    <a:pt x="11304" y="24663"/>
                  </a:cubicBezTo>
                  <a:lnTo>
                    <a:pt x="5790" y="2833"/>
                  </a:lnTo>
                  <a:cubicBezTo>
                    <a:pt x="5264" y="2457"/>
                    <a:pt x="4737" y="2106"/>
                    <a:pt x="4186" y="1780"/>
                  </a:cubicBezTo>
                  <a:cubicBezTo>
                    <a:pt x="2833" y="978"/>
                    <a:pt x="1429" y="40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0">
              <a:extLst>
                <a:ext uri="{FF2B5EF4-FFF2-40B4-BE49-F238E27FC236}">
                  <a16:creationId xmlns:a16="http://schemas.microsoft.com/office/drawing/2014/main" id="{0F1B082B-D856-4504-1F44-B9DAA321B259}"/>
                </a:ext>
              </a:extLst>
            </p:cNvPr>
            <p:cNvSpPr/>
            <p:nvPr/>
          </p:nvSpPr>
          <p:spPr>
            <a:xfrm rot="376776" flipH="1">
              <a:off x="1266619" y="4060058"/>
              <a:ext cx="284767" cy="322292"/>
            </a:xfrm>
            <a:custGeom>
              <a:avLst/>
              <a:gdLst/>
              <a:ahLst/>
              <a:cxnLst/>
              <a:rect l="l" t="t" r="r" b="b"/>
              <a:pathLst>
                <a:path w="8522" h="9645" extrusionOk="0">
                  <a:moveTo>
                    <a:pt x="2162" y="0"/>
                  </a:moveTo>
                  <a:cubicBezTo>
                    <a:pt x="821" y="0"/>
                    <a:pt x="0" y="672"/>
                    <a:pt x="0" y="672"/>
                  </a:cubicBezTo>
                  <a:cubicBezTo>
                    <a:pt x="0" y="672"/>
                    <a:pt x="3183" y="3053"/>
                    <a:pt x="3259" y="9645"/>
                  </a:cubicBezTo>
                  <a:cubicBezTo>
                    <a:pt x="4888" y="8868"/>
                    <a:pt x="5665" y="6512"/>
                    <a:pt x="5665" y="6512"/>
                  </a:cubicBezTo>
                  <a:lnTo>
                    <a:pt x="8522" y="6186"/>
                  </a:lnTo>
                  <a:cubicBezTo>
                    <a:pt x="8522" y="6186"/>
                    <a:pt x="7093" y="2051"/>
                    <a:pt x="4437" y="622"/>
                  </a:cubicBezTo>
                  <a:cubicBezTo>
                    <a:pt x="3579" y="157"/>
                    <a:pt x="2810" y="0"/>
                    <a:pt x="2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0">
              <a:extLst>
                <a:ext uri="{FF2B5EF4-FFF2-40B4-BE49-F238E27FC236}">
                  <a16:creationId xmlns:a16="http://schemas.microsoft.com/office/drawing/2014/main" id="{E6C43835-428B-6564-0A29-9F8B2AAE64F7}"/>
                </a:ext>
              </a:extLst>
            </p:cNvPr>
            <p:cNvSpPr/>
            <p:nvPr/>
          </p:nvSpPr>
          <p:spPr>
            <a:xfrm rot="376776" flipH="1">
              <a:off x="1779390" y="3939080"/>
              <a:ext cx="333353" cy="251518"/>
            </a:xfrm>
            <a:custGeom>
              <a:avLst/>
              <a:gdLst/>
              <a:ahLst/>
              <a:cxnLst/>
              <a:rect l="l" t="t" r="r" b="b"/>
              <a:pathLst>
                <a:path w="9976" h="7527" extrusionOk="0">
                  <a:moveTo>
                    <a:pt x="5297" y="0"/>
                  </a:moveTo>
                  <a:cubicBezTo>
                    <a:pt x="2722" y="0"/>
                    <a:pt x="1" y="1361"/>
                    <a:pt x="1" y="1361"/>
                  </a:cubicBezTo>
                  <a:lnTo>
                    <a:pt x="1830" y="3591"/>
                  </a:lnTo>
                  <a:cubicBezTo>
                    <a:pt x="1830" y="3591"/>
                    <a:pt x="753" y="5822"/>
                    <a:pt x="1379" y="7526"/>
                  </a:cubicBezTo>
                  <a:cubicBezTo>
                    <a:pt x="5236" y="3607"/>
                    <a:pt x="8625" y="3277"/>
                    <a:pt x="9656" y="3277"/>
                  </a:cubicBezTo>
                  <a:cubicBezTo>
                    <a:pt x="9864" y="3277"/>
                    <a:pt x="9976" y="3291"/>
                    <a:pt x="9976" y="3291"/>
                  </a:cubicBezTo>
                  <a:cubicBezTo>
                    <a:pt x="9976" y="3291"/>
                    <a:pt x="9675" y="985"/>
                    <a:pt x="6793" y="183"/>
                  </a:cubicBezTo>
                  <a:cubicBezTo>
                    <a:pt x="6315" y="54"/>
                    <a:pt x="5809" y="0"/>
                    <a:pt x="5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0">
              <a:extLst>
                <a:ext uri="{FF2B5EF4-FFF2-40B4-BE49-F238E27FC236}">
                  <a16:creationId xmlns:a16="http://schemas.microsoft.com/office/drawing/2014/main" id="{7E3BCB35-1D7C-C64E-A187-F79181FBD40E}"/>
                </a:ext>
              </a:extLst>
            </p:cNvPr>
            <p:cNvSpPr/>
            <p:nvPr/>
          </p:nvSpPr>
          <p:spPr>
            <a:xfrm rot="376776" flipH="1">
              <a:off x="1112618" y="3877158"/>
              <a:ext cx="548582" cy="285836"/>
            </a:xfrm>
            <a:custGeom>
              <a:avLst/>
              <a:gdLst/>
              <a:ahLst/>
              <a:cxnLst/>
              <a:rect l="l" t="t" r="r" b="b"/>
              <a:pathLst>
                <a:path w="16417" h="8554" extrusionOk="0">
                  <a:moveTo>
                    <a:pt x="9155" y="1"/>
                  </a:moveTo>
                  <a:cubicBezTo>
                    <a:pt x="6313" y="1"/>
                    <a:pt x="3375" y="1325"/>
                    <a:pt x="502" y="2980"/>
                  </a:cubicBezTo>
                  <a:cubicBezTo>
                    <a:pt x="1" y="3932"/>
                    <a:pt x="101" y="5561"/>
                    <a:pt x="101" y="5561"/>
                  </a:cubicBezTo>
                  <a:cubicBezTo>
                    <a:pt x="687" y="5832"/>
                    <a:pt x="12052" y="8554"/>
                    <a:pt x="14940" y="8554"/>
                  </a:cubicBezTo>
                  <a:cubicBezTo>
                    <a:pt x="15264" y="8554"/>
                    <a:pt x="15481" y="8519"/>
                    <a:pt x="15565" y="8443"/>
                  </a:cubicBezTo>
                  <a:cubicBezTo>
                    <a:pt x="16417" y="7692"/>
                    <a:pt x="15139" y="4860"/>
                    <a:pt x="15239" y="4283"/>
                  </a:cubicBezTo>
                  <a:cubicBezTo>
                    <a:pt x="15339" y="3707"/>
                    <a:pt x="16141" y="2228"/>
                    <a:pt x="12332" y="624"/>
                  </a:cubicBezTo>
                  <a:cubicBezTo>
                    <a:pt x="11293" y="190"/>
                    <a:pt x="10231" y="1"/>
                    <a:pt x="9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0">
              <a:extLst>
                <a:ext uri="{FF2B5EF4-FFF2-40B4-BE49-F238E27FC236}">
                  <a16:creationId xmlns:a16="http://schemas.microsoft.com/office/drawing/2014/main" id="{5AFEE5AA-F462-D692-64C8-BAC549193EB9}"/>
                </a:ext>
              </a:extLst>
            </p:cNvPr>
            <p:cNvSpPr/>
            <p:nvPr/>
          </p:nvSpPr>
          <p:spPr>
            <a:xfrm rot="376776" flipH="1">
              <a:off x="1091256" y="4006289"/>
              <a:ext cx="558373" cy="175665"/>
            </a:xfrm>
            <a:custGeom>
              <a:avLst/>
              <a:gdLst/>
              <a:ahLst/>
              <a:cxnLst/>
              <a:rect l="l" t="t" r="r" b="b"/>
              <a:pathLst>
                <a:path w="16710" h="5257" extrusionOk="0">
                  <a:moveTo>
                    <a:pt x="7301" y="0"/>
                  </a:moveTo>
                  <a:cubicBezTo>
                    <a:pt x="3363" y="0"/>
                    <a:pt x="0" y="1656"/>
                    <a:pt x="0" y="1656"/>
                  </a:cubicBezTo>
                  <a:cubicBezTo>
                    <a:pt x="4373" y="3898"/>
                    <a:pt x="9937" y="5256"/>
                    <a:pt x="13110" y="5256"/>
                  </a:cubicBezTo>
                  <a:cubicBezTo>
                    <a:pt x="15719" y="5256"/>
                    <a:pt x="16710" y="4337"/>
                    <a:pt x="14085" y="2233"/>
                  </a:cubicBezTo>
                  <a:cubicBezTo>
                    <a:pt x="11982" y="539"/>
                    <a:pt x="9548" y="0"/>
                    <a:pt x="7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0">
              <a:extLst>
                <a:ext uri="{FF2B5EF4-FFF2-40B4-BE49-F238E27FC236}">
                  <a16:creationId xmlns:a16="http://schemas.microsoft.com/office/drawing/2014/main" id="{8190F09D-9F7B-C8C2-404B-EFC6CC00EEB6}"/>
                </a:ext>
              </a:extLst>
            </p:cNvPr>
            <p:cNvSpPr/>
            <p:nvPr/>
          </p:nvSpPr>
          <p:spPr>
            <a:xfrm rot="376776" flipH="1">
              <a:off x="1673051" y="3634359"/>
              <a:ext cx="458126" cy="457258"/>
            </a:xfrm>
            <a:custGeom>
              <a:avLst/>
              <a:gdLst/>
              <a:ahLst/>
              <a:cxnLst/>
              <a:rect l="l" t="t" r="r" b="b"/>
              <a:pathLst>
                <a:path w="13710" h="13684" extrusionOk="0">
                  <a:moveTo>
                    <a:pt x="5298" y="0"/>
                  </a:moveTo>
                  <a:cubicBezTo>
                    <a:pt x="4185" y="0"/>
                    <a:pt x="3835" y="710"/>
                    <a:pt x="3584" y="976"/>
                  </a:cubicBezTo>
                  <a:cubicBezTo>
                    <a:pt x="3183" y="1402"/>
                    <a:pt x="150" y="2054"/>
                    <a:pt x="75" y="3157"/>
                  </a:cubicBezTo>
                  <a:cubicBezTo>
                    <a:pt x="0" y="4285"/>
                    <a:pt x="11253" y="13357"/>
                    <a:pt x="11930" y="13683"/>
                  </a:cubicBezTo>
                  <a:cubicBezTo>
                    <a:pt x="11930" y="13683"/>
                    <a:pt x="13258" y="12756"/>
                    <a:pt x="13709" y="11753"/>
                  </a:cubicBezTo>
                  <a:cubicBezTo>
                    <a:pt x="13058" y="7267"/>
                    <a:pt x="11830" y="3007"/>
                    <a:pt x="8246" y="1001"/>
                  </a:cubicBezTo>
                  <a:cubicBezTo>
                    <a:pt x="6897" y="252"/>
                    <a:pt x="5962" y="0"/>
                    <a:pt x="5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0">
              <a:extLst>
                <a:ext uri="{FF2B5EF4-FFF2-40B4-BE49-F238E27FC236}">
                  <a16:creationId xmlns:a16="http://schemas.microsoft.com/office/drawing/2014/main" id="{D0C551AC-E4B3-667A-4A58-DE67A3F59546}"/>
                </a:ext>
              </a:extLst>
            </p:cNvPr>
            <p:cNvSpPr/>
            <p:nvPr/>
          </p:nvSpPr>
          <p:spPr>
            <a:xfrm rot="376776" flipH="1">
              <a:off x="1727081" y="3733750"/>
              <a:ext cx="500831" cy="366434"/>
            </a:xfrm>
            <a:custGeom>
              <a:avLst/>
              <a:gdLst/>
              <a:ahLst/>
              <a:cxnLst/>
              <a:rect l="l" t="t" r="r" b="b"/>
              <a:pathLst>
                <a:path w="14988" h="10966" extrusionOk="0">
                  <a:moveTo>
                    <a:pt x="4290" y="0"/>
                  </a:moveTo>
                  <a:cubicBezTo>
                    <a:pt x="0" y="0"/>
                    <a:pt x="7525" y="7532"/>
                    <a:pt x="14988" y="10965"/>
                  </a:cubicBezTo>
                  <a:cubicBezTo>
                    <a:pt x="14988" y="10965"/>
                    <a:pt x="13083" y="1918"/>
                    <a:pt x="5840" y="213"/>
                  </a:cubicBezTo>
                  <a:cubicBezTo>
                    <a:pt x="5210" y="68"/>
                    <a:pt x="4697" y="0"/>
                    <a:pt x="4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0">
              <a:extLst>
                <a:ext uri="{FF2B5EF4-FFF2-40B4-BE49-F238E27FC236}">
                  <a16:creationId xmlns:a16="http://schemas.microsoft.com/office/drawing/2014/main" id="{B222CE85-AFB5-6101-FB73-12C798C778EF}"/>
                </a:ext>
              </a:extLst>
            </p:cNvPr>
            <p:cNvSpPr/>
            <p:nvPr/>
          </p:nvSpPr>
          <p:spPr>
            <a:xfrm rot="376776" flipH="1">
              <a:off x="1511572" y="3871653"/>
              <a:ext cx="296496" cy="274742"/>
            </a:xfrm>
            <a:custGeom>
              <a:avLst/>
              <a:gdLst/>
              <a:ahLst/>
              <a:cxnLst/>
              <a:rect l="l" t="t" r="r" b="b"/>
              <a:pathLst>
                <a:path w="8873" h="8222" extrusionOk="0">
                  <a:moveTo>
                    <a:pt x="3785" y="1"/>
                  </a:moveTo>
                  <a:cubicBezTo>
                    <a:pt x="3258" y="2482"/>
                    <a:pt x="0" y="4362"/>
                    <a:pt x="0" y="4362"/>
                  </a:cubicBezTo>
                  <a:cubicBezTo>
                    <a:pt x="0" y="4362"/>
                    <a:pt x="3409" y="7996"/>
                    <a:pt x="7920" y="8221"/>
                  </a:cubicBezTo>
                  <a:cubicBezTo>
                    <a:pt x="7694" y="8046"/>
                    <a:pt x="7719" y="4337"/>
                    <a:pt x="8872" y="2031"/>
                  </a:cubicBezTo>
                  <a:lnTo>
                    <a:pt x="8872" y="2031"/>
                  </a:lnTo>
                  <a:cubicBezTo>
                    <a:pt x="8689" y="2093"/>
                    <a:pt x="8490" y="2121"/>
                    <a:pt x="8278" y="2121"/>
                  </a:cubicBezTo>
                  <a:cubicBezTo>
                    <a:pt x="6697" y="2121"/>
                    <a:pt x="4470" y="553"/>
                    <a:pt x="3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9" name="Google Shape;2119;p60">
            <a:extLst>
              <a:ext uri="{FF2B5EF4-FFF2-40B4-BE49-F238E27FC236}">
                <a16:creationId xmlns:a16="http://schemas.microsoft.com/office/drawing/2014/main" id="{C49D8A88-ED3A-78D5-6C9D-440D125972D2}"/>
              </a:ext>
            </a:extLst>
          </p:cNvPr>
          <p:cNvGrpSpPr/>
          <p:nvPr/>
        </p:nvGrpSpPr>
        <p:grpSpPr>
          <a:xfrm rot="-894994" flipH="1">
            <a:off x="1207771" y="553817"/>
            <a:ext cx="658554" cy="618952"/>
            <a:chOff x="39161" y="2569289"/>
            <a:chExt cx="2207289" cy="2074556"/>
          </a:xfrm>
        </p:grpSpPr>
        <p:sp>
          <p:nvSpPr>
            <p:cNvPr id="2120" name="Google Shape;2120;p60">
              <a:extLst>
                <a:ext uri="{FF2B5EF4-FFF2-40B4-BE49-F238E27FC236}">
                  <a16:creationId xmlns:a16="http://schemas.microsoft.com/office/drawing/2014/main" id="{2B6BA2F1-B825-B75C-3C83-3B6C2AE6DF9C}"/>
                </a:ext>
              </a:extLst>
            </p:cNvPr>
            <p:cNvSpPr/>
            <p:nvPr/>
          </p:nvSpPr>
          <p:spPr>
            <a:xfrm rot="376776" flipH="1">
              <a:off x="135373" y="2672421"/>
              <a:ext cx="1988222" cy="1868294"/>
            </a:xfrm>
            <a:custGeom>
              <a:avLst/>
              <a:gdLst/>
              <a:ahLst/>
              <a:cxnLst/>
              <a:rect l="l" t="t" r="r" b="b"/>
              <a:pathLst>
                <a:path w="59500" h="55911" extrusionOk="0">
                  <a:moveTo>
                    <a:pt x="41074" y="1"/>
                  </a:moveTo>
                  <a:cubicBezTo>
                    <a:pt x="35013" y="1"/>
                    <a:pt x="29092" y="3078"/>
                    <a:pt x="25765" y="8617"/>
                  </a:cubicBezTo>
                  <a:lnTo>
                    <a:pt x="1229" y="49344"/>
                  </a:lnTo>
                  <a:cubicBezTo>
                    <a:pt x="0" y="51399"/>
                    <a:pt x="652" y="54056"/>
                    <a:pt x="2707" y="55284"/>
                  </a:cubicBezTo>
                  <a:cubicBezTo>
                    <a:pt x="3409" y="55710"/>
                    <a:pt x="4186" y="55910"/>
                    <a:pt x="4938" y="55910"/>
                  </a:cubicBezTo>
                  <a:cubicBezTo>
                    <a:pt x="6391" y="55910"/>
                    <a:pt x="7845" y="55158"/>
                    <a:pt x="8647" y="53805"/>
                  </a:cubicBezTo>
                  <a:lnTo>
                    <a:pt x="33184" y="13078"/>
                  </a:lnTo>
                  <a:cubicBezTo>
                    <a:pt x="34900" y="10229"/>
                    <a:pt x="37956" y="8643"/>
                    <a:pt x="41078" y="8643"/>
                  </a:cubicBezTo>
                  <a:cubicBezTo>
                    <a:pt x="42653" y="8643"/>
                    <a:pt x="44245" y="9046"/>
                    <a:pt x="45690" y="9895"/>
                  </a:cubicBezTo>
                  <a:cubicBezTo>
                    <a:pt x="47820" y="11148"/>
                    <a:pt x="49324" y="13178"/>
                    <a:pt x="49926" y="15584"/>
                  </a:cubicBezTo>
                  <a:cubicBezTo>
                    <a:pt x="50527" y="17990"/>
                    <a:pt x="50151" y="20472"/>
                    <a:pt x="48848" y="22602"/>
                  </a:cubicBezTo>
                  <a:lnTo>
                    <a:pt x="46316" y="26737"/>
                  </a:lnTo>
                  <a:cubicBezTo>
                    <a:pt x="45063" y="28792"/>
                    <a:pt x="45715" y="31449"/>
                    <a:pt x="47745" y="32702"/>
                  </a:cubicBezTo>
                  <a:cubicBezTo>
                    <a:pt x="48445" y="33126"/>
                    <a:pt x="49222" y="33329"/>
                    <a:pt x="49991" y="33329"/>
                  </a:cubicBezTo>
                  <a:cubicBezTo>
                    <a:pt x="51451" y="33329"/>
                    <a:pt x="52880" y="32595"/>
                    <a:pt x="53685" y="31249"/>
                  </a:cubicBezTo>
                  <a:lnTo>
                    <a:pt x="56241" y="27113"/>
                  </a:lnTo>
                  <a:cubicBezTo>
                    <a:pt x="58748" y="23003"/>
                    <a:pt x="59500" y="18166"/>
                    <a:pt x="58322" y="13479"/>
                  </a:cubicBezTo>
                  <a:cubicBezTo>
                    <a:pt x="57169" y="8817"/>
                    <a:pt x="54236" y="4883"/>
                    <a:pt x="50076" y="2451"/>
                  </a:cubicBezTo>
                  <a:cubicBezTo>
                    <a:pt x="47252" y="791"/>
                    <a:pt x="44145" y="1"/>
                    <a:pt x="4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0">
              <a:extLst>
                <a:ext uri="{FF2B5EF4-FFF2-40B4-BE49-F238E27FC236}">
                  <a16:creationId xmlns:a16="http://schemas.microsoft.com/office/drawing/2014/main" id="{9D3947D5-DC15-CE62-E49A-3DD23F2F8CF1}"/>
                </a:ext>
              </a:extLst>
            </p:cNvPr>
            <p:cNvSpPr/>
            <p:nvPr/>
          </p:nvSpPr>
          <p:spPr>
            <a:xfrm rot="376776" flipH="1">
              <a:off x="1688275" y="4022649"/>
              <a:ext cx="218604" cy="585348"/>
            </a:xfrm>
            <a:custGeom>
              <a:avLst/>
              <a:gdLst/>
              <a:ahLst/>
              <a:cxnLst/>
              <a:rect l="l" t="t" r="r" b="b"/>
              <a:pathLst>
                <a:path w="6542" h="16968" extrusionOk="0">
                  <a:moveTo>
                    <a:pt x="3559" y="0"/>
                  </a:moveTo>
                  <a:lnTo>
                    <a:pt x="0" y="5915"/>
                  </a:lnTo>
                  <a:lnTo>
                    <a:pt x="2782" y="16968"/>
                  </a:lnTo>
                  <a:cubicBezTo>
                    <a:pt x="3409" y="16617"/>
                    <a:pt x="3960" y="16116"/>
                    <a:pt x="4361" y="15439"/>
                  </a:cubicBezTo>
                  <a:lnTo>
                    <a:pt x="6542" y="11805"/>
                  </a:lnTo>
                  <a:lnTo>
                    <a:pt x="35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0">
              <a:extLst>
                <a:ext uri="{FF2B5EF4-FFF2-40B4-BE49-F238E27FC236}">
                  <a16:creationId xmlns:a16="http://schemas.microsoft.com/office/drawing/2014/main" id="{F9089493-4AA4-E7EB-E191-41EEEC6DBCF5}"/>
                </a:ext>
              </a:extLst>
            </p:cNvPr>
            <p:cNvSpPr/>
            <p:nvPr/>
          </p:nvSpPr>
          <p:spPr>
            <a:xfrm rot="376748" flipH="1">
              <a:off x="1485677" y="3577206"/>
              <a:ext cx="218654" cy="625325"/>
            </a:xfrm>
            <a:custGeom>
              <a:avLst/>
              <a:gdLst/>
              <a:ahLst/>
              <a:cxnLst/>
              <a:rect l="l" t="t" r="r" b="b"/>
              <a:pathLst>
                <a:path w="6543" h="17720" extrusionOk="0">
                  <a:moveTo>
                    <a:pt x="3560" y="1"/>
                  </a:moveTo>
                  <a:lnTo>
                    <a:pt x="1" y="5915"/>
                  </a:lnTo>
                  <a:lnTo>
                    <a:pt x="2983" y="17720"/>
                  </a:lnTo>
                  <a:lnTo>
                    <a:pt x="6542" y="11805"/>
                  </a:lnTo>
                  <a:lnTo>
                    <a:pt x="3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0">
              <a:extLst>
                <a:ext uri="{FF2B5EF4-FFF2-40B4-BE49-F238E27FC236}">
                  <a16:creationId xmlns:a16="http://schemas.microsoft.com/office/drawing/2014/main" id="{843CE624-30D7-CD5B-220D-3708B4519295}"/>
                </a:ext>
              </a:extLst>
            </p:cNvPr>
            <p:cNvSpPr/>
            <p:nvPr/>
          </p:nvSpPr>
          <p:spPr>
            <a:xfrm rot="376776" flipH="1">
              <a:off x="1284459" y="3145767"/>
              <a:ext cx="218604" cy="612897"/>
            </a:xfrm>
            <a:custGeom>
              <a:avLst/>
              <a:gdLst/>
              <a:ahLst/>
              <a:cxnLst/>
              <a:rect l="l" t="t" r="r" b="b"/>
              <a:pathLst>
                <a:path w="6542" h="17746" extrusionOk="0">
                  <a:moveTo>
                    <a:pt x="3559" y="1"/>
                  </a:moveTo>
                  <a:lnTo>
                    <a:pt x="0" y="5941"/>
                  </a:lnTo>
                  <a:lnTo>
                    <a:pt x="2983" y="17745"/>
                  </a:lnTo>
                  <a:lnTo>
                    <a:pt x="6542" y="11830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0">
              <a:extLst>
                <a:ext uri="{FF2B5EF4-FFF2-40B4-BE49-F238E27FC236}">
                  <a16:creationId xmlns:a16="http://schemas.microsoft.com/office/drawing/2014/main" id="{323D06A7-8030-D3D9-7799-32C35FF127F7}"/>
                </a:ext>
              </a:extLst>
            </p:cNvPr>
            <p:cNvSpPr/>
            <p:nvPr/>
          </p:nvSpPr>
          <p:spPr>
            <a:xfrm rot="376776" flipH="1">
              <a:off x="1078967" y="2779772"/>
              <a:ext cx="217802" cy="546449"/>
            </a:xfrm>
            <a:custGeom>
              <a:avLst/>
              <a:gdLst/>
              <a:ahLst/>
              <a:cxnLst/>
              <a:rect l="l" t="t" r="r" b="b"/>
              <a:pathLst>
                <a:path w="6518" h="15791" extrusionOk="0">
                  <a:moveTo>
                    <a:pt x="4036" y="1"/>
                  </a:moveTo>
                  <a:cubicBezTo>
                    <a:pt x="2507" y="1104"/>
                    <a:pt x="1129" y="2457"/>
                    <a:pt x="1" y="4061"/>
                  </a:cubicBezTo>
                  <a:lnTo>
                    <a:pt x="2958" y="15790"/>
                  </a:lnTo>
                  <a:lnTo>
                    <a:pt x="6517" y="9850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0">
              <a:extLst>
                <a:ext uri="{FF2B5EF4-FFF2-40B4-BE49-F238E27FC236}">
                  <a16:creationId xmlns:a16="http://schemas.microsoft.com/office/drawing/2014/main" id="{E0283B26-0F11-2C85-BC1E-19B6B4A27F57}"/>
                </a:ext>
              </a:extLst>
            </p:cNvPr>
            <p:cNvSpPr/>
            <p:nvPr/>
          </p:nvSpPr>
          <p:spPr>
            <a:xfrm rot="376798" flipH="1">
              <a:off x="496526" y="3476634"/>
              <a:ext cx="125298" cy="239556"/>
            </a:xfrm>
            <a:custGeom>
              <a:avLst/>
              <a:gdLst/>
              <a:ahLst/>
              <a:cxnLst/>
              <a:rect l="l" t="t" r="r" b="b"/>
              <a:pathLst>
                <a:path w="3560" h="7169" extrusionOk="0">
                  <a:moveTo>
                    <a:pt x="1755" y="0"/>
                  </a:moveTo>
                  <a:lnTo>
                    <a:pt x="1253" y="802"/>
                  </a:lnTo>
                  <a:cubicBezTo>
                    <a:pt x="0" y="2857"/>
                    <a:pt x="652" y="5514"/>
                    <a:pt x="2682" y="6767"/>
                  </a:cubicBezTo>
                  <a:cubicBezTo>
                    <a:pt x="2958" y="6918"/>
                    <a:pt x="3258" y="7068"/>
                    <a:pt x="3559" y="7168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0">
              <a:extLst>
                <a:ext uri="{FF2B5EF4-FFF2-40B4-BE49-F238E27FC236}">
                  <a16:creationId xmlns:a16="http://schemas.microsoft.com/office/drawing/2014/main" id="{F6A1145C-18E5-2FC9-B432-345B797282DF}"/>
                </a:ext>
              </a:extLst>
            </p:cNvPr>
            <p:cNvSpPr/>
            <p:nvPr/>
          </p:nvSpPr>
          <p:spPr>
            <a:xfrm rot="376776" flipH="1">
              <a:off x="791432" y="2635135"/>
              <a:ext cx="235345" cy="320570"/>
            </a:xfrm>
            <a:custGeom>
              <a:avLst/>
              <a:gdLst/>
              <a:ahLst/>
              <a:cxnLst/>
              <a:rect l="l" t="t" r="r" b="b"/>
              <a:pathLst>
                <a:path w="7043" h="9324" extrusionOk="0">
                  <a:moveTo>
                    <a:pt x="4837" y="0"/>
                  </a:moveTo>
                  <a:cubicBezTo>
                    <a:pt x="3183" y="76"/>
                    <a:pt x="1554" y="376"/>
                    <a:pt x="0" y="903"/>
                  </a:cubicBezTo>
                  <a:lnTo>
                    <a:pt x="2131" y="9324"/>
                  </a:lnTo>
                  <a:cubicBezTo>
                    <a:pt x="3213" y="8862"/>
                    <a:pt x="4384" y="8627"/>
                    <a:pt x="5572" y="8627"/>
                  </a:cubicBezTo>
                  <a:cubicBezTo>
                    <a:pt x="6061" y="8627"/>
                    <a:pt x="6553" y="8667"/>
                    <a:pt x="7043" y="8747"/>
                  </a:cubicBez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0">
              <a:extLst>
                <a:ext uri="{FF2B5EF4-FFF2-40B4-BE49-F238E27FC236}">
                  <a16:creationId xmlns:a16="http://schemas.microsoft.com/office/drawing/2014/main" id="{2FFCE77F-4E22-B909-D9A0-DFBFC4994C4D}"/>
                </a:ext>
              </a:extLst>
            </p:cNvPr>
            <p:cNvSpPr/>
            <p:nvPr/>
          </p:nvSpPr>
          <p:spPr>
            <a:xfrm rot="376804" flipH="1">
              <a:off x="260070" y="2611373"/>
              <a:ext cx="377701" cy="1044490"/>
            </a:xfrm>
            <a:custGeom>
              <a:avLst/>
              <a:gdLst/>
              <a:ahLst/>
              <a:cxnLst/>
              <a:rect l="l" t="t" r="r" b="b"/>
              <a:pathLst>
                <a:path w="11304" h="30678" extrusionOk="0">
                  <a:moveTo>
                    <a:pt x="0" y="1"/>
                  </a:moveTo>
                  <a:lnTo>
                    <a:pt x="3259" y="12858"/>
                  </a:lnTo>
                  <a:cubicBezTo>
                    <a:pt x="3584" y="13510"/>
                    <a:pt x="3860" y="14187"/>
                    <a:pt x="4036" y="14913"/>
                  </a:cubicBezTo>
                  <a:cubicBezTo>
                    <a:pt x="4236" y="15640"/>
                    <a:pt x="4311" y="16367"/>
                    <a:pt x="4311" y="17069"/>
                  </a:cubicBezTo>
                  <a:lnTo>
                    <a:pt x="7745" y="30678"/>
                  </a:lnTo>
                  <a:lnTo>
                    <a:pt x="7795" y="30578"/>
                  </a:lnTo>
                  <a:lnTo>
                    <a:pt x="10351" y="26442"/>
                  </a:lnTo>
                  <a:cubicBezTo>
                    <a:pt x="10702" y="25866"/>
                    <a:pt x="11003" y="25264"/>
                    <a:pt x="11304" y="24663"/>
                  </a:cubicBezTo>
                  <a:lnTo>
                    <a:pt x="5790" y="2833"/>
                  </a:lnTo>
                  <a:cubicBezTo>
                    <a:pt x="5264" y="2457"/>
                    <a:pt x="4737" y="2106"/>
                    <a:pt x="4186" y="1780"/>
                  </a:cubicBezTo>
                  <a:cubicBezTo>
                    <a:pt x="2833" y="978"/>
                    <a:pt x="1429" y="40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0">
              <a:extLst>
                <a:ext uri="{FF2B5EF4-FFF2-40B4-BE49-F238E27FC236}">
                  <a16:creationId xmlns:a16="http://schemas.microsoft.com/office/drawing/2014/main" id="{3210D0EE-0873-1503-F226-F6D1BDF45ABE}"/>
                </a:ext>
              </a:extLst>
            </p:cNvPr>
            <p:cNvSpPr/>
            <p:nvPr/>
          </p:nvSpPr>
          <p:spPr>
            <a:xfrm rot="376776" flipH="1">
              <a:off x="1266619" y="4060058"/>
              <a:ext cx="284767" cy="322292"/>
            </a:xfrm>
            <a:custGeom>
              <a:avLst/>
              <a:gdLst/>
              <a:ahLst/>
              <a:cxnLst/>
              <a:rect l="l" t="t" r="r" b="b"/>
              <a:pathLst>
                <a:path w="8522" h="9645" extrusionOk="0">
                  <a:moveTo>
                    <a:pt x="2162" y="0"/>
                  </a:moveTo>
                  <a:cubicBezTo>
                    <a:pt x="821" y="0"/>
                    <a:pt x="0" y="672"/>
                    <a:pt x="0" y="672"/>
                  </a:cubicBezTo>
                  <a:cubicBezTo>
                    <a:pt x="0" y="672"/>
                    <a:pt x="3183" y="3053"/>
                    <a:pt x="3259" y="9645"/>
                  </a:cubicBezTo>
                  <a:cubicBezTo>
                    <a:pt x="4888" y="8868"/>
                    <a:pt x="5665" y="6512"/>
                    <a:pt x="5665" y="6512"/>
                  </a:cubicBezTo>
                  <a:lnTo>
                    <a:pt x="8522" y="6186"/>
                  </a:lnTo>
                  <a:cubicBezTo>
                    <a:pt x="8522" y="6186"/>
                    <a:pt x="7093" y="2051"/>
                    <a:pt x="4437" y="622"/>
                  </a:cubicBezTo>
                  <a:cubicBezTo>
                    <a:pt x="3579" y="157"/>
                    <a:pt x="2810" y="0"/>
                    <a:pt x="2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0">
              <a:extLst>
                <a:ext uri="{FF2B5EF4-FFF2-40B4-BE49-F238E27FC236}">
                  <a16:creationId xmlns:a16="http://schemas.microsoft.com/office/drawing/2014/main" id="{D4C0D340-EAA4-C1FF-58EA-B5F2A595465B}"/>
                </a:ext>
              </a:extLst>
            </p:cNvPr>
            <p:cNvSpPr/>
            <p:nvPr/>
          </p:nvSpPr>
          <p:spPr>
            <a:xfrm rot="376776" flipH="1">
              <a:off x="1779390" y="3939080"/>
              <a:ext cx="333353" cy="251518"/>
            </a:xfrm>
            <a:custGeom>
              <a:avLst/>
              <a:gdLst/>
              <a:ahLst/>
              <a:cxnLst/>
              <a:rect l="l" t="t" r="r" b="b"/>
              <a:pathLst>
                <a:path w="9976" h="7527" extrusionOk="0">
                  <a:moveTo>
                    <a:pt x="5297" y="0"/>
                  </a:moveTo>
                  <a:cubicBezTo>
                    <a:pt x="2722" y="0"/>
                    <a:pt x="1" y="1361"/>
                    <a:pt x="1" y="1361"/>
                  </a:cubicBezTo>
                  <a:lnTo>
                    <a:pt x="1830" y="3591"/>
                  </a:lnTo>
                  <a:cubicBezTo>
                    <a:pt x="1830" y="3591"/>
                    <a:pt x="753" y="5822"/>
                    <a:pt x="1379" y="7526"/>
                  </a:cubicBezTo>
                  <a:cubicBezTo>
                    <a:pt x="5236" y="3607"/>
                    <a:pt x="8625" y="3277"/>
                    <a:pt x="9656" y="3277"/>
                  </a:cubicBezTo>
                  <a:cubicBezTo>
                    <a:pt x="9864" y="3277"/>
                    <a:pt x="9976" y="3291"/>
                    <a:pt x="9976" y="3291"/>
                  </a:cubicBezTo>
                  <a:cubicBezTo>
                    <a:pt x="9976" y="3291"/>
                    <a:pt x="9675" y="985"/>
                    <a:pt x="6793" y="183"/>
                  </a:cubicBezTo>
                  <a:cubicBezTo>
                    <a:pt x="6315" y="54"/>
                    <a:pt x="5809" y="0"/>
                    <a:pt x="5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0">
              <a:extLst>
                <a:ext uri="{FF2B5EF4-FFF2-40B4-BE49-F238E27FC236}">
                  <a16:creationId xmlns:a16="http://schemas.microsoft.com/office/drawing/2014/main" id="{C2809448-F62C-47AC-FFE5-C490B0F2E265}"/>
                </a:ext>
              </a:extLst>
            </p:cNvPr>
            <p:cNvSpPr/>
            <p:nvPr/>
          </p:nvSpPr>
          <p:spPr>
            <a:xfrm rot="376776" flipH="1">
              <a:off x="1112618" y="3877158"/>
              <a:ext cx="548582" cy="285836"/>
            </a:xfrm>
            <a:custGeom>
              <a:avLst/>
              <a:gdLst/>
              <a:ahLst/>
              <a:cxnLst/>
              <a:rect l="l" t="t" r="r" b="b"/>
              <a:pathLst>
                <a:path w="16417" h="8554" extrusionOk="0">
                  <a:moveTo>
                    <a:pt x="9155" y="1"/>
                  </a:moveTo>
                  <a:cubicBezTo>
                    <a:pt x="6313" y="1"/>
                    <a:pt x="3375" y="1325"/>
                    <a:pt x="502" y="2980"/>
                  </a:cubicBezTo>
                  <a:cubicBezTo>
                    <a:pt x="1" y="3932"/>
                    <a:pt x="101" y="5561"/>
                    <a:pt x="101" y="5561"/>
                  </a:cubicBezTo>
                  <a:cubicBezTo>
                    <a:pt x="687" y="5832"/>
                    <a:pt x="12052" y="8554"/>
                    <a:pt x="14940" y="8554"/>
                  </a:cubicBezTo>
                  <a:cubicBezTo>
                    <a:pt x="15264" y="8554"/>
                    <a:pt x="15481" y="8519"/>
                    <a:pt x="15565" y="8443"/>
                  </a:cubicBezTo>
                  <a:cubicBezTo>
                    <a:pt x="16417" y="7692"/>
                    <a:pt x="15139" y="4860"/>
                    <a:pt x="15239" y="4283"/>
                  </a:cubicBezTo>
                  <a:cubicBezTo>
                    <a:pt x="15339" y="3707"/>
                    <a:pt x="16141" y="2228"/>
                    <a:pt x="12332" y="624"/>
                  </a:cubicBezTo>
                  <a:cubicBezTo>
                    <a:pt x="11293" y="190"/>
                    <a:pt x="10231" y="1"/>
                    <a:pt x="9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0">
              <a:extLst>
                <a:ext uri="{FF2B5EF4-FFF2-40B4-BE49-F238E27FC236}">
                  <a16:creationId xmlns:a16="http://schemas.microsoft.com/office/drawing/2014/main" id="{CDF98F5B-C8F4-9829-DEF8-1F87DEA71A4A}"/>
                </a:ext>
              </a:extLst>
            </p:cNvPr>
            <p:cNvSpPr/>
            <p:nvPr/>
          </p:nvSpPr>
          <p:spPr>
            <a:xfrm rot="376776" flipH="1">
              <a:off x="1091256" y="4006289"/>
              <a:ext cx="558373" cy="175665"/>
            </a:xfrm>
            <a:custGeom>
              <a:avLst/>
              <a:gdLst/>
              <a:ahLst/>
              <a:cxnLst/>
              <a:rect l="l" t="t" r="r" b="b"/>
              <a:pathLst>
                <a:path w="16710" h="5257" extrusionOk="0">
                  <a:moveTo>
                    <a:pt x="7301" y="0"/>
                  </a:moveTo>
                  <a:cubicBezTo>
                    <a:pt x="3363" y="0"/>
                    <a:pt x="0" y="1656"/>
                    <a:pt x="0" y="1656"/>
                  </a:cubicBezTo>
                  <a:cubicBezTo>
                    <a:pt x="4373" y="3898"/>
                    <a:pt x="9937" y="5256"/>
                    <a:pt x="13110" y="5256"/>
                  </a:cubicBezTo>
                  <a:cubicBezTo>
                    <a:pt x="15719" y="5256"/>
                    <a:pt x="16710" y="4337"/>
                    <a:pt x="14085" y="2233"/>
                  </a:cubicBezTo>
                  <a:cubicBezTo>
                    <a:pt x="11982" y="539"/>
                    <a:pt x="9548" y="0"/>
                    <a:pt x="7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0">
              <a:extLst>
                <a:ext uri="{FF2B5EF4-FFF2-40B4-BE49-F238E27FC236}">
                  <a16:creationId xmlns:a16="http://schemas.microsoft.com/office/drawing/2014/main" id="{F3AF3ADE-6E3A-122A-DA3B-B87B77475E50}"/>
                </a:ext>
              </a:extLst>
            </p:cNvPr>
            <p:cNvSpPr/>
            <p:nvPr/>
          </p:nvSpPr>
          <p:spPr>
            <a:xfrm rot="376776" flipH="1">
              <a:off x="1673051" y="3634359"/>
              <a:ext cx="458126" cy="457258"/>
            </a:xfrm>
            <a:custGeom>
              <a:avLst/>
              <a:gdLst/>
              <a:ahLst/>
              <a:cxnLst/>
              <a:rect l="l" t="t" r="r" b="b"/>
              <a:pathLst>
                <a:path w="13710" h="13684" extrusionOk="0">
                  <a:moveTo>
                    <a:pt x="5298" y="0"/>
                  </a:moveTo>
                  <a:cubicBezTo>
                    <a:pt x="4185" y="0"/>
                    <a:pt x="3835" y="710"/>
                    <a:pt x="3584" y="976"/>
                  </a:cubicBezTo>
                  <a:cubicBezTo>
                    <a:pt x="3183" y="1402"/>
                    <a:pt x="150" y="2054"/>
                    <a:pt x="75" y="3157"/>
                  </a:cubicBezTo>
                  <a:cubicBezTo>
                    <a:pt x="0" y="4285"/>
                    <a:pt x="11253" y="13357"/>
                    <a:pt x="11930" y="13683"/>
                  </a:cubicBezTo>
                  <a:cubicBezTo>
                    <a:pt x="11930" y="13683"/>
                    <a:pt x="13258" y="12756"/>
                    <a:pt x="13709" y="11753"/>
                  </a:cubicBezTo>
                  <a:cubicBezTo>
                    <a:pt x="13058" y="7267"/>
                    <a:pt x="11830" y="3007"/>
                    <a:pt x="8246" y="1001"/>
                  </a:cubicBezTo>
                  <a:cubicBezTo>
                    <a:pt x="6897" y="252"/>
                    <a:pt x="5962" y="0"/>
                    <a:pt x="5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0">
              <a:extLst>
                <a:ext uri="{FF2B5EF4-FFF2-40B4-BE49-F238E27FC236}">
                  <a16:creationId xmlns:a16="http://schemas.microsoft.com/office/drawing/2014/main" id="{343EBE8F-7F4A-8BCA-6420-02C17555A785}"/>
                </a:ext>
              </a:extLst>
            </p:cNvPr>
            <p:cNvSpPr/>
            <p:nvPr/>
          </p:nvSpPr>
          <p:spPr>
            <a:xfrm rot="376776" flipH="1">
              <a:off x="1727081" y="3733750"/>
              <a:ext cx="500831" cy="366434"/>
            </a:xfrm>
            <a:custGeom>
              <a:avLst/>
              <a:gdLst/>
              <a:ahLst/>
              <a:cxnLst/>
              <a:rect l="l" t="t" r="r" b="b"/>
              <a:pathLst>
                <a:path w="14988" h="10966" extrusionOk="0">
                  <a:moveTo>
                    <a:pt x="4290" y="0"/>
                  </a:moveTo>
                  <a:cubicBezTo>
                    <a:pt x="0" y="0"/>
                    <a:pt x="7525" y="7532"/>
                    <a:pt x="14988" y="10965"/>
                  </a:cubicBezTo>
                  <a:cubicBezTo>
                    <a:pt x="14988" y="10965"/>
                    <a:pt x="13083" y="1918"/>
                    <a:pt x="5840" y="213"/>
                  </a:cubicBezTo>
                  <a:cubicBezTo>
                    <a:pt x="5210" y="68"/>
                    <a:pt x="4697" y="0"/>
                    <a:pt x="4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0">
              <a:extLst>
                <a:ext uri="{FF2B5EF4-FFF2-40B4-BE49-F238E27FC236}">
                  <a16:creationId xmlns:a16="http://schemas.microsoft.com/office/drawing/2014/main" id="{E4B5EE0B-D50A-F57E-ABF3-224B7969727C}"/>
                </a:ext>
              </a:extLst>
            </p:cNvPr>
            <p:cNvSpPr/>
            <p:nvPr/>
          </p:nvSpPr>
          <p:spPr>
            <a:xfrm rot="376776" flipH="1">
              <a:off x="1511572" y="3871653"/>
              <a:ext cx="296496" cy="274742"/>
            </a:xfrm>
            <a:custGeom>
              <a:avLst/>
              <a:gdLst/>
              <a:ahLst/>
              <a:cxnLst/>
              <a:rect l="l" t="t" r="r" b="b"/>
              <a:pathLst>
                <a:path w="8873" h="8222" extrusionOk="0">
                  <a:moveTo>
                    <a:pt x="3785" y="1"/>
                  </a:moveTo>
                  <a:cubicBezTo>
                    <a:pt x="3258" y="2482"/>
                    <a:pt x="0" y="4362"/>
                    <a:pt x="0" y="4362"/>
                  </a:cubicBezTo>
                  <a:cubicBezTo>
                    <a:pt x="0" y="4362"/>
                    <a:pt x="3409" y="7996"/>
                    <a:pt x="7920" y="8221"/>
                  </a:cubicBezTo>
                  <a:cubicBezTo>
                    <a:pt x="7694" y="8046"/>
                    <a:pt x="7719" y="4337"/>
                    <a:pt x="8872" y="2031"/>
                  </a:cubicBezTo>
                  <a:lnTo>
                    <a:pt x="8872" y="2031"/>
                  </a:lnTo>
                  <a:cubicBezTo>
                    <a:pt x="8689" y="2093"/>
                    <a:pt x="8490" y="2121"/>
                    <a:pt x="8278" y="2121"/>
                  </a:cubicBezTo>
                  <a:cubicBezTo>
                    <a:pt x="6697" y="2121"/>
                    <a:pt x="4470" y="553"/>
                    <a:pt x="3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2081;p60">
            <a:extLst>
              <a:ext uri="{FF2B5EF4-FFF2-40B4-BE49-F238E27FC236}">
                <a16:creationId xmlns:a16="http://schemas.microsoft.com/office/drawing/2014/main" id="{AF4A14ED-E456-0B5D-D9C2-620E04900D9A}"/>
              </a:ext>
            </a:extLst>
          </p:cNvPr>
          <p:cNvSpPr/>
          <p:nvPr/>
        </p:nvSpPr>
        <p:spPr>
          <a:xfrm>
            <a:off x="5288697" y="1892733"/>
            <a:ext cx="1505811" cy="68886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084;p60">
            <a:extLst>
              <a:ext uri="{FF2B5EF4-FFF2-40B4-BE49-F238E27FC236}">
                <a16:creationId xmlns:a16="http://schemas.microsoft.com/office/drawing/2014/main" id="{D0DA60BB-A0FD-8C0B-1710-B3C55752C1ED}"/>
              </a:ext>
            </a:extLst>
          </p:cNvPr>
          <p:cNvSpPr txBox="1">
            <a:spLocks/>
          </p:cNvSpPr>
          <p:nvPr/>
        </p:nvSpPr>
        <p:spPr>
          <a:xfrm>
            <a:off x="4899098" y="1837570"/>
            <a:ext cx="2436096" cy="73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 i="0" u="none" strike="noStrike" cap="none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>
                <a:latin typeface="Jua"/>
                <a:ea typeface="Jua"/>
                <a:cs typeface="Jua"/>
                <a:sym typeface="Jua"/>
              </a:rPr>
              <a:t>Healthcare</a:t>
            </a:r>
          </a:p>
          <a:p>
            <a:pPr marL="0" indent="0"/>
            <a:r>
              <a:rPr lang="en-US" dirty="0">
                <a:latin typeface="Jua"/>
                <a:ea typeface="Jua"/>
                <a:cs typeface="Jua"/>
                <a:sym typeface="Jua"/>
              </a:rPr>
              <a:t>Provider</a:t>
            </a:r>
          </a:p>
        </p:txBody>
      </p:sp>
      <p:sp>
        <p:nvSpPr>
          <p:cNvPr id="9" name="Google Shape;2081;p60">
            <a:extLst>
              <a:ext uri="{FF2B5EF4-FFF2-40B4-BE49-F238E27FC236}">
                <a16:creationId xmlns:a16="http://schemas.microsoft.com/office/drawing/2014/main" id="{089D2680-3729-B0F1-8311-F7009D390127}"/>
              </a:ext>
            </a:extLst>
          </p:cNvPr>
          <p:cNvSpPr/>
          <p:nvPr/>
        </p:nvSpPr>
        <p:spPr>
          <a:xfrm>
            <a:off x="2307789" y="3045963"/>
            <a:ext cx="1505811" cy="68886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084;p60">
            <a:extLst>
              <a:ext uri="{FF2B5EF4-FFF2-40B4-BE49-F238E27FC236}">
                <a16:creationId xmlns:a16="http://schemas.microsoft.com/office/drawing/2014/main" id="{920CAEFC-89D1-7BEB-14CC-0257FF8CD381}"/>
              </a:ext>
            </a:extLst>
          </p:cNvPr>
          <p:cNvSpPr txBox="1">
            <a:spLocks/>
          </p:cNvSpPr>
          <p:nvPr/>
        </p:nvSpPr>
        <p:spPr>
          <a:xfrm>
            <a:off x="1918190" y="2986600"/>
            <a:ext cx="2436096" cy="73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 i="0" u="none" strike="noStrike" cap="none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3000" dirty="0">
                <a:latin typeface="Jua"/>
                <a:ea typeface="Jua"/>
                <a:cs typeface="Jua"/>
                <a:sym typeface="Jua"/>
              </a:rPr>
              <a:t>Admins</a:t>
            </a:r>
          </a:p>
        </p:txBody>
      </p:sp>
      <p:sp>
        <p:nvSpPr>
          <p:cNvPr id="11" name="Google Shape;2081;p60">
            <a:extLst>
              <a:ext uri="{FF2B5EF4-FFF2-40B4-BE49-F238E27FC236}">
                <a16:creationId xmlns:a16="http://schemas.microsoft.com/office/drawing/2014/main" id="{0B3B2E9D-D4F1-E7AC-9986-84F838719927}"/>
              </a:ext>
            </a:extLst>
          </p:cNvPr>
          <p:cNvSpPr/>
          <p:nvPr/>
        </p:nvSpPr>
        <p:spPr>
          <a:xfrm>
            <a:off x="5343097" y="3139955"/>
            <a:ext cx="1505811" cy="68886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084;p60">
            <a:extLst>
              <a:ext uri="{FF2B5EF4-FFF2-40B4-BE49-F238E27FC236}">
                <a16:creationId xmlns:a16="http://schemas.microsoft.com/office/drawing/2014/main" id="{C251783E-A966-80FC-2468-5088D54DCE85}"/>
              </a:ext>
            </a:extLst>
          </p:cNvPr>
          <p:cNvSpPr txBox="1">
            <a:spLocks/>
          </p:cNvSpPr>
          <p:nvPr/>
        </p:nvSpPr>
        <p:spPr>
          <a:xfrm>
            <a:off x="4953498" y="3080592"/>
            <a:ext cx="2436096" cy="73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 i="0" u="none" strike="noStrike" cap="none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3000" dirty="0">
                <a:latin typeface="Jua"/>
                <a:ea typeface="Jua"/>
                <a:cs typeface="Jua"/>
                <a:sym typeface="Jua"/>
              </a:rPr>
              <a:t>Researchers</a:t>
            </a:r>
          </a:p>
        </p:txBody>
      </p:sp>
    </p:spTree>
    <p:extLst>
      <p:ext uri="{BB962C8B-B14F-4D97-AF65-F5344CB8AC3E}">
        <p14:creationId xmlns:p14="http://schemas.microsoft.com/office/powerpoint/2010/main" val="2777156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>
          <a:extLst>
            <a:ext uri="{FF2B5EF4-FFF2-40B4-BE49-F238E27FC236}">
              <a16:creationId xmlns:a16="http://schemas.microsoft.com/office/drawing/2014/main" id="{1B54C24D-71D6-10C0-7E11-1DE46DB7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60">
            <a:extLst>
              <a:ext uri="{FF2B5EF4-FFF2-40B4-BE49-F238E27FC236}">
                <a16:creationId xmlns:a16="http://schemas.microsoft.com/office/drawing/2014/main" id="{C765DB4A-E263-D262-2F0E-92C94CE5DB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9350" y="164236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Core values</a:t>
            </a:r>
            <a:endParaRPr sz="4000" dirty="0"/>
          </a:p>
        </p:txBody>
      </p:sp>
      <p:grpSp>
        <p:nvGrpSpPr>
          <p:cNvPr id="2103" name="Google Shape;2103;p60">
            <a:extLst>
              <a:ext uri="{FF2B5EF4-FFF2-40B4-BE49-F238E27FC236}">
                <a16:creationId xmlns:a16="http://schemas.microsoft.com/office/drawing/2014/main" id="{559FCDA6-CFE6-0EC8-D657-A337A1F0331B}"/>
              </a:ext>
            </a:extLst>
          </p:cNvPr>
          <p:cNvGrpSpPr/>
          <p:nvPr/>
        </p:nvGrpSpPr>
        <p:grpSpPr>
          <a:xfrm rot="1072816">
            <a:off x="350940" y="409946"/>
            <a:ext cx="987795" cy="928395"/>
            <a:chOff x="39161" y="2569289"/>
            <a:chExt cx="2207289" cy="2074556"/>
          </a:xfrm>
        </p:grpSpPr>
        <p:sp>
          <p:nvSpPr>
            <p:cNvPr id="2104" name="Google Shape;2104;p60">
              <a:extLst>
                <a:ext uri="{FF2B5EF4-FFF2-40B4-BE49-F238E27FC236}">
                  <a16:creationId xmlns:a16="http://schemas.microsoft.com/office/drawing/2014/main" id="{CFED1BE1-E990-411B-1998-5E243F3B0B80}"/>
                </a:ext>
              </a:extLst>
            </p:cNvPr>
            <p:cNvSpPr/>
            <p:nvPr/>
          </p:nvSpPr>
          <p:spPr>
            <a:xfrm rot="376776" flipH="1">
              <a:off x="135373" y="2672421"/>
              <a:ext cx="1988222" cy="1868294"/>
            </a:xfrm>
            <a:custGeom>
              <a:avLst/>
              <a:gdLst/>
              <a:ahLst/>
              <a:cxnLst/>
              <a:rect l="l" t="t" r="r" b="b"/>
              <a:pathLst>
                <a:path w="59500" h="55911" extrusionOk="0">
                  <a:moveTo>
                    <a:pt x="41074" y="1"/>
                  </a:moveTo>
                  <a:cubicBezTo>
                    <a:pt x="35013" y="1"/>
                    <a:pt x="29092" y="3078"/>
                    <a:pt x="25765" y="8617"/>
                  </a:cubicBezTo>
                  <a:lnTo>
                    <a:pt x="1229" y="49344"/>
                  </a:lnTo>
                  <a:cubicBezTo>
                    <a:pt x="0" y="51399"/>
                    <a:pt x="652" y="54056"/>
                    <a:pt x="2707" y="55284"/>
                  </a:cubicBezTo>
                  <a:cubicBezTo>
                    <a:pt x="3409" y="55710"/>
                    <a:pt x="4186" y="55910"/>
                    <a:pt x="4938" y="55910"/>
                  </a:cubicBezTo>
                  <a:cubicBezTo>
                    <a:pt x="6391" y="55910"/>
                    <a:pt x="7845" y="55158"/>
                    <a:pt x="8647" y="53805"/>
                  </a:cubicBezTo>
                  <a:lnTo>
                    <a:pt x="33184" y="13078"/>
                  </a:lnTo>
                  <a:cubicBezTo>
                    <a:pt x="34900" y="10229"/>
                    <a:pt x="37956" y="8643"/>
                    <a:pt x="41078" y="8643"/>
                  </a:cubicBezTo>
                  <a:cubicBezTo>
                    <a:pt x="42653" y="8643"/>
                    <a:pt x="44245" y="9046"/>
                    <a:pt x="45690" y="9895"/>
                  </a:cubicBezTo>
                  <a:cubicBezTo>
                    <a:pt x="47820" y="11148"/>
                    <a:pt x="49324" y="13178"/>
                    <a:pt x="49926" y="15584"/>
                  </a:cubicBezTo>
                  <a:cubicBezTo>
                    <a:pt x="50527" y="17990"/>
                    <a:pt x="50151" y="20472"/>
                    <a:pt x="48848" y="22602"/>
                  </a:cubicBezTo>
                  <a:lnTo>
                    <a:pt x="46316" y="26737"/>
                  </a:lnTo>
                  <a:cubicBezTo>
                    <a:pt x="45063" y="28792"/>
                    <a:pt x="45715" y="31449"/>
                    <a:pt x="47745" y="32702"/>
                  </a:cubicBezTo>
                  <a:cubicBezTo>
                    <a:pt x="48445" y="33126"/>
                    <a:pt x="49222" y="33329"/>
                    <a:pt x="49991" y="33329"/>
                  </a:cubicBezTo>
                  <a:cubicBezTo>
                    <a:pt x="51451" y="33329"/>
                    <a:pt x="52880" y="32595"/>
                    <a:pt x="53685" y="31249"/>
                  </a:cubicBezTo>
                  <a:lnTo>
                    <a:pt x="56241" y="27113"/>
                  </a:lnTo>
                  <a:cubicBezTo>
                    <a:pt x="58748" y="23003"/>
                    <a:pt x="59500" y="18166"/>
                    <a:pt x="58322" y="13479"/>
                  </a:cubicBezTo>
                  <a:cubicBezTo>
                    <a:pt x="57169" y="8817"/>
                    <a:pt x="54236" y="4883"/>
                    <a:pt x="50076" y="2451"/>
                  </a:cubicBezTo>
                  <a:cubicBezTo>
                    <a:pt x="47252" y="791"/>
                    <a:pt x="44145" y="1"/>
                    <a:pt x="4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0">
              <a:extLst>
                <a:ext uri="{FF2B5EF4-FFF2-40B4-BE49-F238E27FC236}">
                  <a16:creationId xmlns:a16="http://schemas.microsoft.com/office/drawing/2014/main" id="{18C05B0F-B817-991A-A8EF-D7D96CEACC50}"/>
                </a:ext>
              </a:extLst>
            </p:cNvPr>
            <p:cNvSpPr/>
            <p:nvPr/>
          </p:nvSpPr>
          <p:spPr>
            <a:xfrm rot="376776" flipH="1">
              <a:off x="1688275" y="4022649"/>
              <a:ext cx="218604" cy="585348"/>
            </a:xfrm>
            <a:custGeom>
              <a:avLst/>
              <a:gdLst/>
              <a:ahLst/>
              <a:cxnLst/>
              <a:rect l="l" t="t" r="r" b="b"/>
              <a:pathLst>
                <a:path w="6542" h="16968" extrusionOk="0">
                  <a:moveTo>
                    <a:pt x="3559" y="0"/>
                  </a:moveTo>
                  <a:lnTo>
                    <a:pt x="0" y="5915"/>
                  </a:lnTo>
                  <a:lnTo>
                    <a:pt x="2782" y="16968"/>
                  </a:lnTo>
                  <a:cubicBezTo>
                    <a:pt x="3409" y="16617"/>
                    <a:pt x="3960" y="16116"/>
                    <a:pt x="4361" y="15439"/>
                  </a:cubicBezTo>
                  <a:lnTo>
                    <a:pt x="6542" y="11805"/>
                  </a:lnTo>
                  <a:lnTo>
                    <a:pt x="35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0">
              <a:extLst>
                <a:ext uri="{FF2B5EF4-FFF2-40B4-BE49-F238E27FC236}">
                  <a16:creationId xmlns:a16="http://schemas.microsoft.com/office/drawing/2014/main" id="{2EE55874-9B9D-AC27-F8C0-4CA702F0325B}"/>
                </a:ext>
              </a:extLst>
            </p:cNvPr>
            <p:cNvSpPr/>
            <p:nvPr/>
          </p:nvSpPr>
          <p:spPr>
            <a:xfrm rot="376748" flipH="1">
              <a:off x="1485677" y="3577206"/>
              <a:ext cx="218654" cy="625325"/>
            </a:xfrm>
            <a:custGeom>
              <a:avLst/>
              <a:gdLst/>
              <a:ahLst/>
              <a:cxnLst/>
              <a:rect l="l" t="t" r="r" b="b"/>
              <a:pathLst>
                <a:path w="6543" h="17720" extrusionOk="0">
                  <a:moveTo>
                    <a:pt x="3560" y="1"/>
                  </a:moveTo>
                  <a:lnTo>
                    <a:pt x="1" y="5915"/>
                  </a:lnTo>
                  <a:lnTo>
                    <a:pt x="2983" y="17720"/>
                  </a:lnTo>
                  <a:lnTo>
                    <a:pt x="6542" y="11805"/>
                  </a:lnTo>
                  <a:lnTo>
                    <a:pt x="3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0">
              <a:extLst>
                <a:ext uri="{FF2B5EF4-FFF2-40B4-BE49-F238E27FC236}">
                  <a16:creationId xmlns:a16="http://schemas.microsoft.com/office/drawing/2014/main" id="{B590DB64-197D-BC15-715D-1E7EDE00AB5C}"/>
                </a:ext>
              </a:extLst>
            </p:cNvPr>
            <p:cNvSpPr/>
            <p:nvPr/>
          </p:nvSpPr>
          <p:spPr>
            <a:xfrm rot="376776" flipH="1">
              <a:off x="1284459" y="3145767"/>
              <a:ext cx="218604" cy="612897"/>
            </a:xfrm>
            <a:custGeom>
              <a:avLst/>
              <a:gdLst/>
              <a:ahLst/>
              <a:cxnLst/>
              <a:rect l="l" t="t" r="r" b="b"/>
              <a:pathLst>
                <a:path w="6542" h="17746" extrusionOk="0">
                  <a:moveTo>
                    <a:pt x="3559" y="1"/>
                  </a:moveTo>
                  <a:lnTo>
                    <a:pt x="0" y="5941"/>
                  </a:lnTo>
                  <a:lnTo>
                    <a:pt x="2983" y="17745"/>
                  </a:lnTo>
                  <a:lnTo>
                    <a:pt x="6542" y="11830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0">
              <a:extLst>
                <a:ext uri="{FF2B5EF4-FFF2-40B4-BE49-F238E27FC236}">
                  <a16:creationId xmlns:a16="http://schemas.microsoft.com/office/drawing/2014/main" id="{886D91A7-2E46-50BB-158D-006588E358A9}"/>
                </a:ext>
              </a:extLst>
            </p:cNvPr>
            <p:cNvSpPr/>
            <p:nvPr/>
          </p:nvSpPr>
          <p:spPr>
            <a:xfrm rot="376776" flipH="1">
              <a:off x="1078967" y="2779772"/>
              <a:ext cx="217802" cy="546449"/>
            </a:xfrm>
            <a:custGeom>
              <a:avLst/>
              <a:gdLst/>
              <a:ahLst/>
              <a:cxnLst/>
              <a:rect l="l" t="t" r="r" b="b"/>
              <a:pathLst>
                <a:path w="6518" h="15791" extrusionOk="0">
                  <a:moveTo>
                    <a:pt x="4036" y="1"/>
                  </a:moveTo>
                  <a:cubicBezTo>
                    <a:pt x="2507" y="1104"/>
                    <a:pt x="1129" y="2457"/>
                    <a:pt x="1" y="4061"/>
                  </a:cubicBezTo>
                  <a:lnTo>
                    <a:pt x="2958" y="15790"/>
                  </a:lnTo>
                  <a:lnTo>
                    <a:pt x="6517" y="9850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0">
              <a:extLst>
                <a:ext uri="{FF2B5EF4-FFF2-40B4-BE49-F238E27FC236}">
                  <a16:creationId xmlns:a16="http://schemas.microsoft.com/office/drawing/2014/main" id="{C5115A4D-BE28-55A6-855F-D5843ABF16B0}"/>
                </a:ext>
              </a:extLst>
            </p:cNvPr>
            <p:cNvSpPr/>
            <p:nvPr/>
          </p:nvSpPr>
          <p:spPr>
            <a:xfrm rot="376798" flipH="1">
              <a:off x="496526" y="3476634"/>
              <a:ext cx="125298" cy="239556"/>
            </a:xfrm>
            <a:custGeom>
              <a:avLst/>
              <a:gdLst/>
              <a:ahLst/>
              <a:cxnLst/>
              <a:rect l="l" t="t" r="r" b="b"/>
              <a:pathLst>
                <a:path w="3560" h="7169" extrusionOk="0">
                  <a:moveTo>
                    <a:pt x="1755" y="0"/>
                  </a:moveTo>
                  <a:lnTo>
                    <a:pt x="1253" y="802"/>
                  </a:lnTo>
                  <a:cubicBezTo>
                    <a:pt x="0" y="2857"/>
                    <a:pt x="652" y="5514"/>
                    <a:pt x="2682" y="6767"/>
                  </a:cubicBezTo>
                  <a:cubicBezTo>
                    <a:pt x="2958" y="6918"/>
                    <a:pt x="3258" y="7068"/>
                    <a:pt x="3559" y="7168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0">
              <a:extLst>
                <a:ext uri="{FF2B5EF4-FFF2-40B4-BE49-F238E27FC236}">
                  <a16:creationId xmlns:a16="http://schemas.microsoft.com/office/drawing/2014/main" id="{619849D9-4095-5155-8699-F309616A9857}"/>
                </a:ext>
              </a:extLst>
            </p:cNvPr>
            <p:cNvSpPr/>
            <p:nvPr/>
          </p:nvSpPr>
          <p:spPr>
            <a:xfrm rot="376776" flipH="1">
              <a:off x="791432" y="2635135"/>
              <a:ext cx="235345" cy="320570"/>
            </a:xfrm>
            <a:custGeom>
              <a:avLst/>
              <a:gdLst/>
              <a:ahLst/>
              <a:cxnLst/>
              <a:rect l="l" t="t" r="r" b="b"/>
              <a:pathLst>
                <a:path w="7043" h="9324" extrusionOk="0">
                  <a:moveTo>
                    <a:pt x="4837" y="0"/>
                  </a:moveTo>
                  <a:cubicBezTo>
                    <a:pt x="3183" y="76"/>
                    <a:pt x="1554" y="376"/>
                    <a:pt x="0" y="903"/>
                  </a:cubicBezTo>
                  <a:lnTo>
                    <a:pt x="2131" y="9324"/>
                  </a:lnTo>
                  <a:cubicBezTo>
                    <a:pt x="3213" y="8862"/>
                    <a:pt x="4384" y="8627"/>
                    <a:pt x="5572" y="8627"/>
                  </a:cubicBezTo>
                  <a:cubicBezTo>
                    <a:pt x="6061" y="8627"/>
                    <a:pt x="6553" y="8667"/>
                    <a:pt x="7043" y="8747"/>
                  </a:cubicBez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0">
              <a:extLst>
                <a:ext uri="{FF2B5EF4-FFF2-40B4-BE49-F238E27FC236}">
                  <a16:creationId xmlns:a16="http://schemas.microsoft.com/office/drawing/2014/main" id="{6889A289-DAA5-DFD0-10B8-E739A17A5AB1}"/>
                </a:ext>
              </a:extLst>
            </p:cNvPr>
            <p:cNvSpPr/>
            <p:nvPr/>
          </p:nvSpPr>
          <p:spPr>
            <a:xfrm rot="376804" flipH="1">
              <a:off x="260070" y="2611373"/>
              <a:ext cx="377701" cy="1044490"/>
            </a:xfrm>
            <a:custGeom>
              <a:avLst/>
              <a:gdLst/>
              <a:ahLst/>
              <a:cxnLst/>
              <a:rect l="l" t="t" r="r" b="b"/>
              <a:pathLst>
                <a:path w="11304" h="30678" extrusionOk="0">
                  <a:moveTo>
                    <a:pt x="0" y="1"/>
                  </a:moveTo>
                  <a:lnTo>
                    <a:pt x="3259" y="12858"/>
                  </a:lnTo>
                  <a:cubicBezTo>
                    <a:pt x="3584" y="13510"/>
                    <a:pt x="3860" y="14187"/>
                    <a:pt x="4036" y="14913"/>
                  </a:cubicBezTo>
                  <a:cubicBezTo>
                    <a:pt x="4236" y="15640"/>
                    <a:pt x="4311" y="16367"/>
                    <a:pt x="4311" y="17069"/>
                  </a:cubicBezTo>
                  <a:lnTo>
                    <a:pt x="7745" y="30678"/>
                  </a:lnTo>
                  <a:lnTo>
                    <a:pt x="7795" y="30578"/>
                  </a:lnTo>
                  <a:lnTo>
                    <a:pt x="10351" y="26442"/>
                  </a:lnTo>
                  <a:cubicBezTo>
                    <a:pt x="10702" y="25866"/>
                    <a:pt x="11003" y="25264"/>
                    <a:pt x="11304" y="24663"/>
                  </a:cubicBezTo>
                  <a:lnTo>
                    <a:pt x="5790" y="2833"/>
                  </a:lnTo>
                  <a:cubicBezTo>
                    <a:pt x="5264" y="2457"/>
                    <a:pt x="4737" y="2106"/>
                    <a:pt x="4186" y="1780"/>
                  </a:cubicBezTo>
                  <a:cubicBezTo>
                    <a:pt x="2833" y="978"/>
                    <a:pt x="1429" y="40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0">
              <a:extLst>
                <a:ext uri="{FF2B5EF4-FFF2-40B4-BE49-F238E27FC236}">
                  <a16:creationId xmlns:a16="http://schemas.microsoft.com/office/drawing/2014/main" id="{914D1785-8ABE-56AE-3AA7-D34E8B9604A9}"/>
                </a:ext>
              </a:extLst>
            </p:cNvPr>
            <p:cNvSpPr/>
            <p:nvPr/>
          </p:nvSpPr>
          <p:spPr>
            <a:xfrm rot="376776" flipH="1">
              <a:off x="1266619" y="4060058"/>
              <a:ext cx="284767" cy="322292"/>
            </a:xfrm>
            <a:custGeom>
              <a:avLst/>
              <a:gdLst/>
              <a:ahLst/>
              <a:cxnLst/>
              <a:rect l="l" t="t" r="r" b="b"/>
              <a:pathLst>
                <a:path w="8522" h="9645" extrusionOk="0">
                  <a:moveTo>
                    <a:pt x="2162" y="0"/>
                  </a:moveTo>
                  <a:cubicBezTo>
                    <a:pt x="821" y="0"/>
                    <a:pt x="0" y="672"/>
                    <a:pt x="0" y="672"/>
                  </a:cubicBezTo>
                  <a:cubicBezTo>
                    <a:pt x="0" y="672"/>
                    <a:pt x="3183" y="3053"/>
                    <a:pt x="3259" y="9645"/>
                  </a:cubicBezTo>
                  <a:cubicBezTo>
                    <a:pt x="4888" y="8868"/>
                    <a:pt x="5665" y="6512"/>
                    <a:pt x="5665" y="6512"/>
                  </a:cubicBezTo>
                  <a:lnTo>
                    <a:pt x="8522" y="6186"/>
                  </a:lnTo>
                  <a:cubicBezTo>
                    <a:pt x="8522" y="6186"/>
                    <a:pt x="7093" y="2051"/>
                    <a:pt x="4437" y="622"/>
                  </a:cubicBezTo>
                  <a:cubicBezTo>
                    <a:pt x="3579" y="157"/>
                    <a:pt x="2810" y="0"/>
                    <a:pt x="2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0">
              <a:extLst>
                <a:ext uri="{FF2B5EF4-FFF2-40B4-BE49-F238E27FC236}">
                  <a16:creationId xmlns:a16="http://schemas.microsoft.com/office/drawing/2014/main" id="{46CFB083-1F3B-DC37-B54D-8CA3159BF970}"/>
                </a:ext>
              </a:extLst>
            </p:cNvPr>
            <p:cNvSpPr/>
            <p:nvPr/>
          </p:nvSpPr>
          <p:spPr>
            <a:xfrm rot="376776" flipH="1">
              <a:off x="1779390" y="3939080"/>
              <a:ext cx="333353" cy="251518"/>
            </a:xfrm>
            <a:custGeom>
              <a:avLst/>
              <a:gdLst/>
              <a:ahLst/>
              <a:cxnLst/>
              <a:rect l="l" t="t" r="r" b="b"/>
              <a:pathLst>
                <a:path w="9976" h="7527" extrusionOk="0">
                  <a:moveTo>
                    <a:pt x="5297" y="0"/>
                  </a:moveTo>
                  <a:cubicBezTo>
                    <a:pt x="2722" y="0"/>
                    <a:pt x="1" y="1361"/>
                    <a:pt x="1" y="1361"/>
                  </a:cubicBezTo>
                  <a:lnTo>
                    <a:pt x="1830" y="3591"/>
                  </a:lnTo>
                  <a:cubicBezTo>
                    <a:pt x="1830" y="3591"/>
                    <a:pt x="753" y="5822"/>
                    <a:pt x="1379" y="7526"/>
                  </a:cubicBezTo>
                  <a:cubicBezTo>
                    <a:pt x="5236" y="3607"/>
                    <a:pt x="8625" y="3277"/>
                    <a:pt x="9656" y="3277"/>
                  </a:cubicBezTo>
                  <a:cubicBezTo>
                    <a:pt x="9864" y="3277"/>
                    <a:pt x="9976" y="3291"/>
                    <a:pt x="9976" y="3291"/>
                  </a:cubicBezTo>
                  <a:cubicBezTo>
                    <a:pt x="9976" y="3291"/>
                    <a:pt x="9675" y="985"/>
                    <a:pt x="6793" y="183"/>
                  </a:cubicBezTo>
                  <a:cubicBezTo>
                    <a:pt x="6315" y="54"/>
                    <a:pt x="5809" y="0"/>
                    <a:pt x="5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0">
              <a:extLst>
                <a:ext uri="{FF2B5EF4-FFF2-40B4-BE49-F238E27FC236}">
                  <a16:creationId xmlns:a16="http://schemas.microsoft.com/office/drawing/2014/main" id="{93FE89EA-CF94-A81E-B16D-06A6FFEFA9A1}"/>
                </a:ext>
              </a:extLst>
            </p:cNvPr>
            <p:cNvSpPr/>
            <p:nvPr/>
          </p:nvSpPr>
          <p:spPr>
            <a:xfrm rot="376776" flipH="1">
              <a:off x="1112618" y="3877158"/>
              <a:ext cx="548582" cy="285836"/>
            </a:xfrm>
            <a:custGeom>
              <a:avLst/>
              <a:gdLst/>
              <a:ahLst/>
              <a:cxnLst/>
              <a:rect l="l" t="t" r="r" b="b"/>
              <a:pathLst>
                <a:path w="16417" h="8554" extrusionOk="0">
                  <a:moveTo>
                    <a:pt x="9155" y="1"/>
                  </a:moveTo>
                  <a:cubicBezTo>
                    <a:pt x="6313" y="1"/>
                    <a:pt x="3375" y="1325"/>
                    <a:pt x="502" y="2980"/>
                  </a:cubicBezTo>
                  <a:cubicBezTo>
                    <a:pt x="1" y="3932"/>
                    <a:pt x="101" y="5561"/>
                    <a:pt x="101" y="5561"/>
                  </a:cubicBezTo>
                  <a:cubicBezTo>
                    <a:pt x="687" y="5832"/>
                    <a:pt x="12052" y="8554"/>
                    <a:pt x="14940" y="8554"/>
                  </a:cubicBezTo>
                  <a:cubicBezTo>
                    <a:pt x="15264" y="8554"/>
                    <a:pt x="15481" y="8519"/>
                    <a:pt x="15565" y="8443"/>
                  </a:cubicBezTo>
                  <a:cubicBezTo>
                    <a:pt x="16417" y="7692"/>
                    <a:pt x="15139" y="4860"/>
                    <a:pt x="15239" y="4283"/>
                  </a:cubicBezTo>
                  <a:cubicBezTo>
                    <a:pt x="15339" y="3707"/>
                    <a:pt x="16141" y="2228"/>
                    <a:pt x="12332" y="624"/>
                  </a:cubicBezTo>
                  <a:cubicBezTo>
                    <a:pt x="11293" y="190"/>
                    <a:pt x="10231" y="1"/>
                    <a:pt x="9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0">
              <a:extLst>
                <a:ext uri="{FF2B5EF4-FFF2-40B4-BE49-F238E27FC236}">
                  <a16:creationId xmlns:a16="http://schemas.microsoft.com/office/drawing/2014/main" id="{A3DA13B9-5968-D77B-8722-F107A1F2831D}"/>
                </a:ext>
              </a:extLst>
            </p:cNvPr>
            <p:cNvSpPr/>
            <p:nvPr/>
          </p:nvSpPr>
          <p:spPr>
            <a:xfrm rot="376776" flipH="1">
              <a:off x="1091256" y="4006289"/>
              <a:ext cx="558373" cy="175665"/>
            </a:xfrm>
            <a:custGeom>
              <a:avLst/>
              <a:gdLst/>
              <a:ahLst/>
              <a:cxnLst/>
              <a:rect l="l" t="t" r="r" b="b"/>
              <a:pathLst>
                <a:path w="16710" h="5257" extrusionOk="0">
                  <a:moveTo>
                    <a:pt x="7301" y="0"/>
                  </a:moveTo>
                  <a:cubicBezTo>
                    <a:pt x="3363" y="0"/>
                    <a:pt x="0" y="1656"/>
                    <a:pt x="0" y="1656"/>
                  </a:cubicBezTo>
                  <a:cubicBezTo>
                    <a:pt x="4373" y="3898"/>
                    <a:pt x="9937" y="5256"/>
                    <a:pt x="13110" y="5256"/>
                  </a:cubicBezTo>
                  <a:cubicBezTo>
                    <a:pt x="15719" y="5256"/>
                    <a:pt x="16710" y="4337"/>
                    <a:pt x="14085" y="2233"/>
                  </a:cubicBezTo>
                  <a:cubicBezTo>
                    <a:pt x="11982" y="539"/>
                    <a:pt x="9548" y="0"/>
                    <a:pt x="7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0">
              <a:extLst>
                <a:ext uri="{FF2B5EF4-FFF2-40B4-BE49-F238E27FC236}">
                  <a16:creationId xmlns:a16="http://schemas.microsoft.com/office/drawing/2014/main" id="{B5D9709D-9A1A-D30A-2DBE-6B53F1B507F5}"/>
                </a:ext>
              </a:extLst>
            </p:cNvPr>
            <p:cNvSpPr/>
            <p:nvPr/>
          </p:nvSpPr>
          <p:spPr>
            <a:xfrm rot="376776" flipH="1">
              <a:off x="1673051" y="3634359"/>
              <a:ext cx="458126" cy="457258"/>
            </a:xfrm>
            <a:custGeom>
              <a:avLst/>
              <a:gdLst/>
              <a:ahLst/>
              <a:cxnLst/>
              <a:rect l="l" t="t" r="r" b="b"/>
              <a:pathLst>
                <a:path w="13710" h="13684" extrusionOk="0">
                  <a:moveTo>
                    <a:pt x="5298" y="0"/>
                  </a:moveTo>
                  <a:cubicBezTo>
                    <a:pt x="4185" y="0"/>
                    <a:pt x="3835" y="710"/>
                    <a:pt x="3584" y="976"/>
                  </a:cubicBezTo>
                  <a:cubicBezTo>
                    <a:pt x="3183" y="1402"/>
                    <a:pt x="150" y="2054"/>
                    <a:pt x="75" y="3157"/>
                  </a:cubicBezTo>
                  <a:cubicBezTo>
                    <a:pt x="0" y="4285"/>
                    <a:pt x="11253" y="13357"/>
                    <a:pt x="11930" y="13683"/>
                  </a:cubicBezTo>
                  <a:cubicBezTo>
                    <a:pt x="11930" y="13683"/>
                    <a:pt x="13258" y="12756"/>
                    <a:pt x="13709" y="11753"/>
                  </a:cubicBezTo>
                  <a:cubicBezTo>
                    <a:pt x="13058" y="7267"/>
                    <a:pt x="11830" y="3007"/>
                    <a:pt x="8246" y="1001"/>
                  </a:cubicBezTo>
                  <a:cubicBezTo>
                    <a:pt x="6897" y="252"/>
                    <a:pt x="5962" y="0"/>
                    <a:pt x="5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0">
              <a:extLst>
                <a:ext uri="{FF2B5EF4-FFF2-40B4-BE49-F238E27FC236}">
                  <a16:creationId xmlns:a16="http://schemas.microsoft.com/office/drawing/2014/main" id="{F38CEE6B-94B5-8FBA-64D6-537C44B58708}"/>
                </a:ext>
              </a:extLst>
            </p:cNvPr>
            <p:cNvSpPr/>
            <p:nvPr/>
          </p:nvSpPr>
          <p:spPr>
            <a:xfrm rot="376776" flipH="1">
              <a:off x="1727081" y="3733750"/>
              <a:ext cx="500831" cy="366434"/>
            </a:xfrm>
            <a:custGeom>
              <a:avLst/>
              <a:gdLst/>
              <a:ahLst/>
              <a:cxnLst/>
              <a:rect l="l" t="t" r="r" b="b"/>
              <a:pathLst>
                <a:path w="14988" h="10966" extrusionOk="0">
                  <a:moveTo>
                    <a:pt x="4290" y="0"/>
                  </a:moveTo>
                  <a:cubicBezTo>
                    <a:pt x="0" y="0"/>
                    <a:pt x="7525" y="7532"/>
                    <a:pt x="14988" y="10965"/>
                  </a:cubicBezTo>
                  <a:cubicBezTo>
                    <a:pt x="14988" y="10965"/>
                    <a:pt x="13083" y="1918"/>
                    <a:pt x="5840" y="213"/>
                  </a:cubicBezTo>
                  <a:cubicBezTo>
                    <a:pt x="5210" y="68"/>
                    <a:pt x="4697" y="0"/>
                    <a:pt x="4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0">
              <a:extLst>
                <a:ext uri="{FF2B5EF4-FFF2-40B4-BE49-F238E27FC236}">
                  <a16:creationId xmlns:a16="http://schemas.microsoft.com/office/drawing/2014/main" id="{1F24DB80-7385-5ED4-8C8C-0CD41B02442F}"/>
                </a:ext>
              </a:extLst>
            </p:cNvPr>
            <p:cNvSpPr/>
            <p:nvPr/>
          </p:nvSpPr>
          <p:spPr>
            <a:xfrm rot="376776" flipH="1">
              <a:off x="1511572" y="3871653"/>
              <a:ext cx="296496" cy="274742"/>
            </a:xfrm>
            <a:custGeom>
              <a:avLst/>
              <a:gdLst/>
              <a:ahLst/>
              <a:cxnLst/>
              <a:rect l="l" t="t" r="r" b="b"/>
              <a:pathLst>
                <a:path w="8873" h="8222" extrusionOk="0">
                  <a:moveTo>
                    <a:pt x="3785" y="1"/>
                  </a:moveTo>
                  <a:cubicBezTo>
                    <a:pt x="3258" y="2482"/>
                    <a:pt x="0" y="4362"/>
                    <a:pt x="0" y="4362"/>
                  </a:cubicBezTo>
                  <a:cubicBezTo>
                    <a:pt x="0" y="4362"/>
                    <a:pt x="3409" y="7996"/>
                    <a:pt x="7920" y="8221"/>
                  </a:cubicBezTo>
                  <a:cubicBezTo>
                    <a:pt x="7694" y="8046"/>
                    <a:pt x="7719" y="4337"/>
                    <a:pt x="8872" y="2031"/>
                  </a:cubicBezTo>
                  <a:lnTo>
                    <a:pt x="8872" y="2031"/>
                  </a:lnTo>
                  <a:cubicBezTo>
                    <a:pt x="8689" y="2093"/>
                    <a:pt x="8490" y="2121"/>
                    <a:pt x="8278" y="2121"/>
                  </a:cubicBezTo>
                  <a:cubicBezTo>
                    <a:pt x="6697" y="2121"/>
                    <a:pt x="4470" y="553"/>
                    <a:pt x="3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9" name="Google Shape;2119;p60">
            <a:extLst>
              <a:ext uri="{FF2B5EF4-FFF2-40B4-BE49-F238E27FC236}">
                <a16:creationId xmlns:a16="http://schemas.microsoft.com/office/drawing/2014/main" id="{9A1C27F1-655E-F2E8-6C34-46BD54C637A5}"/>
              </a:ext>
            </a:extLst>
          </p:cNvPr>
          <p:cNvGrpSpPr/>
          <p:nvPr/>
        </p:nvGrpSpPr>
        <p:grpSpPr>
          <a:xfrm rot="-894994" flipH="1">
            <a:off x="1207771" y="553817"/>
            <a:ext cx="658554" cy="618952"/>
            <a:chOff x="39161" y="2569289"/>
            <a:chExt cx="2207289" cy="2074556"/>
          </a:xfrm>
        </p:grpSpPr>
        <p:sp>
          <p:nvSpPr>
            <p:cNvPr id="2120" name="Google Shape;2120;p60">
              <a:extLst>
                <a:ext uri="{FF2B5EF4-FFF2-40B4-BE49-F238E27FC236}">
                  <a16:creationId xmlns:a16="http://schemas.microsoft.com/office/drawing/2014/main" id="{C791DD2F-44A7-779B-9DC9-C5CA06B87268}"/>
                </a:ext>
              </a:extLst>
            </p:cNvPr>
            <p:cNvSpPr/>
            <p:nvPr/>
          </p:nvSpPr>
          <p:spPr>
            <a:xfrm rot="376776" flipH="1">
              <a:off x="135373" y="2672421"/>
              <a:ext cx="1988222" cy="1868294"/>
            </a:xfrm>
            <a:custGeom>
              <a:avLst/>
              <a:gdLst/>
              <a:ahLst/>
              <a:cxnLst/>
              <a:rect l="l" t="t" r="r" b="b"/>
              <a:pathLst>
                <a:path w="59500" h="55911" extrusionOk="0">
                  <a:moveTo>
                    <a:pt x="41074" y="1"/>
                  </a:moveTo>
                  <a:cubicBezTo>
                    <a:pt x="35013" y="1"/>
                    <a:pt x="29092" y="3078"/>
                    <a:pt x="25765" y="8617"/>
                  </a:cubicBezTo>
                  <a:lnTo>
                    <a:pt x="1229" y="49344"/>
                  </a:lnTo>
                  <a:cubicBezTo>
                    <a:pt x="0" y="51399"/>
                    <a:pt x="652" y="54056"/>
                    <a:pt x="2707" y="55284"/>
                  </a:cubicBezTo>
                  <a:cubicBezTo>
                    <a:pt x="3409" y="55710"/>
                    <a:pt x="4186" y="55910"/>
                    <a:pt x="4938" y="55910"/>
                  </a:cubicBezTo>
                  <a:cubicBezTo>
                    <a:pt x="6391" y="55910"/>
                    <a:pt x="7845" y="55158"/>
                    <a:pt x="8647" y="53805"/>
                  </a:cubicBezTo>
                  <a:lnTo>
                    <a:pt x="33184" y="13078"/>
                  </a:lnTo>
                  <a:cubicBezTo>
                    <a:pt x="34900" y="10229"/>
                    <a:pt x="37956" y="8643"/>
                    <a:pt x="41078" y="8643"/>
                  </a:cubicBezTo>
                  <a:cubicBezTo>
                    <a:pt x="42653" y="8643"/>
                    <a:pt x="44245" y="9046"/>
                    <a:pt x="45690" y="9895"/>
                  </a:cubicBezTo>
                  <a:cubicBezTo>
                    <a:pt x="47820" y="11148"/>
                    <a:pt x="49324" y="13178"/>
                    <a:pt x="49926" y="15584"/>
                  </a:cubicBezTo>
                  <a:cubicBezTo>
                    <a:pt x="50527" y="17990"/>
                    <a:pt x="50151" y="20472"/>
                    <a:pt x="48848" y="22602"/>
                  </a:cubicBezTo>
                  <a:lnTo>
                    <a:pt x="46316" y="26737"/>
                  </a:lnTo>
                  <a:cubicBezTo>
                    <a:pt x="45063" y="28792"/>
                    <a:pt x="45715" y="31449"/>
                    <a:pt x="47745" y="32702"/>
                  </a:cubicBezTo>
                  <a:cubicBezTo>
                    <a:pt x="48445" y="33126"/>
                    <a:pt x="49222" y="33329"/>
                    <a:pt x="49991" y="33329"/>
                  </a:cubicBezTo>
                  <a:cubicBezTo>
                    <a:pt x="51451" y="33329"/>
                    <a:pt x="52880" y="32595"/>
                    <a:pt x="53685" y="31249"/>
                  </a:cubicBezTo>
                  <a:lnTo>
                    <a:pt x="56241" y="27113"/>
                  </a:lnTo>
                  <a:cubicBezTo>
                    <a:pt x="58748" y="23003"/>
                    <a:pt x="59500" y="18166"/>
                    <a:pt x="58322" y="13479"/>
                  </a:cubicBezTo>
                  <a:cubicBezTo>
                    <a:pt x="57169" y="8817"/>
                    <a:pt x="54236" y="4883"/>
                    <a:pt x="50076" y="2451"/>
                  </a:cubicBezTo>
                  <a:cubicBezTo>
                    <a:pt x="47252" y="791"/>
                    <a:pt x="44145" y="1"/>
                    <a:pt x="4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0">
              <a:extLst>
                <a:ext uri="{FF2B5EF4-FFF2-40B4-BE49-F238E27FC236}">
                  <a16:creationId xmlns:a16="http://schemas.microsoft.com/office/drawing/2014/main" id="{B12EDA4C-4AA6-F69B-FB40-45DEDED57AF9}"/>
                </a:ext>
              </a:extLst>
            </p:cNvPr>
            <p:cNvSpPr/>
            <p:nvPr/>
          </p:nvSpPr>
          <p:spPr>
            <a:xfrm rot="376776" flipH="1">
              <a:off x="1688275" y="4022649"/>
              <a:ext cx="218604" cy="585348"/>
            </a:xfrm>
            <a:custGeom>
              <a:avLst/>
              <a:gdLst/>
              <a:ahLst/>
              <a:cxnLst/>
              <a:rect l="l" t="t" r="r" b="b"/>
              <a:pathLst>
                <a:path w="6542" h="16968" extrusionOk="0">
                  <a:moveTo>
                    <a:pt x="3559" y="0"/>
                  </a:moveTo>
                  <a:lnTo>
                    <a:pt x="0" y="5915"/>
                  </a:lnTo>
                  <a:lnTo>
                    <a:pt x="2782" y="16968"/>
                  </a:lnTo>
                  <a:cubicBezTo>
                    <a:pt x="3409" y="16617"/>
                    <a:pt x="3960" y="16116"/>
                    <a:pt x="4361" y="15439"/>
                  </a:cubicBezTo>
                  <a:lnTo>
                    <a:pt x="6542" y="11805"/>
                  </a:lnTo>
                  <a:lnTo>
                    <a:pt x="35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0">
              <a:extLst>
                <a:ext uri="{FF2B5EF4-FFF2-40B4-BE49-F238E27FC236}">
                  <a16:creationId xmlns:a16="http://schemas.microsoft.com/office/drawing/2014/main" id="{D8CFF0B0-DD7F-57B3-6EF1-9D1C81F052DB}"/>
                </a:ext>
              </a:extLst>
            </p:cNvPr>
            <p:cNvSpPr/>
            <p:nvPr/>
          </p:nvSpPr>
          <p:spPr>
            <a:xfrm rot="376748" flipH="1">
              <a:off x="1485677" y="3577206"/>
              <a:ext cx="218654" cy="625325"/>
            </a:xfrm>
            <a:custGeom>
              <a:avLst/>
              <a:gdLst/>
              <a:ahLst/>
              <a:cxnLst/>
              <a:rect l="l" t="t" r="r" b="b"/>
              <a:pathLst>
                <a:path w="6543" h="17720" extrusionOk="0">
                  <a:moveTo>
                    <a:pt x="3560" y="1"/>
                  </a:moveTo>
                  <a:lnTo>
                    <a:pt x="1" y="5915"/>
                  </a:lnTo>
                  <a:lnTo>
                    <a:pt x="2983" y="17720"/>
                  </a:lnTo>
                  <a:lnTo>
                    <a:pt x="6542" y="11805"/>
                  </a:lnTo>
                  <a:lnTo>
                    <a:pt x="3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0">
              <a:extLst>
                <a:ext uri="{FF2B5EF4-FFF2-40B4-BE49-F238E27FC236}">
                  <a16:creationId xmlns:a16="http://schemas.microsoft.com/office/drawing/2014/main" id="{2A57EA38-B98C-6394-8463-4C99CA6F8D84}"/>
                </a:ext>
              </a:extLst>
            </p:cNvPr>
            <p:cNvSpPr/>
            <p:nvPr/>
          </p:nvSpPr>
          <p:spPr>
            <a:xfrm rot="376776" flipH="1">
              <a:off x="1284459" y="3145767"/>
              <a:ext cx="218604" cy="612897"/>
            </a:xfrm>
            <a:custGeom>
              <a:avLst/>
              <a:gdLst/>
              <a:ahLst/>
              <a:cxnLst/>
              <a:rect l="l" t="t" r="r" b="b"/>
              <a:pathLst>
                <a:path w="6542" h="17746" extrusionOk="0">
                  <a:moveTo>
                    <a:pt x="3559" y="1"/>
                  </a:moveTo>
                  <a:lnTo>
                    <a:pt x="0" y="5941"/>
                  </a:lnTo>
                  <a:lnTo>
                    <a:pt x="2983" y="17745"/>
                  </a:lnTo>
                  <a:lnTo>
                    <a:pt x="6542" y="11830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0">
              <a:extLst>
                <a:ext uri="{FF2B5EF4-FFF2-40B4-BE49-F238E27FC236}">
                  <a16:creationId xmlns:a16="http://schemas.microsoft.com/office/drawing/2014/main" id="{A466C56B-35DB-4F9C-C389-BD94825D1BBE}"/>
                </a:ext>
              </a:extLst>
            </p:cNvPr>
            <p:cNvSpPr/>
            <p:nvPr/>
          </p:nvSpPr>
          <p:spPr>
            <a:xfrm rot="376776" flipH="1">
              <a:off x="1078967" y="2779772"/>
              <a:ext cx="217802" cy="546449"/>
            </a:xfrm>
            <a:custGeom>
              <a:avLst/>
              <a:gdLst/>
              <a:ahLst/>
              <a:cxnLst/>
              <a:rect l="l" t="t" r="r" b="b"/>
              <a:pathLst>
                <a:path w="6518" h="15791" extrusionOk="0">
                  <a:moveTo>
                    <a:pt x="4036" y="1"/>
                  </a:moveTo>
                  <a:cubicBezTo>
                    <a:pt x="2507" y="1104"/>
                    <a:pt x="1129" y="2457"/>
                    <a:pt x="1" y="4061"/>
                  </a:cubicBezTo>
                  <a:lnTo>
                    <a:pt x="2958" y="15790"/>
                  </a:lnTo>
                  <a:lnTo>
                    <a:pt x="6517" y="9850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0">
              <a:extLst>
                <a:ext uri="{FF2B5EF4-FFF2-40B4-BE49-F238E27FC236}">
                  <a16:creationId xmlns:a16="http://schemas.microsoft.com/office/drawing/2014/main" id="{B34D1AE7-3027-C196-F6B6-54B069A2A590}"/>
                </a:ext>
              </a:extLst>
            </p:cNvPr>
            <p:cNvSpPr/>
            <p:nvPr/>
          </p:nvSpPr>
          <p:spPr>
            <a:xfrm rot="376798" flipH="1">
              <a:off x="496526" y="3476634"/>
              <a:ext cx="125298" cy="239556"/>
            </a:xfrm>
            <a:custGeom>
              <a:avLst/>
              <a:gdLst/>
              <a:ahLst/>
              <a:cxnLst/>
              <a:rect l="l" t="t" r="r" b="b"/>
              <a:pathLst>
                <a:path w="3560" h="7169" extrusionOk="0">
                  <a:moveTo>
                    <a:pt x="1755" y="0"/>
                  </a:moveTo>
                  <a:lnTo>
                    <a:pt x="1253" y="802"/>
                  </a:lnTo>
                  <a:cubicBezTo>
                    <a:pt x="0" y="2857"/>
                    <a:pt x="652" y="5514"/>
                    <a:pt x="2682" y="6767"/>
                  </a:cubicBezTo>
                  <a:cubicBezTo>
                    <a:pt x="2958" y="6918"/>
                    <a:pt x="3258" y="7068"/>
                    <a:pt x="3559" y="7168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0">
              <a:extLst>
                <a:ext uri="{FF2B5EF4-FFF2-40B4-BE49-F238E27FC236}">
                  <a16:creationId xmlns:a16="http://schemas.microsoft.com/office/drawing/2014/main" id="{87F416E3-63EF-F710-3984-D8B7478DC425}"/>
                </a:ext>
              </a:extLst>
            </p:cNvPr>
            <p:cNvSpPr/>
            <p:nvPr/>
          </p:nvSpPr>
          <p:spPr>
            <a:xfrm rot="376776" flipH="1">
              <a:off x="791432" y="2635135"/>
              <a:ext cx="235345" cy="320570"/>
            </a:xfrm>
            <a:custGeom>
              <a:avLst/>
              <a:gdLst/>
              <a:ahLst/>
              <a:cxnLst/>
              <a:rect l="l" t="t" r="r" b="b"/>
              <a:pathLst>
                <a:path w="7043" h="9324" extrusionOk="0">
                  <a:moveTo>
                    <a:pt x="4837" y="0"/>
                  </a:moveTo>
                  <a:cubicBezTo>
                    <a:pt x="3183" y="76"/>
                    <a:pt x="1554" y="376"/>
                    <a:pt x="0" y="903"/>
                  </a:cubicBezTo>
                  <a:lnTo>
                    <a:pt x="2131" y="9324"/>
                  </a:lnTo>
                  <a:cubicBezTo>
                    <a:pt x="3213" y="8862"/>
                    <a:pt x="4384" y="8627"/>
                    <a:pt x="5572" y="8627"/>
                  </a:cubicBezTo>
                  <a:cubicBezTo>
                    <a:pt x="6061" y="8627"/>
                    <a:pt x="6553" y="8667"/>
                    <a:pt x="7043" y="8747"/>
                  </a:cubicBez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0">
              <a:extLst>
                <a:ext uri="{FF2B5EF4-FFF2-40B4-BE49-F238E27FC236}">
                  <a16:creationId xmlns:a16="http://schemas.microsoft.com/office/drawing/2014/main" id="{4CBC5098-CFDC-3098-971E-1830B9ECBAA5}"/>
                </a:ext>
              </a:extLst>
            </p:cNvPr>
            <p:cNvSpPr/>
            <p:nvPr/>
          </p:nvSpPr>
          <p:spPr>
            <a:xfrm rot="376804" flipH="1">
              <a:off x="260070" y="2611373"/>
              <a:ext cx="377701" cy="1044490"/>
            </a:xfrm>
            <a:custGeom>
              <a:avLst/>
              <a:gdLst/>
              <a:ahLst/>
              <a:cxnLst/>
              <a:rect l="l" t="t" r="r" b="b"/>
              <a:pathLst>
                <a:path w="11304" h="30678" extrusionOk="0">
                  <a:moveTo>
                    <a:pt x="0" y="1"/>
                  </a:moveTo>
                  <a:lnTo>
                    <a:pt x="3259" y="12858"/>
                  </a:lnTo>
                  <a:cubicBezTo>
                    <a:pt x="3584" y="13510"/>
                    <a:pt x="3860" y="14187"/>
                    <a:pt x="4036" y="14913"/>
                  </a:cubicBezTo>
                  <a:cubicBezTo>
                    <a:pt x="4236" y="15640"/>
                    <a:pt x="4311" y="16367"/>
                    <a:pt x="4311" y="17069"/>
                  </a:cubicBezTo>
                  <a:lnTo>
                    <a:pt x="7745" y="30678"/>
                  </a:lnTo>
                  <a:lnTo>
                    <a:pt x="7795" y="30578"/>
                  </a:lnTo>
                  <a:lnTo>
                    <a:pt x="10351" y="26442"/>
                  </a:lnTo>
                  <a:cubicBezTo>
                    <a:pt x="10702" y="25866"/>
                    <a:pt x="11003" y="25264"/>
                    <a:pt x="11304" y="24663"/>
                  </a:cubicBezTo>
                  <a:lnTo>
                    <a:pt x="5790" y="2833"/>
                  </a:lnTo>
                  <a:cubicBezTo>
                    <a:pt x="5264" y="2457"/>
                    <a:pt x="4737" y="2106"/>
                    <a:pt x="4186" y="1780"/>
                  </a:cubicBezTo>
                  <a:cubicBezTo>
                    <a:pt x="2833" y="978"/>
                    <a:pt x="1429" y="40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0">
              <a:extLst>
                <a:ext uri="{FF2B5EF4-FFF2-40B4-BE49-F238E27FC236}">
                  <a16:creationId xmlns:a16="http://schemas.microsoft.com/office/drawing/2014/main" id="{6EB8043E-74B2-191F-83A9-E0D714A15619}"/>
                </a:ext>
              </a:extLst>
            </p:cNvPr>
            <p:cNvSpPr/>
            <p:nvPr/>
          </p:nvSpPr>
          <p:spPr>
            <a:xfrm rot="376776" flipH="1">
              <a:off x="1266619" y="4060058"/>
              <a:ext cx="284767" cy="322292"/>
            </a:xfrm>
            <a:custGeom>
              <a:avLst/>
              <a:gdLst/>
              <a:ahLst/>
              <a:cxnLst/>
              <a:rect l="l" t="t" r="r" b="b"/>
              <a:pathLst>
                <a:path w="8522" h="9645" extrusionOk="0">
                  <a:moveTo>
                    <a:pt x="2162" y="0"/>
                  </a:moveTo>
                  <a:cubicBezTo>
                    <a:pt x="821" y="0"/>
                    <a:pt x="0" y="672"/>
                    <a:pt x="0" y="672"/>
                  </a:cubicBezTo>
                  <a:cubicBezTo>
                    <a:pt x="0" y="672"/>
                    <a:pt x="3183" y="3053"/>
                    <a:pt x="3259" y="9645"/>
                  </a:cubicBezTo>
                  <a:cubicBezTo>
                    <a:pt x="4888" y="8868"/>
                    <a:pt x="5665" y="6512"/>
                    <a:pt x="5665" y="6512"/>
                  </a:cubicBezTo>
                  <a:lnTo>
                    <a:pt x="8522" y="6186"/>
                  </a:lnTo>
                  <a:cubicBezTo>
                    <a:pt x="8522" y="6186"/>
                    <a:pt x="7093" y="2051"/>
                    <a:pt x="4437" y="622"/>
                  </a:cubicBezTo>
                  <a:cubicBezTo>
                    <a:pt x="3579" y="157"/>
                    <a:pt x="2810" y="0"/>
                    <a:pt x="2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0">
              <a:extLst>
                <a:ext uri="{FF2B5EF4-FFF2-40B4-BE49-F238E27FC236}">
                  <a16:creationId xmlns:a16="http://schemas.microsoft.com/office/drawing/2014/main" id="{85379676-AC2B-C338-2B14-6CC862103ACE}"/>
                </a:ext>
              </a:extLst>
            </p:cNvPr>
            <p:cNvSpPr/>
            <p:nvPr/>
          </p:nvSpPr>
          <p:spPr>
            <a:xfrm rot="376776" flipH="1">
              <a:off x="1779390" y="3939080"/>
              <a:ext cx="333353" cy="251518"/>
            </a:xfrm>
            <a:custGeom>
              <a:avLst/>
              <a:gdLst/>
              <a:ahLst/>
              <a:cxnLst/>
              <a:rect l="l" t="t" r="r" b="b"/>
              <a:pathLst>
                <a:path w="9976" h="7527" extrusionOk="0">
                  <a:moveTo>
                    <a:pt x="5297" y="0"/>
                  </a:moveTo>
                  <a:cubicBezTo>
                    <a:pt x="2722" y="0"/>
                    <a:pt x="1" y="1361"/>
                    <a:pt x="1" y="1361"/>
                  </a:cubicBezTo>
                  <a:lnTo>
                    <a:pt x="1830" y="3591"/>
                  </a:lnTo>
                  <a:cubicBezTo>
                    <a:pt x="1830" y="3591"/>
                    <a:pt x="753" y="5822"/>
                    <a:pt x="1379" y="7526"/>
                  </a:cubicBezTo>
                  <a:cubicBezTo>
                    <a:pt x="5236" y="3607"/>
                    <a:pt x="8625" y="3277"/>
                    <a:pt x="9656" y="3277"/>
                  </a:cubicBezTo>
                  <a:cubicBezTo>
                    <a:pt x="9864" y="3277"/>
                    <a:pt x="9976" y="3291"/>
                    <a:pt x="9976" y="3291"/>
                  </a:cubicBezTo>
                  <a:cubicBezTo>
                    <a:pt x="9976" y="3291"/>
                    <a:pt x="9675" y="985"/>
                    <a:pt x="6793" y="183"/>
                  </a:cubicBezTo>
                  <a:cubicBezTo>
                    <a:pt x="6315" y="54"/>
                    <a:pt x="5809" y="0"/>
                    <a:pt x="5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0">
              <a:extLst>
                <a:ext uri="{FF2B5EF4-FFF2-40B4-BE49-F238E27FC236}">
                  <a16:creationId xmlns:a16="http://schemas.microsoft.com/office/drawing/2014/main" id="{BD60BBBA-8A96-AAAF-2D4B-7887FAD4BA0E}"/>
                </a:ext>
              </a:extLst>
            </p:cNvPr>
            <p:cNvSpPr/>
            <p:nvPr/>
          </p:nvSpPr>
          <p:spPr>
            <a:xfrm rot="376776" flipH="1">
              <a:off x="1112618" y="3877158"/>
              <a:ext cx="548582" cy="285836"/>
            </a:xfrm>
            <a:custGeom>
              <a:avLst/>
              <a:gdLst/>
              <a:ahLst/>
              <a:cxnLst/>
              <a:rect l="l" t="t" r="r" b="b"/>
              <a:pathLst>
                <a:path w="16417" h="8554" extrusionOk="0">
                  <a:moveTo>
                    <a:pt x="9155" y="1"/>
                  </a:moveTo>
                  <a:cubicBezTo>
                    <a:pt x="6313" y="1"/>
                    <a:pt x="3375" y="1325"/>
                    <a:pt x="502" y="2980"/>
                  </a:cubicBezTo>
                  <a:cubicBezTo>
                    <a:pt x="1" y="3932"/>
                    <a:pt x="101" y="5561"/>
                    <a:pt x="101" y="5561"/>
                  </a:cubicBezTo>
                  <a:cubicBezTo>
                    <a:pt x="687" y="5832"/>
                    <a:pt x="12052" y="8554"/>
                    <a:pt x="14940" y="8554"/>
                  </a:cubicBezTo>
                  <a:cubicBezTo>
                    <a:pt x="15264" y="8554"/>
                    <a:pt x="15481" y="8519"/>
                    <a:pt x="15565" y="8443"/>
                  </a:cubicBezTo>
                  <a:cubicBezTo>
                    <a:pt x="16417" y="7692"/>
                    <a:pt x="15139" y="4860"/>
                    <a:pt x="15239" y="4283"/>
                  </a:cubicBezTo>
                  <a:cubicBezTo>
                    <a:pt x="15339" y="3707"/>
                    <a:pt x="16141" y="2228"/>
                    <a:pt x="12332" y="624"/>
                  </a:cubicBezTo>
                  <a:cubicBezTo>
                    <a:pt x="11293" y="190"/>
                    <a:pt x="10231" y="1"/>
                    <a:pt x="9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0">
              <a:extLst>
                <a:ext uri="{FF2B5EF4-FFF2-40B4-BE49-F238E27FC236}">
                  <a16:creationId xmlns:a16="http://schemas.microsoft.com/office/drawing/2014/main" id="{2083050B-8812-3998-2A51-5B7DC4C450F4}"/>
                </a:ext>
              </a:extLst>
            </p:cNvPr>
            <p:cNvSpPr/>
            <p:nvPr/>
          </p:nvSpPr>
          <p:spPr>
            <a:xfrm rot="376776" flipH="1">
              <a:off x="1091256" y="4006289"/>
              <a:ext cx="558373" cy="175665"/>
            </a:xfrm>
            <a:custGeom>
              <a:avLst/>
              <a:gdLst/>
              <a:ahLst/>
              <a:cxnLst/>
              <a:rect l="l" t="t" r="r" b="b"/>
              <a:pathLst>
                <a:path w="16710" h="5257" extrusionOk="0">
                  <a:moveTo>
                    <a:pt x="7301" y="0"/>
                  </a:moveTo>
                  <a:cubicBezTo>
                    <a:pt x="3363" y="0"/>
                    <a:pt x="0" y="1656"/>
                    <a:pt x="0" y="1656"/>
                  </a:cubicBezTo>
                  <a:cubicBezTo>
                    <a:pt x="4373" y="3898"/>
                    <a:pt x="9937" y="5256"/>
                    <a:pt x="13110" y="5256"/>
                  </a:cubicBezTo>
                  <a:cubicBezTo>
                    <a:pt x="15719" y="5256"/>
                    <a:pt x="16710" y="4337"/>
                    <a:pt x="14085" y="2233"/>
                  </a:cubicBezTo>
                  <a:cubicBezTo>
                    <a:pt x="11982" y="539"/>
                    <a:pt x="9548" y="0"/>
                    <a:pt x="7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0">
              <a:extLst>
                <a:ext uri="{FF2B5EF4-FFF2-40B4-BE49-F238E27FC236}">
                  <a16:creationId xmlns:a16="http://schemas.microsoft.com/office/drawing/2014/main" id="{A4549745-DC79-C079-DF56-0ED4DD90F48E}"/>
                </a:ext>
              </a:extLst>
            </p:cNvPr>
            <p:cNvSpPr/>
            <p:nvPr/>
          </p:nvSpPr>
          <p:spPr>
            <a:xfrm rot="376776" flipH="1">
              <a:off x="1673051" y="3634359"/>
              <a:ext cx="458126" cy="457258"/>
            </a:xfrm>
            <a:custGeom>
              <a:avLst/>
              <a:gdLst/>
              <a:ahLst/>
              <a:cxnLst/>
              <a:rect l="l" t="t" r="r" b="b"/>
              <a:pathLst>
                <a:path w="13710" h="13684" extrusionOk="0">
                  <a:moveTo>
                    <a:pt x="5298" y="0"/>
                  </a:moveTo>
                  <a:cubicBezTo>
                    <a:pt x="4185" y="0"/>
                    <a:pt x="3835" y="710"/>
                    <a:pt x="3584" y="976"/>
                  </a:cubicBezTo>
                  <a:cubicBezTo>
                    <a:pt x="3183" y="1402"/>
                    <a:pt x="150" y="2054"/>
                    <a:pt x="75" y="3157"/>
                  </a:cubicBezTo>
                  <a:cubicBezTo>
                    <a:pt x="0" y="4285"/>
                    <a:pt x="11253" y="13357"/>
                    <a:pt x="11930" y="13683"/>
                  </a:cubicBezTo>
                  <a:cubicBezTo>
                    <a:pt x="11930" y="13683"/>
                    <a:pt x="13258" y="12756"/>
                    <a:pt x="13709" y="11753"/>
                  </a:cubicBezTo>
                  <a:cubicBezTo>
                    <a:pt x="13058" y="7267"/>
                    <a:pt x="11830" y="3007"/>
                    <a:pt x="8246" y="1001"/>
                  </a:cubicBezTo>
                  <a:cubicBezTo>
                    <a:pt x="6897" y="252"/>
                    <a:pt x="5962" y="0"/>
                    <a:pt x="5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0">
              <a:extLst>
                <a:ext uri="{FF2B5EF4-FFF2-40B4-BE49-F238E27FC236}">
                  <a16:creationId xmlns:a16="http://schemas.microsoft.com/office/drawing/2014/main" id="{B4BD2C78-16F3-37EC-1F10-A2C1A55ED11C}"/>
                </a:ext>
              </a:extLst>
            </p:cNvPr>
            <p:cNvSpPr/>
            <p:nvPr/>
          </p:nvSpPr>
          <p:spPr>
            <a:xfrm rot="376776" flipH="1">
              <a:off x="1727081" y="3733750"/>
              <a:ext cx="500831" cy="366434"/>
            </a:xfrm>
            <a:custGeom>
              <a:avLst/>
              <a:gdLst/>
              <a:ahLst/>
              <a:cxnLst/>
              <a:rect l="l" t="t" r="r" b="b"/>
              <a:pathLst>
                <a:path w="14988" h="10966" extrusionOk="0">
                  <a:moveTo>
                    <a:pt x="4290" y="0"/>
                  </a:moveTo>
                  <a:cubicBezTo>
                    <a:pt x="0" y="0"/>
                    <a:pt x="7525" y="7532"/>
                    <a:pt x="14988" y="10965"/>
                  </a:cubicBezTo>
                  <a:cubicBezTo>
                    <a:pt x="14988" y="10965"/>
                    <a:pt x="13083" y="1918"/>
                    <a:pt x="5840" y="213"/>
                  </a:cubicBezTo>
                  <a:cubicBezTo>
                    <a:pt x="5210" y="68"/>
                    <a:pt x="4697" y="0"/>
                    <a:pt x="4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0">
              <a:extLst>
                <a:ext uri="{FF2B5EF4-FFF2-40B4-BE49-F238E27FC236}">
                  <a16:creationId xmlns:a16="http://schemas.microsoft.com/office/drawing/2014/main" id="{F85EC4B4-37E6-A733-7C91-ED45221A918C}"/>
                </a:ext>
              </a:extLst>
            </p:cNvPr>
            <p:cNvSpPr/>
            <p:nvPr/>
          </p:nvSpPr>
          <p:spPr>
            <a:xfrm rot="376776" flipH="1">
              <a:off x="1511572" y="3871653"/>
              <a:ext cx="296496" cy="274742"/>
            </a:xfrm>
            <a:custGeom>
              <a:avLst/>
              <a:gdLst/>
              <a:ahLst/>
              <a:cxnLst/>
              <a:rect l="l" t="t" r="r" b="b"/>
              <a:pathLst>
                <a:path w="8873" h="8222" extrusionOk="0">
                  <a:moveTo>
                    <a:pt x="3785" y="1"/>
                  </a:moveTo>
                  <a:cubicBezTo>
                    <a:pt x="3258" y="2482"/>
                    <a:pt x="0" y="4362"/>
                    <a:pt x="0" y="4362"/>
                  </a:cubicBezTo>
                  <a:cubicBezTo>
                    <a:pt x="0" y="4362"/>
                    <a:pt x="3409" y="7996"/>
                    <a:pt x="7920" y="8221"/>
                  </a:cubicBezTo>
                  <a:cubicBezTo>
                    <a:pt x="7694" y="8046"/>
                    <a:pt x="7719" y="4337"/>
                    <a:pt x="8872" y="2031"/>
                  </a:cubicBezTo>
                  <a:lnTo>
                    <a:pt x="8872" y="2031"/>
                  </a:lnTo>
                  <a:cubicBezTo>
                    <a:pt x="8689" y="2093"/>
                    <a:pt x="8490" y="2121"/>
                    <a:pt x="8278" y="2121"/>
                  </a:cubicBezTo>
                  <a:cubicBezTo>
                    <a:pt x="6697" y="2121"/>
                    <a:pt x="4470" y="553"/>
                    <a:pt x="3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文本框 190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<a:extLst>
              <a:ext uri="{FF2B5EF4-FFF2-40B4-BE49-F238E27FC236}">
                <a16:creationId xmlns:a16="http://schemas.microsoft.com/office/drawing/2014/main" id="{D4A4189C-2407-C57B-DAC2-AB7C8D0F6079}"/>
              </a:ext>
            </a:extLst>
          </p:cNvPr>
          <p:cNvSpPr txBox="1"/>
          <p:nvPr/>
        </p:nvSpPr>
        <p:spPr>
          <a:xfrm>
            <a:off x="3251931" y="1280306"/>
            <a:ext cx="496398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b="1" dirty="0">
                <a:solidFill>
                  <a:schemeClr val="accent3"/>
                </a:solidFill>
                <a:latin typeface="Montserrat" panose="00000500000000000000" pitchFamily="2" charset="0"/>
                <a:ea typeface="叶根友唐楷简08" panose="02010601030101010101" pitchFamily="2" charset="-122"/>
              </a:rPr>
              <a:t>Accessibility</a:t>
            </a:r>
            <a:r>
              <a:rPr lang="en-US" altLang="zh-CN" dirty="0">
                <a:solidFill>
                  <a:schemeClr val="accent3"/>
                </a:solidFill>
                <a:latin typeface="Montserrat" panose="00000500000000000000" pitchFamily="2" charset="0"/>
                <a:ea typeface="叶根友唐楷简08" panose="02010601030101010101" pitchFamily="2" charset="-122"/>
              </a:rPr>
              <a:t>: Ensure that healthcare information and services are easy to access for everyone.</a:t>
            </a:r>
          </a:p>
        </p:txBody>
      </p:sp>
      <p:sp>
        <p:nvSpPr>
          <p:cNvPr id="14" name="文本框 193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<a:extLst>
              <a:ext uri="{FF2B5EF4-FFF2-40B4-BE49-F238E27FC236}">
                <a16:creationId xmlns:a16="http://schemas.microsoft.com/office/drawing/2014/main" id="{D9E42A5D-8DC9-53AA-BF0A-87376EF52D23}"/>
              </a:ext>
            </a:extLst>
          </p:cNvPr>
          <p:cNvSpPr txBox="1"/>
          <p:nvPr/>
        </p:nvSpPr>
        <p:spPr>
          <a:xfrm>
            <a:off x="1734877" y="2009967"/>
            <a:ext cx="483895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b="1" dirty="0">
                <a:solidFill>
                  <a:schemeClr val="accent3"/>
                </a:solidFill>
                <a:latin typeface="Montserrat" panose="00000500000000000000" pitchFamily="2" charset="0"/>
                <a:ea typeface="叶根友唐楷简08" panose="02010601030101010101" pitchFamily="2" charset="-122"/>
              </a:rPr>
              <a:t>Trust</a:t>
            </a:r>
            <a:r>
              <a:rPr lang="en-US" altLang="zh-CN" dirty="0">
                <a:solidFill>
                  <a:schemeClr val="accent3"/>
                </a:solidFill>
                <a:latin typeface="Montserrat" panose="00000500000000000000" pitchFamily="2" charset="0"/>
                <a:ea typeface="叶根友唐楷简08" panose="02010601030101010101" pitchFamily="2" charset="-122"/>
              </a:rPr>
              <a:t>: Provide accurate, reliable, and verified medical information to build user confidence.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Montserrat" panose="00000500000000000000" pitchFamily="2" charset="0"/>
              <a:ea typeface="叶根友唐楷简08" panose="02010601030101010101" pitchFamily="2" charset="-122"/>
            </a:endParaRPr>
          </a:p>
        </p:txBody>
      </p:sp>
      <p:sp>
        <p:nvSpPr>
          <p:cNvPr id="15" name="文本框 193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<a:extLst>
              <a:ext uri="{FF2B5EF4-FFF2-40B4-BE49-F238E27FC236}">
                <a16:creationId xmlns:a16="http://schemas.microsoft.com/office/drawing/2014/main" id="{66EA6A4C-B247-6A39-08CF-2DF7B3C3E788}"/>
              </a:ext>
            </a:extLst>
          </p:cNvPr>
          <p:cNvSpPr txBox="1"/>
          <p:nvPr/>
        </p:nvSpPr>
        <p:spPr>
          <a:xfrm>
            <a:off x="961414" y="2953861"/>
            <a:ext cx="4143413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b="1" dirty="0">
                <a:solidFill>
                  <a:schemeClr val="accent3"/>
                </a:solidFill>
                <a:latin typeface="Montserrat" panose="00000500000000000000" pitchFamily="2" charset="0"/>
                <a:ea typeface="叶根友唐楷简08" panose="02010601030101010101" pitchFamily="2" charset="-122"/>
              </a:rPr>
              <a:t>Empowerment</a:t>
            </a:r>
            <a:r>
              <a:rPr lang="en-US" altLang="zh-CN" dirty="0">
                <a:solidFill>
                  <a:schemeClr val="accent3"/>
                </a:solidFill>
                <a:latin typeface="Montserrat" panose="00000500000000000000" pitchFamily="2" charset="0"/>
                <a:ea typeface="叶根友唐楷简08" panose="02010601030101010101" pitchFamily="2" charset="-122"/>
              </a:rPr>
              <a:t>: Enable users to make informed healthcare decisions through knowledge and tools.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Montserrat" panose="00000500000000000000" pitchFamily="2" charset="0"/>
              <a:ea typeface="叶根友唐楷简08" panose="02010601030101010101" pitchFamily="2" charset="-122"/>
            </a:endParaRPr>
          </a:p>
        </p:txBody>
      </p:sp>
      <p:sp>
        <p:nvSpPr>
          <p:cNvPr id="16" name="文本框 193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<a:extLst>
              <a:ext uri="{FF2B5EF4-FFF2-40B4-BE49-F238E27FC236}">
                <a16:creationId xmlns:a16="http://schemas.microsoft.com/office/drawing/2014/main" id="{FF409A08-A580-8CBA-719D-9E2AD3087B2E}"/>
              </a:ext>
            </a:extLst>
          </p:cNvPr>
          <p:cNvSpPr txBox="1"/>
          <p:nvPr/>
        </p:nvSpPr>
        <p:spPr>
          <a:xfrm>
            <a:off x="5104827" y="3030115"/>
            <a:ext cx="414341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b="1" dirty="0">
                <a:solidFill>
                  <a:schemeClr val="accent3"/>
                </a:solidFill>
                <a:latin typeface="Montserrat" panose="00000500000000000000" pitchFamily="2" charset="0"/>
                <a:ea typeface="叶根友唐楷简08" panose="02010601030101010101" pitchFamily="2" charset="-122"/>
              </a:rPr>
              <a:t>Inclusivity</a:t>
            </a:r>
            <a:r>
              <a:rPr lang="en-US" altLang="zh-CN" dirty="0">
                <a:solidFill>
                  <a:schemeClr val="accent3"/>
                </a:solidFill>
                <a:latin typeface="Montserrat" panose="00000500000000000000" pitchFamily="2" charset="0"/>
                <a:ea typeface="叶根友唐楷简08" panose="02010601030101010101" pitchFamily="2" charset="-122"/>
              </a:rPr>
              <a:t>: Design the platform to cater to diverse demographics and needs.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Montserrat" panose="00000500000000000000" pitchFamily="2" charset="0"/>
              <a:ea typeface="叶根友唐楷简08" panose="02010601030101010101" pitchFamily="2" charset="-122"/>
            </a:endParaRPr>
          </a:p>
        </p:txBody>
      </p:sp>
      <p:sp>
        <p:nvSpPr>
          <p:cNvPr id="17" name="文本框 193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>
            <a:extLst>
              <a:ext uri="{FF2B5EF4-FFF2-40B4-BE49-F238E27FC236}">
                <a16:creationId xmlns:a16="http://schemas.microsoft.com/office/drawing/2014/main" id="{920B298D-866E-D638-0A4A-0949E102BFD5}"/>
              </a:ext>
            </a:extLst>
          </p:cNvPr>
          <p:cNvSpPr txBox="1"/>
          <p:nvPr/>
        </p:nvSpPr>
        <p:spPr>
          <a:xfrm>
            <a:off x="2559643" y="3987298"/>
            <a:ext cx="414341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b="1" dirty="0">
                <a:solidFill>
                  <a:schemeClr val="accent3"/>
                </a:solidFill>
                <a:latin typeface="Montserrat" panose="00000500000000000000" pitchFamily="2" charset="0"/>
                <a:ea typeface="叶根友唐楷简08" panose="02010601030101010101" pitchFamily="2" charset="-122"/>
              </a:rPr>
              <a:t>Privacy</a:t>
            </a:r>
            <a:r>
              <a:rPr lang="en-US" altLang="zh-CN" dirty="0">
                <a:solidFill>
                  <a:schemeClr val="accent3"/>
                </a:solidFill>
                <a:latin typeface="Montserrat" panose="00000500000000000000" pitchFamily="2" charset="0"/>
                <a:ea typeface="叶根友唐楷简08" panose="02010601030101010101" pitchFamily="2" charset="-122"/>
              </a:rPr>
              <a:t>: Uphold the highest standards of data protection and confidentiality.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Montserrat" panose="00000500000000000000" pitchFamily="2" charset="0"/>
              <a:ea typeface="叶根友唐楷简08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599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>
          <a:extLst>
            <a:ext uri="{FF2B5EF4-FFF2-40B4-BE49-F238E27FC236}">
              <a16:creationId xmlns:a16="http://schemas.microsoft.com/office/drawing/2014/main" id="{6DF85FB0-D615-9BE2-384A-8876154B0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60">
            <a:extLst>
              <a:ext uri="{FF2B5EF4-FFF2-40B4-BE49-F238E27FC236}">
                <a16:creationId xmlns:a16="http://schemas.microsoft.com/office/drawing/2014/main" id="{DDDDA66A-B2B3-E1F7-C5C7-24B52BE048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3801" y="527248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Tasks</a:t>
            </a:r>
            <a:endParaRPr sz="4000" dirty="0"/>
          </a:p>
        </p:txBody>
      </p:sp>
      <p:sp>
        <p:nvSpPr>
          <p:cNvPr id="2081" name="Google Shape;2081;p60">
            <a:extLst>
              <a:ext uri="{FF2B5EF4-FFF2-40B4-BE49-F238E27FC236}">
                <a16:creationId xmlns:a16="http://schemas.microsoft.com/office/drawing/2014/main" id="{34A48AF9-D0A4-BA04-7839-911EA42B9D04}"/>
              </a:ext>
            </a:extLst>
          </p:cNvPr>
          <p:cNvSpPr/>
          <p:nvPr/>
        </p:nvSpPr>
        <p:spPr>
          <a:xfrm>
            <a:off x="2684130" y="1717079"/>
            <a:ext cx="3775739" cy="68886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60">
            <a:extLst>
              <a:ext uri="{FF2B5EF4-FFF2-40B4-BE49-F238E27FC236}">
                <a16:creationId xmlns:a16="http://schemas.microsoft.com/office/drawing/2014/main" id="{0D9788F5-EC14-EBE5-0178-EE1D96F4E75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294530" y="1657716"/>
            <a:ext cx="4511639" cy="734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Jua"/>
                <a:ea typeface="Jua"/>
                <a:cs typeface="Jua"/>
                <a:sym typeface="Jua"/>
              </a:rPr>
              <a:t>Simple: Login/ Signup</a:t>
            </a:r>
            <a:endParaRPr sz="3000" dirty="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086" name="Google Shape;2086;p60">
            <a:extLst>
              <a:ext uri="{FF2B5EF4-FFF2-40B4-BE49-F238E27FC236}">
                <a16:creationId xmlns:a16="http://schemas.microsoft.com/office/drawing/2014/main" id="{D203EBC7-64DA-47EC-E02B-B571BA9D3CB9}"/>
              </a:ext>
            </a:extLst>
          </p:cNvPr>
          <p:cNvGrpSpPr/>
          <p:nvPr/>
        </p:nvGrpSpPr>
        <p:grpSpPr>
          <a:xfrm rot="-153587" flipH="1">
            <a:off x="5029885" y="3890139"/>
            <a:ext cx="451550" cy="700751"/>
            <a:chOff x="7686063" y="677323"/>
            <a:chExt cx="781665" cy="1213051"/>
          </a:xfrm>
        </p:grpSpPr>
        <p:sp>
          <p:nvSpPr>
            <p:cNvPr id="2087" name="Google Shape;2087;p60">
              <a:extLst>
                <a:ext uri="{FF2B5EF4-FFF2-40B4-BE49-F238E27FC236}">
                  <a16:creationId xmlns:a16="http://schemas.microsoft.com/office/drawing/2014/main" id="{0183C915-AD50-9E45-5F07-DDCE136CC964}"/>
                </a:ext>
              </a:extLst>
            </p:cNvPr>
            <p:cNvSpPr/>
            <p:nvPr/>
          </p:nvSpPr>
          <p:spPr>
            <a:xfrm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0">
              <a:extLst>
                <a:ext uri="{FF2B5EF4-FFF2-40B4-BE49-F238E27FC236}">
                  <a16:creationId xmlns:a16="http://schemas.microsoft.com/office/drawing/2014/main" id="{136557B2-2F37-462F-2DC3-2661BBE64CD7}"/>
                </a:ext>
              </a:extLst>
            </p:cNvPr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0">
              <a:extLst>
                <a:ext uri="{FF2B5EF4-FFF2-40B4-BE49-F238E27FC236}">
                  <a16:creationId xmlns:a16="http://schemas.microsoft.com/office/drawing/2014/main" id="{88C02947-846C-33C1-A45A-74B0607418C4}"/>
                </a:ext>
              </a:extLst>
            </p:cNvPr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0">
              <a:extLst>
                <a:ext uri="{FF2B5EF4-FFF2-40B4-BE49-F238E27FC236}">
                  <a16:creationId xmlns:a16="http://schemas.microsoft.com/office/drawing/2014/main" id="{3E35BB0A-FBC7-22AE-E505-1CE2109ABE11}"/>
                </a:ext>
              </a:extLst>
            </p:cNvPr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0">
              <a:extLst>
                <a:ext uri="{FF2B5EF4-FFF2-40B4-BE49-F238E27FC236}">
                  <a16:creationId xmlns:a16="http://schemas.microsoft.com/office/drawing/2014/main" id="{ACAF19FF-04A9-E30C-8890-94DDEE0E80C8}"/>
                </a:ext>
              </a:extLst>
            </p:cNvPr>
            <p:cNvSpPr/>
            <p:nvPr/>
          </p:nvSpPr>
          <p:spPr>
            <a:xfrm rot="-885390">
              <a:off x="7818742" y="1548804"/>
              <a:ext cx="211329" cy="31993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3" name="Google Shape;2103;p60">
            <a:extLst>
              <a:ext uri="{FF2B5EF4-FFF2-40B4-BE49-F238E27FC236}">
                <a16:creationId xmlns:a16="http://schemas.microsoft.com/office/drawing/2014/main" id="{B7B32406-4ABB-80A8-1BCC-DF6DD9974659}"/>
              </a:ext>
            </a:extLst>
          </p:cNvPr>
          <p:cNvGrpSpPr/>
          <p:nvPr/>
        </p:nvGrpSpPr>
        <p:grpSpPr>
          <a:xfrm rot="1072816">
            <a:off x="350940" y="409946"/>
            <a:ext cx="987795" cy="928395"/>
            <a:chOff x="39161" y="2569289"/>
            <a:chExt cx="2207289" cy="2074556"/>
          </a:xfrm>
        </p:grpSpPr>
        <p:sp>
          <p:nvSpPr>
            <p:cNvPr id="2104" name="Google Shape;2104;p60">
              <a:extLst>
                <a:ext uri="{FF2B5EF4-FFF2-40B4-BE49-F238E27FC236}">
                  <a16:creationId xmlns:a16="http://schemas.microsoft.com/office/drawing/2014/main" id="{7D8C47B5-0224-97C4-1082-58F0C55ED7D4}"/>
                </a:ext>
              </a:extLst>
            </p:cNvPr>
            <p:cNvSpPr/>
            <p:nvPr/>
          </p:nvSpPr>
          <p:spPr>
            <a:xfrm rot="376776" flipH="1">
              <a:off x="135373" y="2672421"/>
              <a:ext cx="1988222" cy="1868294"/>
            </a:xfrm>
            <a:custGeom>
              <a:avLst/>
              <a:gdLst/>
              <a:ahLst/>
              <a:cxnLst/>
              <a:rect l="l" t="t" r="r" b="b"/>
              <a:pathLst>
                <a:path w="59500" h="55911" extrusionOk="0">
                  <a:moveTo>
                    <a:pt x="41074" y="1"/>
                  </a:moveTo>
                  <a:cubicBezTo>
                    <a:pt x="35013" y="1"/>
                    <a:pt x="29092" y="3078"/>
                    <a:pt x="25765" y="8617"/>
                  </a:cubicBezTo>
                  <a:lnTo>
                    <a:pt x="1229" y="49344"/>
                  </a:lnTo>
                  <a:cubicBezTo>
                    <a:pt x="0" y="51399"/>
                    <a:pt x="652" y="54056"/>
                    <a:pt x="2707" y="55284"/>
                  </a:cubicBezTo>
                  <a:cubicBezTo>
                    <a:pt x="3409" y="55710"/>
                    <a:pt x="4186" y="55910"/>
                    <a:pt x="4938" y="55910"/>
                  </a:cubicBezTo>
                  <a:cubicBezTo>
                    <a:pt x="6391" y="55910"/>
                    <a:pt x="7845" y="55158"/>
                    <a:pt x="8647" y="53805"/>
                  </a:cubicBezTo>
                  <a:lnTo>
                    <a:pt x="33184" y="13078"/>
                  </a:lnTo>
                  <a:cubicBezTo>
                    <a:pt x="34900" y="10229"/>
                    <a:pt x="37956" y="8643"/>
                    <a:pt x="41078" y="8643"/>
                  </a:cubicBezTo>
                  <a:cubicBezTo>
                    <a:pt x="42653" y="8643"/>
                    <a:pt x="44245" y="9046"/>
                    <a:pt x="45690" y="9895"/>
                  </a:cubicBezTo>
                  <a:cubicBezTo>
                    <a:pt x="47820" y="11148"/>
                    <a:pt x="49324" y="13178"/>
                    <a:pt x="49926" y="15584"/>
                  </a:cubicBezTo>
                  <a:cubicBezTo>
                    <a:pt x="50527" y="17990"/>
                    <a:pt x="50151" y="20472"/>
                    <a:pt x="48848" y="22602"/>
                  </a:cubicBezTo>
                  <a:lnTo>
                    <a:pt x="46316" y="26737"/>
                  </a:lnTo>
                  <a:cubicBezTo>
                    <a:pt x="45063" y="28792"/>
                    <a:pt x="45715" y="31449"/>
                    <a:pt x="47745" y="32702"/>
                  </a:cubicBezTo>
                  <a:cubicBezTo>
                    <a:pt x="48445" y="33126"/>
                    <a:pt x="49222" y="33329"/>
                    <a:pt x="49991" y="33329"/>
                  </a:cubicBezTo>
                  <a:cubicBezTo>
                    <a:pt x="51451" y="33329"/>
                    <a:pt x="52880" y="32595"/>
                    <a:pt x="53685" y="31249"/>
                  </a:cubicBezTo>
                  <a:lnTo>
                    <a:pt x="56241" y="27113"/>
                  </a:lnTo>
                  <a:cubicBezTo>
                    <a:pt x="58748" y="23003"/>
                    <a:pt x="59500" y="18166"/>
                    <a:pt x="58322" y="13479"/>
                  </a:cubicBezTo>
                  <a:cubicBezTo>
                    <a:pt x="57169" y="8817"/>
                    <a:pt x="54236" y="4883"/>
                    <a:pt x="50076" y="2451"/>
                  </a:cubicBezTo>
                  <a:cubicBezTo>
                    <a:pt x="47252" y="791"/>
                    <a:pt x="44145" y="1"/>
                    <a:pt x="4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0">
              <a:extLst>
                <a:ext uri="{FF2B5EF4-FFF2-40B4-BE49-F238E27FC236}">
                  <a16:creationId xmlns:a16="http://schemas.microsoft.com/office/drawing/2014/main" id="{5FF765B5-4A2D-1D9E-3986-CA7E763E4380}"/>
                </a:ext>
              </a:extLst>
            </p:cNvPr>
            <p:cNvSpPr/>
            <p:nvPr/>
          </p:nvSpPr>
          <p:spPr>
            <a:xfrm rot="376776" flipH="1">
              <a:off x="1688275" y="4022649"/>
              <a:ext cx="218604" cy="585348"/>
            </a:xfrm>
            <a:custGeom>
              <a:avLst/>
              <a:gdLst/>
              <a:ahLst/>
              <a:cxnLst/>
              <a:rect l="l" t="t" r="r" b="b"/>
              <a:pathLst>
                <a:path w="6542" h="16968" extrusionOk="0">
                  <a:moveTo>
                    <a:pt x="3559" y="0"/>
                  </a:moveTo>
                  <a:lnTo>
                    <a:pt x="0" y="5915"/>
                  </a:lnTo>
                  <a:lnTo>
                    <a:pt x="2782" y="16968"/>
                  </a:lnTo>
                  <a:cubicBezTo>
                    <a:pt x="3409" y="16617"/>
                    <a:pt x="3960" y="16116"/>
                    <a:pt x="4361" y="15439"/>
                  </a:cubicBezTo>
                  <a:lnTo>
                    <a:pt x="6542" y="11805"/>
                  </a:lnTo>
                  <a:lnTo>
                    <a:pt x="35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0">
              <a:extLst>
                <a:ext uri="{FF2B5EF4-FFF2-40B4-BE49-F238E27FC236}">
                  <a16:creationId xmlns:a16="http://schemas.microsoft.com/office/drawing/2014/main" id="{8D12ECE2-0F99-FFF6-6D3D-1C261D1F2744}"/>
                </a:ext>
              </a:extLst>
            </p:cNvPr>
            <p:cNvSpPr/>
            <p:nvPr/>
          </p:nvSpPr>
          <p:spPr>
            <a:xfrm rot="376748" flipH="1">
              <a:off x="1485677" y="3577206"/>
              <a:ext cx="218654" cy="625325"/>
            </a:xfrm>
            <a:custGeom>
              <a:avLst/>
              <a:gdLst/>
              <a:ahLst/>
              <a:cxnLst/>
              <a:rect l="l" t="t" r="r" b="b"/>
              <a:pathLst>
                <a:path w="6543" h="17720" extrusionOk="0">
                  <a:moveTo>
                    <a:pt x="3560" y="1"/>
                  </a:moveTo>
                  <a:lnTo>
                    <a:pt x="1" y="5915"/>
                  </a:lnTo>
                  <a:lnTo>
                    <a:pt x="2983" y="17720"/>
                  </a:lnTo>
                  <a:lnTo>
                    <a:pt x="6542" y="11805"/>
                  </a:lnTo>
                  <a:lnTo>
                    <a:pt x="3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0">
              <a:extLst>
                <a:ext uri="{FF2B5EF4-FFF2-40B4-BE49-F238E27FC236}">
                  <a16:creationId xmlns:a16="http://schemas.microsoft.com/office/drawing/2014/main" id="{DFECFFD5-7070-0C2D-EA8F-86E2A5FE3708}"/>
                </a:ext>
              </a:extLst>
            </p:cNvPr>
            <p:cNvSpPr/>
            <p:nvPr/>
          </p:nvSpPr>
          <p:spPr>
            <a:xfrm rot="376776" flipH="1">
              <a:off x="1284459" y="3145767"/>
              <a:ext cx="218604" cy="612897"/>
            </a:xfrm>
            <a:custGeom>
              <a:avLst/>
              <a:gdLst/>
              <a:ahLst/>
              <a:cxnLst/>
              <a:rect l="l" t="t" r="r" b="b"/>
              <a:pathLst>
                <a:path w="6542" h="17746" extrusionOk="0">
                  <a:moveTo>
                    <a:pt x="3559" y="1"/>
                  </a:moveTo>
                  <a:lnTo>
                    <a:pt x="0" y="5941"/>
                  </a:lnTo>
                  <a:lnTo>
                    <a:pt x="2983" y="17745"/>
                  </a:lnTo>
                  <a:lnTo>
                    <a:pt x="6542" y="11830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0">
              <a:extLst>
                <a:ext uri="{FF2B5EF4-FFF2-40B4-BE49-F238E27FC236}">
                  <a16:creationId xmlns:a16="http://schemas.microsoft.com/office/drawing/2014/main" id="{5C1CC2D7-2522-DF72-2EFB-96272B23516B}"/>
                </a:ext>
              </a:extLst>
            </p:cNvPr>
            <p:cNvSpPr/>
            <p:nvPr/>
          </p:nvSpPr>
          <p:spPr>
            <a:xfrm rot="376776" flipH="1">
              <a:off x="1078967" y="2779772"/>
              <a:ext cx="217802" cy="546449"/>
            </a:xfrm>
            <a:custGeom>
              <a:avLst/>
              <a:gdLst/>
              <a:ahLst/>
              <a:cxnLst/>
              <a:rect l="l" t="t" r="r" b="b"/>
              <a:pathLst>
                <a:path w="6518" h="15791" extrusionOk="0">
                  <a:moveTo>
                    <a:pt x="4036" y="1"/>
                  </a:moveTo>
                  <a:cubicBezTo>
                    <a:pt x="2507" y="1104"/>
                    <a:pt x="1129" y="2457"/>
                    <a:pt x="1" y="4061"/>
                  </a:cubicBezTo>
                  <a:lnTo>
                    <a:pt x="2958" y="15790"/>
                  </a:lnTo>
                  <a:lnTo>
                    <a:pt x="6517" y="9850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0">
              <a:extLst>
                <a:ext uri="{FF2B5EF4-FFF2-40B4-BE49-F238E27FC236}">
                  <a16:creationId xmlns:a16="http://schemas.microsoft.com/office/drawing/2014/main" id="{A01A5D6D-4F4D-E1E3-6877-467FD171199D}"/>
                </a:ext>
              </a:extLst>
            </p:cNvPr>
            <p:cNvSpPr/>
            <p:nvPr/>
          </p:nvSpPr>
          <p:spPr>
            <a:xfrm rot="376798" flipH="1">
              <a:off x="496526" y="3476634"/>
              <a:ext cx="125298" cy="239556"/>
            </a:xfrm>
            <a:custGeom>
              <a:avLst/>
              <a:gdLst/>
              <a:ahLst/>
              <a:cxnLst/>
              <a:rect l="l" t="t" r="r" b="b"/>
              <a:pathLst>
                <a:path w="3560" h="7169" extrusionOk="0">
                  <a:moveTo>
                    <a:pt x="1755" y="0"/>
                  </a:moveTo>
                  <a:lnTo>
                    <a:pt x="1253" y="802"/>
                  </a:lnTo>
                  <a:cubicBezTo>
                    <a:pt x="0" y="2857"/>
                    <a:pt x="652" y="5514"/>
                    <a:pt x="2682" y="6767"/>
                  </a:cubicBezTo>
                  <a:cubicBezTo>
                    <a:pt x="2958" y="6918"/>
                    <a:pt x="3258" y="7068"/>
                    <a:pt x="3559" y="7168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0">
              <a:extLst>
                <a:ext uri="{FF2B5EF4-FFF2-40B4-BE49-F238E27FC236}">
                  <a16:creationId xmlns:a16="http://schemas.microsoft.com/office/drawing/2014/main" id="{D690EBC3-B6FB-CAE0-8C18-A55263F5F685}"/>
                </a:ext>
              </a:extLst>
            </p:cNvPr>
            <p:cNvSpPr/>
            <p:nvPr/>
          </p:nvSpPr>
          <p:spPr>
            <a:xfrm rot="376776" flipH="1">
              <a:off x="791432" y="2635135"/>
              <a:ext cx="235345" cy="320570"/>
            </a:xfrm>
            <a:custGeom>
              <a:avLst/>
              <a:gdLst/>
              <a:ahLst/>
              <a:cxnLst/>
              <a:rect l="l" t="t" r="r" b="b"/>
              <a:pathLst>
                <a:path w="7043" h="9324" extrusionOk="0">
                  <a:moveTo>
                    <a:pt x="4837" y="0"/>
                  </a:moveTo>
                  <a:cubicBezTo>
                    <a:pt x="3183" y="76"/>
                    <a:pt x="1554" y="376"/>
                    <a:pt x="0" y="903"/>
                  </a:cubicBezTo>
                  <a:lnTo>
                    <a:pt x="2131" y="9324"/>
                  </a:lnTo>
                  <a:cubicBezTo>
                    <a:pt x="3213" y="8862"/>
                    <a:pt x="4384" y="8627"/>
                    <a:pt x="5572" y="8627"/>
                  </a:cubicBezTo>
                  <a:cubicBezTo>
                    <a:pt x="6061" y="8627"/>
                    <a:pt x="6553" y="8667"/>
                    <a:pt x="7043" y="8747"/>
                  </a:cubicBez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0">
              <a:extLst>
                <a:ext uri="{FF2B5EF4-FFF2-40B4-BE49-F238E27FC236}">
                  <a16:creationId xmlns:a16="http://schemas.microsoft.com/office/drawing/2014/main" id="{984A4D6D-2B8C-602E-B0F8-792E35CB1FCC}"/>
                </a:ext>
              </a:extLst>
            </p:cNvPr>
            <p:cNvSpPr/>
            <p:nvPr/>
          </p:nvSpPr>
          <p:spPr>
            <a:xfrm rot="376804" flipH="1">
              <a:off x="260070" y="2611373"/>
              <a:ext cx="377701" cy="1044490"/>
            </a:xfrm>
            <a:custGeom>
              <a:avLst/>
              <a:gdLst/>
              <a:ahLst/>
              <a:cxnLst/>
              <a:rect l="l" t="t" r="r" b="b"/>
              <a:pathLst>
                <a:path w="11304" h="30678" extrusionOk="0">
                  <a:moveTo>
                    <a:pt x="0" y="1"/>
                  </a:moveTo>
                  <a:lnTo>
                    <a:pt x="3259" y="12858"/>
                  </a:lnTo>
                  <a:cubicBezTo>
                    <a:pt x="3584" y="13510"/>
                    <a:pt x="3860" y="14187"/>
                    <a:pt x="4036" y="14913"/>
                  </a:cubicBezTo>
                  <a:cubicBezTo>
                    <a:pt x="4236" y="15640"/>
                    <a:pt x="4311" y="16367"/>
                    <a:pt x="4311" y="17069"/>
                  </a:cubicBezTo>
                  <a:lnTo>
                    <a:pt x="7745" y="30678"/>
                  </a:lnTo>
                  <a:lnTo>
                    <a:pt x="7795" y="30578"/>
                  </a:lnTo>
                  <a:lnTo>
                    <a:pt x="10351" y="26442"/>
                  </a:lnTo>
                  <a:cubicBezTo>
                    <a:pt x="10702" y="25866"/>
                    <a:pt x="11003" y="25264"/>
                    <a:pt x="11304" y="24663"/>
                  </a:cubicBezTo>
                  <a:lnTo>
                    <a:pt x="5790" y="2833"/>
                  </a:lnTo>
                  <a:cubicBezTo>
                    <a:pt x="5264" y="2457"/>
                    <a:pt x="4737" y="2106"/>
                    <a:pt x="4186" y="1780"/>
                  </a:cubicBezTo>
                  <a:cubicBezTo>
                    <a:pt x="2833" y="978"/>
                    <a:pt x="1429" y="40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0">
              <a:extLst>
                <a:ext uri="{FF2B5EF4-FFF2-40B4-BE49-F238E27FC236}">
                  <a16:creationId xmlns:a16="http://schemas.microsoft.com/office/drawing/2014/main" id="{44A52520-5988-ECEF-5FF2-B2BDAF534555}"/>
                </a:ext>
              </a:extLst>
            </p:cNvPr>
            <p:cNvSpPr/>
            <p:nvPr/>
          </p:nvSpPr>
          <p:spPr>
            <a:xfrm rot="376776" flipH="1">
              <a:off x="1266619" y="4060058"/>
              <a:ext cx="284767" cy="322292"/>
            </a:xfrm>
            <a:custGeom>
              <a:avLst/>
              <a:gdLst/>
              <a:ahLst/>
              <a:cxnLst/>
              <a:rect l="l" t="t" r="r" b="b"/>
              <a:pathLst>
                <a:path w="8522" h="9645" extrusionOk="0">
                  <a:moveTo>
                    <a:pt x="2162" y="0"/>
                  </a:moveTo>
                  <a:cubicBezTo>
                    <a:pt x="821" y="0"/>
                    <a:pt x="0" y="672"/>
                    <a:pt x="0" y="672"/>
                  </a:cubicBezTo>
                  <a:cubicBezTo>
                    <a:pt x="0" y="672"/>
                    <a:pt x="3183" y="3053"/>
                    <a:pt x="3259" y="9645"/>
                  </a:cubicBezTo>
                  <a:cubicBezTo>
                    <a:pt x="4888" y="8868"/>
                    <a:pt x="5665" y="6512"/>
                    <a:pt x="5665" y="6512"/>
                  </a:cubicBezTo>
                  <a:lnTo>
                    <a:pt x="8522" y="6186"/>
                  </a:lnTo>
                  <a:cubicBezTo>
                    <a:pt x="8522" y="6186"/>
                    <a:pt x="7093" y="2051"/>
                    <a:pt x="4437" y="622"/>
                  </a:cubicBezTo>
                  <a:cubicBezTo>
                    <a:pt x="3579" y="157"/>
                    <a:pt x="2810" y="0"/>
                    <a:pt x="2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0">
              <a:extLst>
                <a:ext uri="{FF2B5EF4-FFF2-40B4-BE49-F238E27FC236}">
                  <a16:creationId xmlns:a16="http://schemas.microsoft.com/office/drawing/2014/main" id="{B2D5A869-22BD-AB14-82CE-A56A4CE369FB}"/>
                </a:ext>
              </a:extLst>
            </p:cNvPr>
            <p:cNvSpPr/>
            <p:nvPr/>
          </p:nvSpPr>
          <p:spPr>
            <a:xfrm rot="376776" flipH="1">
              <a:off x="1779390" y="3939080"/>
              <a:ext cx="333353" cy="251518"/>
            </a:xfrm>
            <a:custGeom>
              <a:avLst/>
              <a:gdLst/>
              <a:ahLst/>
              <a:cxnLst/>
              <a:rect l="l" t="t" r="r" b="b"/>
              <a:pathLst>
                <a:path w="9976" h="7527" extrusionOk="0">
                  <a:moveTo>
                    <a:pt x="5297" y="0"/>
                  </a:moveTo>
                  <a:cubicBezTo>
                    <a:pt x="2722" y="0"/>
                    <a:pt x="1" y="1361"/>
                    <a:pt x="1" y="1361"/>
                  </a:cubicBezTo>
                  <a:lnTo>
                    <a:pt x="1830" y="3591"/>
                  </a:lnTo>
                  <a:cubicBezTo>
                    <a:pt x="1830" y="3591"/>
                    <a:pt x="753" y="5822"/>
                    <a:pt x="1379" y="7526"/>
                  </a:cubicBezTo>
                  <a:cubicBezTo>
                    <a:pt x="5236" y="3607"/>
                    <a:pt x="8625" y="3277"/>
                    <a:pt x="9656" y="3277"/>
                  </a:cubicBezTo>
                  <a:cubicBezTo>
                    <a:pt x="9864" y="3277"/>
                    <a:pt x="9976" y="3291"/>
                    <a:pt x="9976" y="3291"/>
                  </a:cubicBezTo>
                  <a:cubicBezTo>
                    <a:pt x="9976" y="3291"/>
                    <a:pt x="9675" y="985"/>
                    <a:pt x="6793" y="183"/>
                  </a:cubicBezTo>
                  <a:cubicBezTo>
                    <a:pt x="6315" y="54"/>
                    <a:pt x="5809" y="0"/>
                    <a:pt x="5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0">
              <a:extLst>
                <a:ext uri="{FF2B5EF4-FFF2-40B4-BE49-F238E27FC236}">
                  <a16:creationId xmlns:a16="http://schemas.microsoft.com/office/drawing/2014/main" id="{9DC75B0C-30E5-B099-208E-7F87902A2721}"/>
                </a:ext>
              </a:extLst>
            </p:cNvPr>
            <p:cNvSpPr/>
            <p:nvPr/>
          </p:nvSpPr>
          <p:spPr>
            <a:xfrm rot="376776" flipH="1">
              <a:off x="1112618" y="3877158"/>
              <a:ext cx="548582" cy="285836"/>
            </a:xfrm>
            <a:custGeom>
              <a:avLst/>
              <a:gdLst/>
              <a:ahLst/>
              <a:cxnLst/>
              <a:rect l="l" t="t" r="r" b="b"/>
              <a:pathLst>
                <a:path w="16417" h="8554" extrusionOk="0">
                  <a:moveTo>
                    <a:pt x="9155" y="1"/>
                  </a:moveTo>
                  <a:cubicBezTo>
                    <a:pt x="6313" y="1"/>
                    <a:pt x="3375" y="1325"/>
                    <a:pt x="502" y="2980"/>
                  </a:cubicBezTo>
                  <a:cubicBezTo>
                    <a:pt x="1" y="3932"/>
                    <a:pt x="101" y="5561"/>
                    <a:pt x="101" y="5561"/>
                  </a:cubicBezTo>
                  <a:cubicBezTo>
                    <a:pt x="687" y="5832"/>
                    <a:pt x="12052" y="8554"/>
                    <a:pt x="14940" y="8554"/>
                  </a:cubicBezTo>
                  <a:cubicBezTo>
                    <a:pt x="15264" y="8554"/>
                    <a:pt x="15481" y="8519"/>
                    <a:pt x="15565" y="8443"/>
                  </a:cubicBezTo>
                  <a:cubicBezTo>
                    <a:pt x="16417" y="7692"/>
                    <a:pt x="15139" y="4860"/>
                    <a:pt x="15239" y="4283"/>
                  </a:cubicBezTo>
                  <a:cubicBezTo>
                    <a:pt x="15339" y="3707"/>
                    <a:pt x="16141" y="2228"/>
                    <a:pt x="12332" y="624"/>
                  </a:cubicBezTo>
                  <a:cubicBezTo>
                    <a:pt x="11293" y="190"/>
                    <a:pt x="10231" y="1"/>
                    <a:pt x="9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0">
              <a:extLst>
                <a:ext uri="{FF2B5EF4-FFF2-40B4-BE49-F238E27FC236}">
                  <a16:creationId xmlns:a16="http://schemas.microsoft.com/office/drawing/2014/main" id="{EC9B70C6-655C-D839-D47B-2BD880F68F55}"/>
                </a:ext>
              </a:extLst>
            </p:cNvPr>
            <p:cNvSpPr/>
            <p:nvPr/>
          </p:nvSpPr>
          <p:spPr>
            <a:xfrm rot="376776" flipH="1">
              <a:off x="1091256" y="4006289"/>
              <a:ext cx="558373" cy="175665"/>
            </a:xfrm>
            <a:custGeom>
              <a:avLst/>
              <a:gdLst/>
              <a:ahLst/>
              <a:cxnLst/>
              <a:rect l="l" t="t" r="r" b="b"/>
              <a:pathLst>
                <a:path w="16710" h="5257" extrusionOk="0">
                  <a:moveTo>
                    <a:pt x="7301" y="0"/>
                  </a:moveTo>
                  <a:cubicBezTo>
                    <a:pt x="3363" y="0"/>
                    <a:pt x="0" y="1656"/>
                    <a:pt x="0" y="1656"/>
                  </a:cubicBezTo>
                  <a:cubicBezTo>
                    <a:pt x="4373" y="3898"/>
                    <a:pt x="9937" y="5256"/>
                    <a:pt x="13110" y="5256"/>
                  </a:cubicBezTo>
                  <a:cubicBezTo>
                    <a:pt x="15719" y="5256"/>
                    <a:pt x="16710" y="4337"/>
                    <a:pt x="14085" y="2233"/>
                  </a:cubicBezTo>
                  <a:cubicBezTo>
                    <a:pt x="11982" y="539"/>
                    <a:pt x="9548" y="0"/>
                    <a:pt x="7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0">
              <a:extLst>
                <a:ext uri="{FF2B5EF4-FFF2-40B4-BE49-F238E27FC236}">
                  <a16:creationId xmlns:a16="http://schemas.microsoft.com/office/drawing/2014/main" id="{B0E725C0-B9AE-F808-248B-B636D2EF9B4E}"/>
                </a:ext>
              </a:extLst>
            </p:cNvPr>
            <p:cNvSpPr/>
            <p:nvPr/>
          </p:nvSpPr>
          <p:spPr>
            <a:xfrm rot="376776" flipH="1">
              <a:off x="1673051" y="3634359"/>
              <a:ext cx="458126" cy="457258"/>
            </a:xfrm>
            <a:custGeom>
              <a:avLst/>
              <a:gdLst/>
              <a:ahLst/>
              <a:cxnLst/>
              <a:rect l="l" t="t" r="r" b="b"/>
              <a:pathLst>
                <a:path w="13710" h="13684" extrusionOk="0">
                  <a:moveTo>
                    <a:pt x="5298" y="0"/>
                  </a:moveTo>
                  <a:cubicBezTo>
                    <a:pt x="4185" y="0"/>
                    <a:pt x="3835" y="710"/>
                    <a:pt x="3584" y="976"/>
                  </a:cubicBezTo>
                  <a:cubicBezTo>
                    <a:pt x="3183" y="1402"/>
                    <a:pt x="150" y="2054"/>
                    <a:pt x="75" y="3157"/>
                  </a:cubicBezTo>
                  <a:cubicBezTo>
                    <a:pt x="0" y="4285"/>
                    <a:pt x="11253" y="13357"/>
                    <a:pt x="11930" y="13683"/>
                  </a:cubicBezTo>
                  <a:cubicBezTo>
                    <a:pt x="11930" y="13683"/>
                    <a:pt x="13258" y="12756"/>
                    <a:pt x="13709" y="11753"/>
                  </a:cubicBezTo>
                  <a:cubicBezTo>
                    <a:pt x="13058" y="7267"/>
                    <a:pt x="11830" y="3007"/>
                    <a:pt x="8246" y="1001"/>
                  </a:cubicBezTo>
                  <a:cubicBezTo>
                    <a:pt x="6897" y="252"/>
                    <a:pt x="5962" y="0"/>
                    <a:pt x="5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0">
              <a:extLst>
                <a:ext uri="{FF2B5EF4-FFF2-40B4-BE49-F238E27FC236}">
                  <a16:creationId xmlns:a16="http://schemas.microsoft.com/office/drawing/2014/main" id="{CFFF22B3-CFEA-4AE6-F1D4-89A478BA4AFF}"/>
                </a:ext>
              </a:extLst>
            </p:cNvPr>
            <p:cNvSpPr/>
            <p:nvPr/>
          </p:nvSpPr>
          <p:spPr>
            <a:xfrm rot="376776" flipH="1">
              <a:off x="1727081" y="3733750"/>
              <a:ext cx="500831" cy="366434"/>
            </a:xfrm>
            <a:custGeom>
              <a:avLst/>
              <a:gdLst/>
              <a:ahLst/>
              <a:cxnLst/>
              <a:rect l="l" t="t" r="r" b="b"/>
              <a:pathLst>
                <a:path w="14988" h="10966" extrusionOk="0">
                  <a:moveTo>
                    <a:pt x="4290" y="0"/>
                  </a:moveTo>
                  <a:cubicBezTo>
                    <a:pt x="0" y="0"/>
                    <a:pt x="7525" y="7532"/>
                    <a:pt x="14988" y="10965"/>
                  </a:cubicBezTo>
                  <a:cubicBezTo>
                    <a:pt x="14988" y="10965"/>
                    <a:pt x="13083" y="1918"/>
                    <a:pt x="5840" y="213"/>
                  </a:cubicBezTo>
                  <a:cubicBezTo>
                    <a:pt x="5210" y="68"/>
                    <a:pt x="4697" y="0"/>
                    <a:pt x="4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0">
              <a:extLst>
                <a:ext uri="{FF2B5EF4-FFF2-40B4-BE49-F238E27FC236}">
                  <a16:creationId xmlns:a16="http://schemas.microsoft.com/office/drawing/2014/main" id="{C554F5B5-7E66-FAD1-9817-1F1764D5DD20}"/>
                </a:ext>
              </a:extLst>
            </p:cNvPr>
            <p:cNvSpPr/>
            <p:nvPr/>
          </p:nvSpPr>
          <p:spPr>
            <a:xfrm rot="376776" flipH="1">
              <a:off x="1511572" y="3871653"/>
              <a:ext cx="296496" cy="274742"/>
            </a:xfrm>
            <a:custGeom>
              <a:avLst/>
              <a:gdLst/>
              <a:ahLst/>
              <a:cxnLst/>
              <a:rect l="l" t="t" r="r" b="b"/>
              <a:pathLst>
                <a:path w="8873" h="8222" extrusionOk="0">
                  <a:moveTo>
                    <a:pt x="3785" y="1"/>
                  </a:moveTo>
                  <a:cubicBezTo>
                    <a:pt x="3258" y="2482"/>
                    <a:pt x="0" y="4362"/>
                    <a:pt x="0" y="4362"/>
                  </a:cubicBezTo>
                  <a:cubicBezTo>
                    <a:pt x="0" y="4362"/>
                    <a:pt x="3409" y="7996"/>
                    <a:pt x="7920" y="8221"/>
                  </a:cubicBezTo>
                  <a:cubicBezTo>
                    <a:pt x="7694" y="8046"/>
                    <a:pt x="7719" y="4337"/>
                    <a:pt x="8872" y="2031"/>
                  </a:cubicBezTo>
                  <a:lnTo>
                    <a:pt x="8872" y="2031"/>
                  </a:lnTo>
                  <a:cubicBezTo>
                    <a:pt x="8689" y="2093"/>
                    <a:pt x="8490" y="2121"/>
                    <a:pt x="8278" y="2121"/>
                  </a:cubicBezTo>
                  <a:cubicBezTo>
                    <a:pt x="6697" y="2121"/>
                    <a:pt x="4470" y="553"/>
                    <a:pt x="3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9" name="Google Shape;2119;p60">
            <a:extLst>
              <a:ext uri="{FF2B5EF4-FFF2-40B4-BE49-F238E27FC236}">
                <a16:creationId xmlns:a16="http://schemas.microsoft.com/office/drawing/2014/main" id="{7C48BA34-F666-BB83-78C5-21D9F4911EBF}"/>
              </a:ext>
            </a:extLst>
          </p:cNvPr>
          <p:cNvGrpSpPr/>
          <p:nvPr/>
        </p:nvGrpSpPr>
        <p:grpSpPr>
          <a:xfrm rot="-894994" flipH="1">
            <a:off x="1207771" y="553817"/>
            <a:ext cx="658554" cy="618952"/>
            <a:chOff x="39161" y="2569289"/>
            <a:chExt cx="2207289" cy="2074556"/>
          </a:xfrm>
        </p:grpSpPr>
        <p:sp>
          <p:nvSpPr>
            <p:cNvPr id="2120" name="Google Shape;2120;p60">
              <a:extLst>
                <a:ext uri="{FF2B5EF4-FFF2-40B4-BE49-F238E27FC236}">
                  <a16:creationId xmlns:a16="http://schemas.microsoft.com/office/drawing/2014/main" id="{43E6D39F-75C3-EFDE-B5D4-C5E5C82F8F98}"/>
                </a:ext>
              </a:extLst>
            </p:cNvPr>
            <p:cNvSpPr/>
            <p:nvPr/>
          </p:nvSpPr>
          <p:spPr>
            <a:xfrm rot="376776" flipH="1">
              <a:off x="135373" y="2672421"/>
              <a:ext cx="1988222" cy="1868294"/>
            </a:xfrm>
            <a:custGeom>
              <a:avLst/>
              <a:gdLst/>
              <a:ahLst/>
              <a:cxnLst/>
              <a:rect l="l" t="t" r="r" b="b"/>
              <a:pathLst>
                <a:path w="59500" h="55911" extrusionOk="0">
                  <a:moveTo>
                    <a:pt x="41074" y="1"/>
                  </a:moveTo>
                  <a:cubicBezTo>
                    <a:pt x="35013" y="1"/>
                    <a:pt x="29092" y="3078"/>
                    <a:pt x="25765" y="8617"/>
                  </a:cubicBezTo>
                  <a:lnTo>
                    <a:pt x="1229" y="49344"/>
                  </a:lnTo>
                  <a:cubicBezTo>
                    <a:pt x="0" y="51399"/>
                    <a:pt x="652" y="54056"/>
                    <a:pt x="2707" y="55284"/>
                  </a:cubicBezTo>
                  <a:cubicBezTo>
                    <a:pt x="3409" y="55710"/>
                    <a:pt x="4186" y="55910"/>
                    <a:pt x="4938" y="55910"/>
                  </a:cubicBezTo>
                  <a:cubicBezTo>
                    <a:pt x="6391" y="55910"/>
                    <a:pt x="7845" y="55158"/>
                    <a:pt x="8647" y="53805"/>
                  </a:cubicBezTo>
                  <a:lnTo>
                    <a:pt x="33184" y="13078"/>
                  </a:lnTo>
                  <a:cubicBezTo>
                    <a:pt x="34900" y="10229"/>
                    <a:pt x="37956" y="8643"/>
                    <a:pt x="41078" y="8643"/>
                  </a:cubicBezTo>
                  <a:cubicBezTo>
                    <a:pt x="42653" y="8643"/>
                    <a:pt x="44245" y="9046"/>
                    <a:pt x="45690" y="9895"/>
                  </a:cubicBezTo>
                  <a:cubicBezTo>
                    <a:pt x="47820" y="11148"/>
                    <a:pt x="49324" y="13178"/>
                    <a:pt x="49926" y="15584"/>
                  </a:cubicBezTo>
                  <a:cubicBezTo>
                    <a:pt x="50527" y="17990"/>
                    <a:pt x="50151" y="20472"/>
                    <a:pt x="48848" y="22602"/>
                  </a:cubicBezTo>
                  <a:lnTo>
                    <a:pt x="46316" y="26737"/>
                  </a:lnTo>
                  <a:cubicBezTo>
                    <a:pt x="45063" y="28792"/>
                    <a:pt x="45715" y="31449"/>
                    <a:pt x="47745" y="32702"/>
                  </a:cubicBezTo>
                  <a:cubicBezTo>
                    <a:pt x="48445" y="33126"/>
                    <a:pt x="49222" y="33329"/>
                    <a:pt x="49991" y="33329"/>
                  </a:cubicBezTo>
                  <a:cubicBezTo>
                    <a:pt x="51451" y="33329"/>
                    <a:pt x="52880" y="32595"/>
                    <a:pt x="53685" y="31249"/>
                  </a:cubicBezTo>
                  <a:lnTo>
                    <a:pt x="56241" y="27113"/>
                  </a:lnTo>
                  <a:cubicBezTo>
                    <a:pt x="58748" y="23003"/>
                    <a:pt x="59500" y="18166"/>
                    <a:pt x="58322" y="13479"/>
                  </a:cubicBezTo>
                  <a:cubicBezTo>
                    <a:pt x="57169" y="8817"/>
                    <a:pt x="54236" y="4883"/>
                    <a:pt x="50076" y="2451"/>
                  </a:cubicBezTo>
                  <a:cubicBezTo>
                    <a:pt x="47252" y="791"/>
                    <a:pt x="44145" y="1"/>
                    <a:pt x="4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0">
              <a:extLst>
                <a:ext uri="{FF2B5EF4-FFF2-40B4-BE49-F238E27FC236}">
                  <a16:creationId xmlns:a16="http://schemas.microsoft.com/office/drawing/2014/main" id="{97639808-5C37-9D64-F463-F4F64C069ECA}"/>
                </a:ext>
              </a:extLst>
            </p:cNvPr>
            <p:cNvSpPr/>
            <p:nvPr/>
          </p:nvSpPr>
          <p:spPr>
            <a:xfrm rot="376776" flipH="1">
              <a:off x="1688275" y="4022649"/>
              <a:ext cx="218604" cy="585348"/>
            </a:xfrm>
            <a:custGeom>
              <a:avLst/>
              <a:gdLst/>
              <a:ahLst/>
              <a:cxnLst/>
              <a:rect l="l" t="t" r="r" b="b"/>
              <a:pathLst>
                <a:path w="6542" h="16968" extrusionOk="0">
                  <a:moveTo>
                    <a:pt x="3559" y="0"/>
                  </a:moveTo>
                  <a:lnTo>
                    <a:pt x="0" y="5915"/>
                  </a:lnTo>
                  <a:lnTo>
                    <a:pt x="2782" y="16968"/>
                  </a:lnTo>
                  <a:cubicBezTo>
                    <a:pt x="3409" y="16617"/>
                    <a:pt x="3960" y="16116"/>
                    <a:pt x="4361" y="15439"/>
                  </a:cubicBezTo>
                  <a:lnTo>
                    <a:pt x="6542" y="11805"/>
                  </a:lnTo>
                  <a:lnTo>
                    <a:pt x="35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0">
              <a:extLst>
                <a:ext uri="{FF2B5EF4-FFF2-40B4-BE49-F238E27FC236}">
                  <a16:creationId xmlns:a16="http://schemas.microsoft.com/office/drawing/2014/main" id="{0CB31F4D-9FE4-1A01-1525-3E01807E656A}"/>
                </a:ext>
              </a:extLst>
            </p:cNvPr>
            <p:cNvSpPr/>
            <p:nvPr/>
          </p:nvSpPr>
          <p:spPr>
            <a:xfrm rot="376748" flipH="1">
              <a:off x="1485677" y="3577206"/>
              <a:ext cx="218654" cy="625325"/>
            </a:xfrm>
            <a:custGeom>
              <a:avLst/>
              <a:gdLst/>
              <a:ahLst/>
              <a:cxnLst/>
              <a:rect l="l" t="t" r="r" b="b"/>
              <a:pathLst>
                <a:path w="6543" h="17720" extrusionOk="0">
                  <a:moveTo>
                    <a:pt x="3560" y="1"/>
                  </a:moveTo>
                  <a:lnTo>
                    <a:pt x="1" y="5915"/>
                  </a:lnTo>
                  <a:lnTo>
                    <a:pt x="2983" y="17720"/>
                  </a:lnTo>
                  <a:lnTo>
                    <a:pt x="6542" y="11805"/>
                  </a:lnTo>
                  <a:lnTo>
                    <a:pt x="3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0">
              <a:extLst>
                <a:ext uri="{FF2B5EF4-FFF2-40B4-BE49-F238E27FC236}">
                  <a16:creationId xmlns:a16="http://schemas.microsoft.com/office/drawing/2014/main" id="{29C4A980-F714-94D1-A1B9-7C9F259BA6B3}"/>
                </a:ext>
              </a:extLst>
            </p:cNvPr>
            <p:cNvSpPr/>
            <p:nvPr/>
          </p:nvSpPr>
          <p:spPr>
            <a:xfrm rot="376776" flipH="1">
              <a:off x="1284459" y="3145767"/>
              <a:ext cx="218604" cy="612897"/>
            </a:xfrm>
            <a:custGeom>
              <a:avLst/>
              <a:gdLst/>
              <a:ahLst/>
              <a:cxnLst/>
              <a:rect l="l" t="t" r="r" b="b"/>
              <a:pathLst>
                <a:path w="6542" h="17746" extrusionOk="0">
                  <a:moveTo>
                    <a:pt x="3559" y="1"/>
                  </a:moveTo>
                  <a:lnTo>
                    <a:pt x="0" y="5941"/>
                  </a:lnTo>
                  <a:lnTo>
                    <a:pt x="2983" y="17745"/>
                  </a:lnTo>
                  <a:lnTo>
                    <a:pt x="6542" y="11830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0">
              <a:extLst>
                <a:ext uri="{FF2B5EF4-FFF2-40B4-BE49-F238E27FC236}">
                  <a16:creationId xmlns:a16="http://schemas.microsoft.com/office/drawing/2014/main" id="{FDE07FF9-79DC-114D-AFE0-E039F78EF18E}"/>
                </a:ext>
              </a:extLst>
            </p:cNvPr>
            <p:cNvSpPr/>
            <p:nvPr/>
          </p:nvSpPr>
          <p:spPr>
            <a:xfrm rot="376776" flipH="1">
              <a:off x="1078967" y="2779772"/>
              <a:ext cx="217802" cy="546449"/>
            </a:xfrm>
            <a:custGeom>
              <a:avLst/>
              <a:gdLst/>
              <a:ahLst/>
              <a:cxnLst/>
              <a:rect l="l" t="t" r="r" b="b"/>
              <a:pathLst>
                <a:path w="6518" h="15791" extrusionOk="0">
                  <a:moveTo>
                    <a:pt x="4036" y="1"/>
                  </a:moveTo>
                  <a:cubicBezTo>
                    <a:pt x="2507" y="1104"/>
                    <a:pt x="1129" y="2457"/>
                    <a:pt x="1" y="4061"/>
                  </a:cubicBezTo>
                  <a:lnTo>
                    <a:pt x="2958" y="15790"/>
                  </a:lnTo>
                  <a:lnTo>
                    <a:pt x="6517" y="9850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0">
              <a:extLst>
                <a:ext uri="{FF2B5EF4-FFF2-40B4-BE49-F238E27FC236}">
                  <a16:creationId xmlns:a16="http://schemas.microsoft.com/office/drawing/2014/main" id="{9E1F6C10-6B75-3397-782B-71B7C9976EB4}"/>
                </a:ext>
              </a:extLst>
            </p:cNvPr>
            <p:cNvSpPr/>
            <p:nvPr/>
          </p:nvSpPr>
          <p:spPr>
            <a:xfrm rot="376798" flipH="1">
              <a:off x="496526" y="3476634"/>
              <a:ext cx="125298" cy="239556"/>
            </a:xfrm>
            <a:custGeom>
              <a:avLst/>
              <a:gdLst/>
              <a:ahLst/>
              <a:cxnLst/>
              <a:rect l="l" t="t" r="r" b="b"/>
              <a:pathLst>
                <a:path w="3560" h="7169" extrusionOk="0">
                  <a:moveTo>
                    <a:pt x="1755" y="0"/>
                  </a:moveTo>
                  <a:lnTo>
                    <a:pt x="1253" y="802"/>
                  </a:lnTo>
                  <a:cubicBezTo>
                    <a:pt x="0" y="2857"/>
                    <a:pt x="652" y="5514"/>
                    <a:pt x="2682" y="6767"/>
                  </a:cubicBezTo>
                  <a:cubicBezTo>
                    <a:pt x="2958" y="6918"/>
                    <a:pt x="3258" y="7068"/>
                    <a:pt x="3559" y="7168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0">
              <a:extLst>
                <a:ext uri="{FF2B5EF4-FFF2-40B4-BE49-F238E27FC236}">
                  <a16:creationId xmlns:a16="http://schemas.microsoft.com/office/drawing/2014/main" id="{60CD8F94-DF1A-BB7D-1744-F5B457F27C2E}"/>
                </a:ext>
              </a:extLst>
            </p:cNvPr>
            <p:cNvSpPr/>
            <p:nvPr/>
          </p:nvSpPr>
          <p:spPr>
            <a:xfrm rot="376776" flipH="1">
              <a:off x="791432" y="2635135"/>
              <a:ext cx="235345" cy="320570"/>
            </a:xfrm>
            <a:custGeom>
              <a:avLst/>
              <a:gdLst/>
              <a:ahLst/>
              <a:cxnLst/>
              <a:rect l="l" t="t" r="r" b="b"/>
              <a:pathLst>
                <a:path w="7043" h="9324" extrusionOk="0">
                  <a:moveTo>
                    <a:pt x="4837" y="0"/>
                  </a:moveTo>
                  <a:cubicBezTo>
                    <a:pt x="3183" y="76"/>
                    <a:pt x="1554" y="376"/>
                    <a:pt x="0" y="903"/>
                  </a:cubicBezTo>
                  <a:lnTo>
                    <a:pt x="2131" y="9324"/>
                  </a:lnTo>
                  <a:cubicBezTo>
                    <a:pt x="3213" y="8862"/>
                    <a:pt x="4384" y="8627"/>
                    <a:pt x="5572" y="8627"/>
                  </a:cubicBezTo>
                  <a:cubicBezTo>
                    <a:pt x="6061" y="8627"/>
                    <a:pt x="6553" y="8667"/>
                    <a:pt x="7043" y="8747"/>
                  </a:cubicBez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0">
              <a:extLst>
                <a:ext uri="{FF2B5EF4-FFF2-40B4-BE49-F238E27FC236}">
                  <a16:creationId xmlns:a16="http://schemas.microsoft.com/office/drawing/2014/main" id="{052A8747-9036-213C-3025-F8AFDDE3FF0A}"/>
                </a:ext>
              </a:extLst>
            </p:cNvPr>
            <p:cNvSpPr/>
            <p:nvPr/>
          </p:nvSpPr>
          <p:spPr>
            <a:xfrm rot="376804" flipH="1">
              <a:off x="260070" y="2611373"/>
              <a:ext cx="377701" cy="1044490"/>
            </a:xfrm>
            <a:custGeom>
              <a:avLst/>
              <a:gdLst/>
              <a:ahLst/>
              <a:cxnLst/>
              <a:rect l="l" t="t" r="r" b="b"/>
              <a:pathLst>
                <a:path w="11304" h="30678" extrusionOk="0">
                  <a:moveTo>
                    <a:pt x="0" y="1"/>
                  </a:moveTo>
                  <a:lnTo>
                    <a:pt x="3259" y="12858"/>
                  </a:lnTo>
                  <a:cubicBezTo>
                    <a:pt x="3584" y="13510"/>
                    <a:pt x="3860" y="14187"/>
                    <a:pt x="4036" y="14913"/>
                  </a:cubicBezTo>
                  <a:cubicBezTo>
                    <a:pt x="4236" y="15640"/>
                    <a:pt x="4311" y="16367"/>
                    <a:pt x="4311" y="17069"/>
                  </a:cubicBezTo>
                  <a:lnTo>
                    <a:pt x="7745" y="30678"/>
                  </a:lnTo>
                  <a:lnTo>
                    <a:pt x="7795" y="30578"/>
                  </a:lnTo>
                  <a:lnTo>
                    <a:pt x="10351" y="26442"/>
                  </a:lnTo>
                  <a:cubicBezTo>
                    <a:pt x="10702" y="25866"/>
                    <a:pt x="11003" y="25264"/>
                    <a:pt x="11304" y="24663"/>
                  </a:cubicBezTo>
                  <a:lnTo>
                    <a:pt x="5790" y="2833"/>
                  </a:lnTo>
                  <a:cubicBezTo>
                    <a:pt x="5264" y="2457"/>
                    <a:pt x="4737" y="2106"/>
                    <a:pt x="4186" y="1780"/>
                  </a:cubicBezTo>
                  <a:cubicBezTo>
                    <a:pt x="2833" y="978"/>
                    <a:pt x="1429" y="40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0">
              <a:extLst>
                <a:ext uri="{FF2B5EF4-FFF2-40B4-BE49-F238E27FC236}">
                  <a16:creationId xmlns:a16="http://schemas.microsoft.com/office/drawing/2014/main" id="{7F9C57AA-0001-890F-CB4D-F7AEA590472D}"/>
                </a:ext>
              </a:extLst>
            </p:cNvPr>
            <p:cNvSpPr/>
            <p:nvPr/>
          </p:nvSpPr>
          <p:spPr>
            <a:xfrm rot="376776" flipH="1">
              <a:off x="1266619" y="4060058"/>
              <a:ext cx="284767" cy="322292"/>
            </a:xfrm>
            <a:custGeom>
              <a:avLst/>
              <a:gdLst/>
              <a:ahLst/>
              <a:cxnLst/>
              <a:rect l="l" t="t" r="r" b="b"/>
              <a:pathLst>
                <a:path w="8522" h="9645" extrusionOk="0">
                  <a:moveTo>
                    <a:pt x="2162" y="0"/>
                  </a:moveTo>
                  <a:cubicBezTo>
                    <a:pt x="821" y="0"/>
                    <a:pt x="0" y="672"/>
                    <a:pt x="0" y="672"/>
                  </a:cubicBezTo>
                  <a:cubicBezTo>
                    <a:pt x="0" y="672"/>
                    <a:pt x="3183" y="3053"/>
                    <a:pt x="3259" y="9645"/>
                  </a:cubicBezTo>
                  <a:cubicBezTo>
                    <a:pt x="4888" y="8868"/>
                    <a:pt x="5665" y="6512"/>
                    <a:pt x="5665" y="6512"/>
                  </a:cubicBezTo>
                  <a:lnTo>
                    <a:pt x="8522" y="6186"/>
                  </a:lnTo>
                  <a:cubicBezTo>
                    <a:pt x="8522" y="6186"/>
                    <a:pt x="7093" y="2051"/>
                    <a:pt x="4437" y="622"/>
                  </a:cubicBezTo>
                  <a:cubicBezTo>
                    <a:pt x="3579" y="157"/>
                    <a:pt x="2810" y="0"/>
                    <a:pt x="2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0">
              <a:extLst>
                <a:ext uri="{FF2B5EF4-FFF2-40B4-BE49-F238E27FC236}">
                  <a16:creationId xmlns:a16="http://schemas.microsoft.com/office/drawing/2014/main" id="{CE739725-7567-0903-2226-85CFEDF7E116}"/>
                </a:ext>
              </a:extLst>
            </p:cNvPr>
            <p:cNvSpPr/>
            <p:nvPr/>
          </p:nvSpPr>
          <p:spPr>
            <a:xfrm rot="376776" flipH="1">
              <a:off x="1779390" y="3939080"/>
              <a:ext cx="333353" cy="251518"/>
            </a:xfrm>
            <a:custGeom>
              <a:avLst/>
              <a:gdLst/>
              <a:ahLst/>
              <a:cxnLst/>
              <a:rect l="l" t="t" r="r" b="b"/>
              <a:pathLst>
                <a:path w="9976" h="7527" extrusionOk="0">
                  <a:moveTo>
                    <a:pt x="5297" y="0"/>
                  </a:moveTo>
                  <a:cubicBezTo>
                    <a:pt x="2722" y="0"/>
                    <a:pt x="1" y="1361"/>
                    <a:pt x="1" y="1361"/>
                  </a:cubicBezTo>
                  <a:lnTo>
                    <a:pt x="1830" y="3591"/>
                  </a:lnTo>
                  <a:cubicBezTo>
                    <a:pt x="1830" y="3591"/>
                    <a:pt x="753" y="5822"/>
                    <a:pt x="1379" y="7526"/>
                  </a:cubicBezTo>
                  <a:cubicBezTo>
                    <a:pt x="5236" y="3607"/>
                    <a:pt x="8625" y="3277"/>
                    <a:pt x="9656" y="3277"/>
                  </a:cubicBezTo>
                  <a:cubicBezTo>
                    <a:pt x="9864" y="3277"/>
                    <a:pt x="9976" y="3291"/>
                    <a:pt x="9976" y="3291"/>
                  </a:cubicBezTo>
                  <a:cubicBezTo>
                    <a:pt x="9976" y="3291"/>
                    <a:pt x="9675" y="985"/>
                    <a:pt x="6793" y="183"/>
                  </a:cubicBezTo>
                  <a:cubicBezTo>
                    <a:pt x="6315" y="54"/>
                    <a:pt x="5809" y="0"/>
                    <a:pt x="5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0">
              <a:extLst>
                <a:ext uri="{FF2B5EF4-FFF2-40B4-BE49-F238E27FC236}">
                  <a16:creationId xmlns:a16="http://schemas.microsoft.com/office/drawing/2014/main" id="{64F82E45-0F43-CFCC-01A9-03F77CA55FB6}"/>
                </a:ext>
              </a:extLst>
            </p:cNvPr>
            <p:cNvSpPr/>
            <p:nvPr/>
          </p:nvSpPr>
          <p:spPr>
            <a:xfrm rot="376776" flipH="1">
              <a:off x="1112618" y="3877158"/>
              <a:ext cx="548582" cy="285836"/>
            </a:xfrm>
            <a:custGeom>
              <a:avLst/>
              <a:gdLst/>
              <a:ahLst/>
              <a:cxnLst/>
              <a:rect l="l" t="t" r="r" b="b"/>
              <a:pathLst>
                <a:path w="16417" h="8554" extrusionOk="0">
                  <a:moveTo>
                    <a:pt x="9155" y="1"/>
                  </a:moveTo>
                  <a:cubicBezTo>
                    <a:pt x="6313" y="1"/>
                    <a:pt x="3375" y="1325"/>
                    <a:pt x="502" y="2980"/>
                  </a:cubicBezTo>
                  <a:cubicBezTo>
                    <a:pt x="1" y="3932"/>
                    <a:pt x="101" y="5561"/>
                    <a:pt x="101" y="5561"/>
                  </a:cubicBezTo>
                  <a:cubicBezTo>
                    <a:pt x="687" y="5832"/>
                    <a:pt x="12052" y="8554"/>
                    <a:pt x="14940" y="8554"/>
                  </a:cubicBezTo>
                  <a:cubicBezTo>
                    <a:pt x="15264" y="8554"/>
                    <a:pt x="15481" y="8519"/>
                    <a:pt x="15565" y="8443"/>
                  </a:cubicBezTo>
                  <a:cubicBezTo>
                    <a:pt x="16417" y="7692"/>
                    <a:pt x="15139" y="4860"/>
                    <a:pt x="15239" y="4283"/>
                  </a:cubicBezTo>
                  <a:cubicBezTo>
                    <a:pt x="15339" y="3707"/>
                    <a:pt x="16141" y="2228"/>
                    <a:pt x="12332" y="624"/>
                  </a:cubicBezTo>
                  <a:cubicBezTo>
                    <a:pt x="11293" y="190"/>
                    <a:pt x="10231" y="1"/>
                    <a:pt x="9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0">
              <a:extLst>
                <a:ext uri="{FF2B5EF4-FFF2-40B4-BE49-F238E27FC236}">
                  <a16:creationId xmlns:a16="http://schemas.microsoft.com/office/drawing/2014/main" id="{6E08CF7E-0606-0F22-C9D1-955FD66E6C0F}"/>
                </a:ext>
              </a:extLst>
            </p:cNvPr>
            <p:cNvSpPr/>
            <p:nvPr/>
          </p:nvSpPr>
          <p:spPr>
            <a:xfrm rot="376776" flipH="1">
              <a:off x="1091256" y="4006289"/>
              <a:ext cx="558373" cy="175665"/>
            </a:xfrm>
            <a:custGeom>
              <a:avLst/>
              <a:gdLst/>
              <a:ahLst/>
              <a:cxnLst/>
              <a:rect l="l" t="t" r="r" b="b"/>
              <a:pathLst>
                <a:path w="16710" h="5257" extrusionOk="0">
                  <a:moveTo>
                    <a:pt x="7301" y="0"/>
                  </a:moveTo>
                  <a:cubicBezTo>
                    <a:pt x="3363" y="0"/>
                    <a:pt x="0" y="1656"/>
                    <a:pt x="0" y="1656"/>
                  </a:cubicBezTo>
                  <a:cubicBezTo>
                    <a:pt x="4373" y="3898"/>
                    <a:pt x="9937" y="5256"/>
                    <a:pt x="13110" y="5256"/>
                  </a:cubicBezTo>
                  <a:cubicBezTo>
                    <a:pt x="15719" y="5256"/>
                    <a:pt x="16710" y="4337"/>
                    <a:pt x="14085" y="2233"/>
                  </a:cubicBezTo>
                  <a:cubicBezTo>
                    <a:pt x="11982" y="539"/>
                    <a:pt x="9548" y="0"/>
                    <a:pt x="7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0">
              <a:extLst>
                <a:ext uri="{FF2B5EF4-FFF2-40B4-BE49-F238E27FC236}">
                  <a16:creationId xmlns:a16="http://schemas.microsoft.com/office/drawing/2014/main" id="{9BF76EF3-FCD8-7168-6E52-412D58C41706}"/>
                </a:ext>
              </a:extLst>
            </p:cNvPr>
            <p:cNvSpPr/>
            <p:nvPr/>
          </p:nvSpPr>
          <p:spPr>
            <a:xfrm rot="376776" flipH="1">
              <a:off x="1673051" y="3634359"/>
              <a:ext cx="458126" cy="457258"/>
            </a:xfrm>
            <a:custGeom>
              <a:avLst/>
              <a:gdLst/>
              <a:ahLst/>
              <a:cxnLst/>
              <a:rect l="l" t="t" r="r" b="b"/>
              <a:pathLst>
                <a:path w="13710" h="13684" extrusionOk="0">
                  <a:moveTo>
                    <a:pt x="5298" y="0"/>
                  </a:moveTo>
                  <a:cubicBezTo>
                    <a:pt x="4185" y="0"/>
                    <a:pt x="3835" y="710"/>
                    <a:pt x="3584" y="976"/>
                  </a:cubicBezTo>
                  <a:cubicBezTo>
                    <a:pt x="3183" y="1402"/>
                    <a:pt x="150" y="2054"/>
                    <a:pt x="75" y="3157"/>
                  </a:cubicBezTo>
                  <a:cubicBezTo>
                    <a:pt x="0" y="4285"/>
                    <a:pt x="11253" y="13357"/>
                    <a:pt x="11930" y="13683"/>
                  </a:cubicBezTo>
                  <a:cubicBezTo>
                    <a:pt x="11930" y="13683"/>
                    <a:pt x="13258" y="12756"/>
                    <a:pt x="13709" y="11753"/>
                  </a:cubicBezTo>
                  <a:cubicBezTo>
                    <a:pt x="13058" y="7267"/>
                    <a:pt x="11830" y="3007"/>
                    <a:pt x="8246" y="1001"/>
                  </a:cubicBezTo>
                  <a:cubicBezTo>
                    <a:pt x="6897" y="252"/>
                    <a:pt x="5962" y="0"/>
                    <a:pt x="5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0">
              <a:extLst>
                <a:ext uri="{FF2B5EF4-FFF2-40B4-BE49-F238E27FC236}">
                  <a16:creationId xmlns:a16="http://schemas.microsoft.com/office/drawing/2014/main" id="{E8068611-52E9-CC8C-5649-61B7C83450BF}"/>
                </a:ext>
              </a:extLst>
            </p:cNvPr>
            <p:cNvSpPr/>
            <p:nvPr/>
          </p:nvSpPr>
          <p:spPr>
            <a:xfrm rot="376776" flipH="1">
              <a:off x="1727081" y="3733750"/>
              <a:ext cx="500831" cy="366434"/>
            </a:xfrm>
            <a:custGeom>
              <a:avLst/>
              <a:gdLst/>
              <a:ahLst/>
              <a:cxnLst/>
              <a:rect l="l" t="t" r="r" b="b"/>
              <a:pathLst>
                <a:path w="14988" h="10966" extrusionOk="0">
                  <a:moveTo>
                    <a:pt x="4290" y="0"/>
                  </a:moveTo>
                  <a:cubicBezTo>
                    <a:pt x="0" y="0"/>
                    <a:pt x="7525" y="7532"/>
                    <a:pt x="14988" y="10965"/>
                  </a:cubicBezTo>
                  <a:cubicBezTo>
                    <a:pt x="14988" y="10965"/>
                    <a:pt x="13083" y="1918"/>
                    <a:pt x="5840" y="213"/>
                  </a:cubicBezTo>
                  <a:cubicBezTo>
                    <a:pt x="5210" y="68"/>
                    <a:pt x="4697" y="0"/>
                    <a:pt x="4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0">
              <a:extLst>
                <a:ext uri="{FF2B5EF4-FFF2-40B4-BE49-F238E27FC236}">
                  <a16:creationId xmlns:a16="http://schemas.microsoft.com/office/drawing/2014/main" id="{6198ACB5-48BB-1E35-A234-6606390C4C2E}"/>
                </a:ext>
              </a:extLst>
            </p:cNvPr>
            <p:cNvSpPr/>
            <p:nvPr/>
          </p:nvSpPr>
          <p:spPr>
            <a:xfrm rot="376776" flipH="1">
              <a:off x="1511572" y="3871653"/>
              <a:ext cx="296496" cy="274742"/>
            </a:xfrm>
            <a:custGeom>
              <a:avLst/>
              <a:gdLst/>
              <a:ahLst/>
              <a:cxnLst/>
              <a:rect l="l" t="t" r="r" b="b"/>
              <a:pathLst>
                <a:path w="8873" h="8222" extrusionOk="0">
                  <a:moveTo>
                    <a:pt x="3785" y="1"/>
                  </a:moveTo>
                  <a:cubicBezTo>
                    <a:pt x="3258" y="2482"/>
                    <a:pt x="0" y="4362"/>
                    <a:pt x="0" y="4362"/>
                  </a:cubicBezTo>
                  <a:cubicBezTo>
                    <a:pt x="0" y="4362"/>
                    <a:pt x="3409" y="7996"/>
                    <a:pt x="7920" y="8221"/>
                  </a:cubicBezTo>
                  <a:cubicBezTo>
                    <a:pt x="7694" y="8046"/>
                    <a:pt x="7719" y="4337"/>
                    <a:pt x="8872" y="2031"/>
                  </a:cubicBezTo>
                  <a:lnTo>
                    <a:pt x="8872" y="2031"/>
                  </a:lnTo>
                  <a:cubicBezTo>
                    <a:pt x="8689" y="2093"/>
                    <a:pt x="8490" y="2121"/>
                    <a:pt x="8278" y="2121"/>
                  </a:cubicBezTo>
                  <a:cubicBezTo>
                    <a:pt x="6697" y="2121"/>
                    <a:pt x="4470" y="553"/>
                    <a:pt x="3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081;p60">
            <a:extLst>
              <a:ext uri="{FF2B5EF4-FFF2-40B4-BE49-F238E27FC236}">
                <a16:creationId xmlns:a16="http://schemas.microsoft.com/office/drawing/2014/main" id="{8824DE0E-6764-C392-666A-B77B40AF158B}"/>
              </a:ext>
            </a:extLst>
          </p:cNvPr>
          <p:cNvSpPr/>
          <p:nvPr/>
        </p:nvSpPr>
        <p:spPr>
          <a:xfrm>
            <a:off x="2684130" y="2808333"/>
            <a:ext cx="3719724" cy="68886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084;p60">
            <a:extLst>
              <a:ext uri="{FF2B5EF4-FFF2-40B4-BE49-F238E27FC236}">
                <a16:creationId xmlns:a16="http://schemas.microsoft.com/office/drawing/2014/main" id="{9445125D-C065-F5D1-4102-2E2560833B05}"/>
              </a:ext>
            </a:extLst>
          </p:cNvPr>
          <p:cNvSpPr txBox="1">
            <a:spLocks/>
          </p:cNvSpPr>
          <p:nvPr/>
        </p:nvSpPr>
        <p:spPr>
          <a:xfrm>
            <a:off x="2360744" y="2808333"/>
            <a:ext cx="4366496" cy="73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 i="0" u="none" strike="noStrike" cap="none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3000" dirty="0">
                <a:latin typeface="Jua"/>
                <a:ea typeface="Jua"/>
                <a:cs typeface="Jua"/>
                <a:sym typeface="Jua"/>
              </a:rPr>
              <a:t>Moderate: Chatbot</a:t>
            </a:r>
          </a:p>
        </p:txBody>
      </p:sp>
      <p:sp>
        <p:nvSpPr>
          <p:cNvPr id="2" name="Google Shape;2081;p60">
            <a:extLst>
              <a:ext uri="{FF2B5EF4-FFF2-40B4-BE49-F238E27FC236}">
                <a16:creationId xmlns:a16="http://schemas.microsoft.com/office/drawing/2014/main" id="{1EB2E696-1473-EBA5-3DA3-7D1B9B1CC003}"/>
              </a:ext>
            </a:extLst>
          </p:cNvPr>
          <p:cNvSpPr/>
          <p:nvPr/>
        </p:nvSpPr>
        <p:spPr>
          <a:xfrm>
            <a:off x="2684130" y="3882072"/>
            <a:ext cx="3719724" cy="68886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084;p60">
            <a:extLst>
              <a:ext uri="{FF2B5EF4-FFF2-40B4-BE49-F238E27FC236}">
                <a16:creationId xmlns:a16="http://schemas.microsoft.com/office/drawing/2014/main" id="{78727100-8AC7-4DCA-8734-4E3F19B0F2C0}"/>
              </a:ext>
            </a:extLst>
          </p:cNvPr>
          <p:cNvSpPr txBox="1">
            <a:spLocks/>
          </p:cNvSpPr>
          <p:nvPr/>
        </p:nvSpPr>
        <p:spPr>
          <a:xfrm>
            <a:off x="2360744" y="3882072"/>
            <a:ext cx="4366496" cy="73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 i="0" u="none" strike="noStrike" cap="none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3000" dirty="0">
                <a:latin typeface="Jua"/>
                <a:ea typeface="Jua"/>
                <a:cs typeface="Jua"/>
                <a:sym typeface="Jua"/>
              </a:rPr>
              <a:t>Complex: Booking</a:t>
            </a:r>
          </a:p>
        </p:txBody>
      </p:sp>
    </p:spTree>
    <p:extLst>
      <p:ext uri="{BB962C8B-B14F-4D97-AF65-F5344CB8AC3E}">
        <p14:creationId xmlns:p14="http://schemas.microsoft.com/office/powerpoint/2010/main" val="2432639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75DC-33A8-D9AB-8152-2475D373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821" y="341406"/>
            <a:ext cx="6036357" cy="950366"/>
          </a:xfrm>
        </p:spPr>
        <p:txBody>
          <a:bodyPr/>
          <a:lstStyle/>
          <a:p>
            <a:r>
              <a:rPr lang="en-US" sz="5000" dirty="0"/>
              <a:t>Concept video</a:t>
            </a:r>
          </a:p>
        </p:txBody>
      </p:sp>
      <p:pic>
        <p:nvPicPr>
          <p:cNvPr id="5" name="ConceptVideo_HMI">
            <a:hlinkClick r:id="" action="ppaction://media"/>
            <a:extLst>
              <a:ext uri="{FF2B5EF4-FFF2-40B4-BE49-F238E27FC236}">
                <a16:creationId xmlns:a16="http://schemas.microsoft.com/office/drawing/2014/main" id="{388CE268-26B4-C04D-7FC6-F6AB1B5605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7036" y="1371280"/>
            <a:ext cx="6099224" cy="343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5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>
          <a:extLst>
            <a:ext uri="{FF2B5EF4-FFF2-40B4-BE49-F238E27FC236}">
              <a16:creationId xmlns:a16="http://schemas.microsoft.com/office/drawing/2014/main" id="{0A7A79A1-0121-A572-97F8-7AC55E26E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0">
            <a:extLst>
              <a:ext uri="{FF2B5EF4-FFF2-40B4-BE49-F238E27FC236}">
                <a16:creationId xmlns:a16="http://schemas.microsoft.com/office/drawing/2014/main" id="{4DA6CB54-58C0-B39C-81A1-BFC90A090F42}"/>
              </a:ext>
            </a:extLst>
          </p:cNvPr>
          <p:cNvSpPr/>
          <p:nvPr/>
        </p:nvSpPr>
        <p:spPr>
          <a:xfrm>
            <a:off x="1472841" y="1905135"/>
            <a:ext cx="6118966" cy="173261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0">
            <a:extLst>
              <a:ext uri="{FF2B5EF4-FFF2-40B4-BE49-F238E27FC236}">
                <a16:creationId xmlns:a16="http://schemas.microsoft.com/office/drawing/2014/main" id="{6F037BA8-98B6-41F6-EDAC-C51E4D3C75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00147" y="2224455"/>
            <a:ext cx="611896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Low-fidelity</a:t>
            </a:r>
            <a:br>
              <a:rPr lang="en" sz="5500" dirty="0"/>
            </a:br>
            <a:r>
              <a:rPr lang="en" sz="5500" dirty="0"/>
              <a:t>Prototype</a:t>
            </a:r>
            <a:endParaRPr sz="5500" dirty="0"/>
          </a:p>
        </p:txBody>
      </p:sp>
      <p:sp>
        <p:nvSpPr>
          <p:cNvPr id="1100" name="Google Shape;1100;p40">
            <a:extLst>
              <a:ext uri="{FF2B5EF4-FFF2-40B4-BE49-F238E27FC236}">
                <a16:creationId xmlns:a16="http://schemas.microsoft.com/office/drawing/2014/main" id="{759A6AE0-C788-3F69-BF7A-505B355CBE6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49128" y="760984"/>
            <a:ext cx="2841000" cy="11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102" name="Google Shape;1102;p40">
            <a:extLst>
              <a:ext uri="{FF2B5EF4-FFF2-40B4-BE49-F238E27FC236}">
                <a16:creationId xmlns:a16="http://schemas.microsoft.com/office/drawing/2014/main" id="{86A87592-3331-887F-D2D1-F400511E4B84}"/>
              </a:ext>
            </a:extLst>
          </p:cNvPr>
          <p:cNvGrpSpPr/>
          <p:nvPr/>
        </p:nvGrpSpPr>
        <p:grpSpPr>
          <a:xfrm>
            <a:off x="2786165" y="119583"/>
            <a:ext cx="3218965" cy="1185288"/>
            <a:chOff x="3343478" y="539993"/>
            <a:chExt cx="2457038" cy="904731"/>
          </a:xfrm>
        </p:grpSpPr>
        <p:grpSp>
          <p:nvGrpSpPr>
            <p:cNvPr id="1103" name="Google Shape;1103;p40">
              <a:extLst>
                <a:ext uri="{FF2B5EF4-FFF2-40B4-BE49-F238E27FC236}">
                  <a16:creationId xmlns:a16="http://schemas.microsoft.com/office/drawing/2014/main" id="{05555765-F696-0381-93F1-4B8D1C51E814}"/>
                </a:ext>
              </a:extLst>
            </p:cNvPr>
            <p:cNvGrpSpPr/>
            <p:nvPr/>
          </p:nvGrpSpPr>
          <p:grpSpPr>
            <a:xfrm>
              <a:off x="4429328" y="539993"/>
              <a:ext cx="1371188" cy="904731"/>
              <a:chOff x="6618863" y="562104"/>
              <a:chExt cx="1805144" cy="1191062"/>
            </a:xfrm>
          </p:grpSpPr>
          <p:sp>
            <p:nvSpPr>
              <p:cNvPr id="1104" name="Google Shape;1104;p40">
                <a:extLst>
                  <a:ext uri="{FF2B5EF4-FFF2-40B4-BE49-F238E27FC236}">
                    <a16:creationId xmlns:a16="http://schemas.microsoft.com/office/drawing/2014/main" id="{8252D457-28A6-3405-EB00-424CDC7FB221}"/>
                  </a:ext>
                </a:extLst>
              </p:cNvPr>
              <p:cNvSpPr/>
              <p:nvPr/>
            </p:nvSpPr>
            <p:spPr>
              <a:xfrm rot="-804257" flipH="1">
                <a:off x="7327136" y="706610"/>
                <a:ext cx="583875" cy="892148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0">
                <a:extLst>
                  <a:ext uri="{FF2B5EF4-FFF2-40B4-BE49-F238E27FC236}">
                    <a16:creationId xmlns:a16="http://schemas.microsoft.com/office/drawing/2014/main" id="{FF0F588F-7B47-2A55-76A3-67E26A3E6C75}"/>
                  </a:ext>
                </a:extLst>
              </p:cNvPr>
              <p:cNvSpPr/>
              <p:nvPr/>
            </p:nvSpPr>
            <p:spPr>
              <a:xfrm flipH="1">
                <a:off x="7029526" y="973310"/>
                <a:ext cx="207371" cy="13904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0">
                <a:extLst>
                  <a:ext uri="{FF2B5EF4-FFF2-40B4-BE49-F238E27FC236}">
                    <a16:creationId xmlns:a16="http://schemas.microsoft.com/office/drawing/2014/main" id="{919A6273-2223-52BD-652F-D32A43BC3CBD}"/>
                  </a:ext>
                </a:extLst>
              </p:cNvPr>
              <p:cNvSpPr/>
              <p:nvPr/>
            </p:nvSpPr>
            <p:spPr>
              <a:xfrm flipH="1">
                <a:off x="7760243" y="1648506"/>
                <a:ext cx="155572" cy="104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0">
                <a:extLst>
                  <a:ext uri="{FF2B5EF4-FFF2-40B4-BE49-F238E27FC236}">
                    <a16:creationId xmlns:a16="http://schemas.microsoft.com/office/drawing/2014/main" id="{A5A3C1A6-3F95-32FE-D3AF-EC963DBFB80F}"/>
                  </a:ext>
                </a:extLst>
              </p:cNvPr>
              <p:cNvSpPr/>
              <p:nvPr/>
            </p:nvSpPr>
            <p:spPr>
              <a:xfrm flipH="1">
                <a:off x="8304637" y="136260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0">
                <a:extLst>
                  <a:ext uri="{FF2B5EF4-FFF2-40B4-BE49-F238E27FC236}">
                    <a16:creationId xmlns:a16="http://schemas.microsoft.com/office/drawing/2014/main" id="{875EFFC2-07ED-CD42-BA68-4C5C0634F12E}"/>
                  </a:ext>
                </a:extLst>
              </p:cNvPr>
              <p:cNvSpPr/>
              <p:nvPr/>
            </p:nvSpPr>
            <p:spPr>
              <a:xfrm>
                <a:off x="6618863" y="562104"/>
                <a:ext cx="351196" cy="258049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0">
                <a:extLst>
                  <a:ext uri="{FF2B5EF4-FFF2-40B4-BE49-F238E27FC236}">
                    <a16:creationId xmlns:a16="http://schemas.microsoft.com/office/drawing/2014/main" id="{CFD022EA-B9F5-000D-5BD5-C96329B69E96}"/>
                  </a:ext>
                </a:extLst>
              </p:cNvPr>
              <p:cNvSpPr/>
              <p:nvPr/>
            </p:nvSpPr>
            <p:spPr>
              <a:xfrm>
                <a:off x="7935221" y="1407647"/>
                <a:ext cx="235455" cy="173006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0">
                <a:extLst>
                  <a:ext uri="{FF2B5EF4-FFF2-40B4-BE49-F238E27FC236}">
                    <a16:creationId xmlns:a16="http://schemas.microsoft.com/office/drawing/2014/main" id="{9874AD2C-5917-E9E3-EFAA-432D1510CA95}"/>
                  </a:ext>
                </a:extLst>
              </p:cNvPr>
              <p:cNvSpPr/>
              <p:nvPr/>
            </p:nvSpPr>
            <p:spPr>
              <a:xfrm flipH="1">
                <a:off x="7274487" y="60345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1" name="Google Shape;1111;p40">
              <a:extLst>
                <a:ext uri="{FF2B5EF4-FFF2-40B4-BE49-F238E27FC236}">
                  <a16:creationId xmlns:a16="http://schemas.microsoft.com/office/drawing/2014/main" id="{4761FBE2-4B6A-92BE-D393-C603B1BFAFBC}"/>
                </a:ext>
              </a:extLst>
            </p:cNvPr>
            <p:cNvGrpSpPr/>
            <p:nvPr/>
          </p:nvGrpSpPr>
          <p:grpSpPr>
            <a:xfrm flipH="1">
              <a:off x="3343478" y="571404"/>
              <a:ext cx="1059248" cy="873319"/>
              <a:chOff x="7029526" y="603457"/>
              <a:chExt cx="1394481" cy="1149709"/>
            </a:xfrm>
          </p:grpSpPr>
          <p:sp>
            <p:nvSpPr>
              <p:cNvPr id="1112" name="Google Shape;1112;p40">
                <a:extLst>
                  <a:ext uri="{FF2B5EF4-FFF2-40B4-BE49-F238E27FC236}">
                    <a16:creationId xmlns:a16="http://schemas.microsoft.com/office/drawing/2014/main" id="{0E257A31-21A2-6A82-E9A2-6AF44A8BAB18}"/>
                  </a:ext>
                </a:extLst>
              </p:cNvPr>
              <p:cNvSpPr/>
              <p:nvPr/>
            </p:nvSpPr>
            <p:spPr>
              <a:xfrm rot="-804296" flipH="1">
                <a:off x="7327137" y="706613"/>
                <a:ext cx="583880" cy="892157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0">
                <a:extLst>
                  <a:ext uri="{FF2B5EF4-FFF2-40B4-BE49-F238E27FC236}">
                    <a16:creationId xmlns:a16="http://schemas.microsoft.com/office/drawing/2014/main" id="{25DB1C87-C4C7-8417-E030-6D092B8C1CD3}"/>
                  </a:ext>
                </a:extLst>
              </p:cNvPr>
              <p:cNvSpPr/>
              <p:nvPr/>
            </p:nvSpPr>
            <p:spPr>
              <a:xfrm flipH="1">
                <a:off x="7029526" y="973310"/>
                <a:ext cx="207371" cy="13904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0">
                <a:extLst>
                  <a:ext uri="{FF2B5EF4-FFF2-40B4-BE49-F238E27FC236}">
                    <a16:creationId xmlns:a16="http://schemas.microsoft.com/office/drawing/2014/main" id="{D2E26B21-3F33-957F-5406-A258A5E780DA}"/>
                  </a:ext>
                </a:extLst>
              </p:cNvPr>
              <p:cNvSpPr/>
              <p:nvPr/>
            </p:nvSpPr>
            <p:spPr>
              <a:xfrm flipH="1">
                <a:off x="7760243" y="1648506"/>
                <a:ext cx="155572" cy="104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0">
                <a:extLst>
                  <a:ext uri="{FF2B5EF4-FFF2-40B4-BE49-F238E27FC236}">
                    <a16:creationId xmlns:a16="http://schemas.microsoft.com/office/drawing/2014/main" id="{2F928932-6397-FE1C-1DAE-CB40385B1D15}"/>
                  </a:ext>
                </a:extLst>
              </p:cNvPr>
              <p:cNvSpPr/>
              <p:nvPr/>
            </p:nvSpPr>
            <p:spPr>
              <a:xfrm flipH="1">
                <a:off x="8304637" y="136260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0">
                <a:extLst>
                  <a:ext uri="{FF2B5EF4-FFF2-40B4-BE49-F238E27FC236}">
                    <a16:creationId xmlns:a16="http://schemas.microsoft.com/office/drawing/2014/main" id="{80698F2E-9791-7313-6AAD-EE1393997A99}"/>
                  </a:ext>
                </a:extLst>
              </p:cNvPr>
              <p:cNvSpPr/>
              <p:nvPr/>
            </p:nvSpPr>
            <p:spPr>
              <a:xfrm>
                <a:off x="7935221" y="1407647"/>
                <a:ext cx="235455" cy="173006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0">
                <a:extLst>
                  <a:ext uri="{FF2B5EF4-FFF2-40B4-BE49-F238E27FC236}">
                    <a16:creationId xmlns:a16="http://schemas.microsoft.com/office/drawing/2014/main" id="{0E784203-86F7-7C1C-146B-BF357CD6541C}"/>
                  </a:ext>
                </a:extLst>
              </p:cNvPr>
              <p:cNvSpPr/>
              <p:nvPr/>
            </p:nvSpPr>
            <p:spPr>
              <a:xfrm flipH="1">
                <a:off x="7274487" y="60345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8" name="Google Shape;1118;p40">
            <a:extLst>
              <a:ext uri="{FF2B5EF4-FFF2-40B4-BE49-F238E27FC236}">
                <a16:creationId xmlns:a16="http://schemas.microsoft.com/office/drawing/2014/main" id="{89ED3F75-97E5-5EEC-0414-42F6DE3E0710}"/>
              </a:ext>
            </a:extLst>
          </p:cNvPr>
          <p:cNvGrpSpPr/>
          <p:nvPr/>
        </p:nvGrpSpPr>
        <p:grpSpPr>
          <a:xfrm>
            <a:off x="1134433" y="3464382"/>
            <a:ext cx="1157825" cy="1469325"/>
            <a:chOff x="1401950" y="2310600"/>
            <a:chExt cx="1157825" cy="1469325"/>
          </a:xfrm>
        </p:grpSpPr>
        <p:sp>
          <p:nvSpPr>
            <p:cNvPr id="1119" name="Google Shape;1119;p40">
              <a:extLst>
                <a:ext uri="{FF2B5EF4-FFF2-40B4-BE49-F238E27FC236}">
                  <a16:creationId xmlns:a16="http://schemas.microsoft.com/office/drawing/2014/main" id="{181330C3-D880-F458-F9F6-E9A4E107DC37}"/>
                </a:ext>
              </a:extLst>
            </p:cNvPr>
            <p:cNvSpPr/>
            <p:nvPr/>
          </p:nvSpPr>
          <p:spPr>
            <a:xfrm>
              <a:off x="1401950" y="2310600"/>
              <a:ext cx="1125875" cy="1214075"/>
            </a:xfrm>
            <a:custGeom>
              <a:avLst/>
              <a:gdLst/>
              <a:ahLst/>
              <a:cxnLst/>
              <a:rect l="l" t="t" r="r" b="b"/>
              <a:pathLst>
                <a:path w="45035" h="48563" extrusionOk="0">
                  <a:moveTo>
                    <a:pt x="11545" y="0"/>
                  </a:moveTo>
                  <a:cubicBezTo>
                    <a:pt x="5695" y="0"/>
                    <a:pt x="0" y="4486"/>
                    <a:pt x="1475" y="15229"/>
                  </a:cubicBezTo>
                  <a:cubicBezTo>
                    <a:pt x="3781" y="32021"/>
                    <a:pt x="17766" y="48562"/>
                    <a:pt x="17766" y="48562"/>
                  </a:cubicBezTo>
                  <a:lnTo>
                    <a:pt x="40849" y="46808"/>
                  </a:lnTo>
                  <a:cubicBezTo>
                    <a:pt x="40849" y="46808"/>
                    <a:pt x="39771" y="43800"/>
                    <a:pt x="41927" y="31018"/>
                  </a:cubicBezTo>
                  <a:cubicBezTo>
                    <a:pt x="44082" y="18236"/>
                    <a:pt x="45034" y="13474"/>
                    <a:pt x="40849" y="10467"/>
                  </a:cubicBezTo>
                  <a:cubicBezTo>
                    <a:pt x="40389" y="10134"/>
                    <a:pt x="39953" y="9989"/>
                    <a:pt x="39535" y="9989"/>
                  </a:cubicBezTo>
                  <a:cubicBezTo>
                    <a:pt x="36591" y="9989"/>
                    <a:pt x="34536" y="17211"/>
                    <a:pt x="31167" y="17211"/>
                  </a:cubicBezTo>
                  <a:cubicBezTo>
                    <a:pt x="30688" y="17211"/>
                    <a:pt x="30183" y="17065"/>
                    <a:pt x="29646" y="16732"/>
                  </a:cubicBezTo>
                  <a:cubicBezTo>
                    <a:pt x="24784" y="13725"/>
                    <a:pt x="26237" y="10968"/>
                    <a:pt x="20322" y="3950"/>
                  </a:cubicBezTo>
                  <a:cubicBezTo>
                    <a:pt x="18183" y="1422"/>
                    <a:pt x="14839" y="0"/>
                    <a:pt x="11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0">
              <a:extLst>
                <a:ext uri="{FF2B5EF4-FFF2-40B4-BE49-F238E27FC236}">
                  <a16:creationId xmlns:a16="http://schemas.microsoft.com/office/drawing/2014/main" id="{3E162455-F1CD-AD8B-2BE0-852325FF239A}"/>
                </a:ext>
              </a:extLst>
            </p:cNvPr>
            <p:cNvSpPr/>
            <p:nvPr/>
          </p:nvSpPr>
          <p:spPr>
            <a:xfrm>
              <a:off x="1487050" y="2472625"/>
              <a:ext cx="526350" cy="537625"/>
            </a:xfrm>
            <a:custGeom>
              <a:avLst/>
              <a:gdLst/>
              <a:ahLst/>
              <a:cxnLst/>
              <a:rect l="l" t="t" r="r" b="b"/>
              <a:pathLst>
                <a:path w="21054" h="21505" extrusionOk="0">
                  <a:moveTo>
                    <a:pt x="18873" y="1"/>
                  </a:moveTo>
                  <a:cubicBezTo>
                    <a:pt x="12733" y="2156"/>
                    <a:pt x="7620" y="6417"/>
                    <a:pt x="3535" y="11755"/>
                  </a:cubicBezTo>
                  <a:cubicBezTo>
                    <a:pt x="2207" y="13459"/>
                    <a:pt x="878" y="15064"/>
                    <a:pt x="1" y="16768"/>
                  </a:cubicBezTo>
                  <a:cubicBezTo>
                    <a:pt x="527" y="18372"/>
                    <a:pt x="1154" y="19951"/>
                    <a:pt x="1806" y="21505"/>
                  </a:cubicBezTo>
                  <a:cubicBezTo>
                    <a:pt x="4337" y="12708"/>
                    <a:pt x="11856" y="5865"/>
                    <a:pt x="21054" y="3535"/>
                  </a:cubicBezTo>
                  <a:cubicBezTo>
                    <a:pt x="20502" y="2507"/>
                    <a:pt x="19826" y="1354"/>
                    <a:pt x="1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0">
              <a:extLst>
                <a:ext uri="{FF2B5EF4-FFF2-40B4-BE49-F238E27FC236}">
                  <a16:creationId xmlns:a16="http://schemas.microsoft.com/office/drawing/2014/main" id="{14E450EE-130B-2BA5-F221-5964AAF9DD0E}"/>
                </a:ext>
              </a:extLst>
            </p:cNvPr>
            <p:cNvSpPr/>
            <p:nvPr/>
          </p:nvSpPr>
          <p:spPr>
            <a:xfrm>
              <a:off x="1599850" y="2606725"/>
              <a:ext cx="480600" cy="715550"/>
            </a:xfrm>
            <a:custGeom>
              <a:avLst/>
              <a:gdLst/>
              <a:ahLst/>
              <a:cxnLst/>
              <a:rect l="l" t="t" r="r" b="b"/>
              <a:pathLst>
                <a:path w="19224" h="28622" extrusionOk="0">
                  <a:moveTo>
                    <a:pt x="17469" y="0"/>
                  </a:moveTo>
                  <a:cubicBezTo>
                    <a:pt x="8622" y="4010"/>
                    <a:pt x="2908" y="12607"/>
                    <a:pt x="0" y="21805"/>
                  </a:cubicBezTo>
                  <a:cubicBezTo>
                    <a:pt x="1329" y="24311"/>
                    <a:pt x="2732" y="26617"/>
                    <a:pt x="4010" y="28622"/>
                  </a:cubicBezTo>
                  <a:cubicBezTo>
                    <a:pt x="6116" y="18797"/>
                    <a:pt x="11329" y="8948"/>
                    <a:pt x="19223" y="2782"/>
                  </a:cubicBezTo>
                  <a:cubicBezTo>
                    <a:pt x="18497" y="1955"/>
                    <a:pt x="17995" y="1053"/>
                    <a:pt x="17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0">
              <a:extLst>
                <a:ext uri="{FF2B5EF4-FFF2-40B4-BE49-F238E27FC236}">
                  <a16:creationId xmlns:a16="http://schemas.microsoft.com/office/drawing/2014/main" id="{A60A0083-B1CB-D6FD-13DC-00881D8AAE28}"/>
                </a:ext>
              </a:extLst>
            </p:cNvPr>
            <p:cNvSpPr/>
            <p:nvPr/>
          </p:nvSpPr>
          <p:spPr>
            <a:xfrm>
              <a:off x="1817900" y="2710100"/>
              <a:ext cx="371575" cy="814575"/>
            </a:xfrm>
            <a:custGeom>
              <a:avLst/>
              <a:gdLst/>
              <a:ahLst/>
              <a:cxnLst/>
              <a:rect l="l" t="t" r="r" b="b"/>
              <a:pathLst>
                <a:path w="14863" h="32583" extrusionOk="0">
                  <a:moveTo>
                    <a:pt x="11930" y="1"/>
                  </a:moveTo>
                  <a:cubicBezTo>
                    <a:pt x="4938" y="8848"/>
                    <a:pt x="1354" y="19800"/>
                    <a:pt x="0" y="31129"/>
                  </a:cubicBezTo>
                  <a:cubicBezTo>
                    <a:pt x="702" y="32056"/>
                    <a:pt x="1128" y="32582"/>
                    <a:pt x="1128" y="32582"/>
                  </a:cubicBezTo>
                  <a:lnTo>
                    <a:pt x="8772" y="31981"/>
                  </a:lnTo>
                  <a:cubicBezTo>
                    <a:pt x="8070" y="21429"/>
                    <a:pt x="10176" y="10502"/>
                    <a:pt x="14862" y="1204"/>
                  </a:cubicBezTo>
                  <a:lnTo>
                    <a:pt x="14862" y="1204"/>
                  </a:lnTo>
                  <a:cubicBezTo>
                    <a:pt x="14758" y="1217"/>
                    <a:pt x="14652" y="1224"/>
                    <a:pt x="14546" y="1224"/>
                  </a:cubicBezTo>
                  <a:cubicBezTo>
                    <a:pt x="14065" y="1224"/>
                    <a:pt x="13562" y="1081"/>
                    <a:pt x="13008" y="752"/>
                  </a:cubicBezTo>
                  <a:cubicBezTo>
                    <a:pt x="12607" y="502"/>
                    <a:pt x="12256" y="251"/>
                    <a:pt x="11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0">
              <a:extLst>
                <a:ext uri="{FF2B5EF4-FFF2-40B4-BE49-F238E27FC236}">
                  <a16:creationId xmlns:a16="http://schemas.microsoft.com/office/drawing/2014/main" id="{F6D0CB89-567D-6F31-DAAC-268DBFB6E7A4}"/>
                </a:ext>
              </a:extLst>
            </p:cNvPr>
            <p:cNvSpPr/>
            <p:nvPr/>
          </p:nvSpPr>
          <p:spPr>
            <a:xfrm>
              <a:off x="2178800" y="2599825"/>
              <a:ext cx="236225" cy="896025"/>
            </a:xfrm>
            <a:custGeom>
              <a:avLst/>
              <a:gdLst/>
              <a:ahLst/>
              <a:cxnLst/>
              <a:rect l="l" t="t" r="r" b="b"/>
              <a:pathLst>
                <a:path w="9449" h="35841" extrusionOk="0">
                  <a:moveTo>
                    <a:pt x="5965" y="1"/>
                  </a:moveTo>
                  <a:cubicBezTo>
                    <a:pt x="5038" y="1078"/>
                    <a:pt x="4136" y="2532"/>
                    <a:pt x="3183" y="3685"/>
                  </a:cubicBezTo>
                  <a:cubicBezTo>
                    <a:pt x="928" y="14136"/>
                    <a:pt x="0" y="25264"/>
                    <a:pt x="1830" y="35840"/>
                  </a:cubicBezTo>
                  <a:lnTo>
                    <a:pt x="9449" y="35264"/>
                  </a:lnTo>
                  <a:cubicBezTo>
                    <a:pt x="6943" y="23710"/>
                    <a:pt x="6291" y="11730"/>
                    <a:pt x="5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0">
              <a:extLst>
                <a:ext uri="{FF2B5EF4-FFF2-40B4-BE49-F238E27FC236}">
                  <a16:creationId xmlns:a16="http://schemas.microsoft.com/office/drawing/2014/main" id="{1620D170-089A-7646-20F5-471B9322AF13}"/>
                </a:ext>
              </a:extLst>
            </p:cNvPr>
            <p:cNvSpPr/>
            <p:nvPr/>
          </p:nvSpPr>
          <p:spPr>
            <a:xfrm>
              <a:off x="1430675" y="2361725"/>
              <a:ext cx="493750" cy="332725"/>
            </a:xfrm>
            <a:custGeom>
              <a:avLst/>
              <a:gdLst/>
              <a:ahLst/>
              <a:cxnLst/>
              <a:rect l="l" t="t" r="r" b="b"/>
              <a:pathLst>
                <a:path w="19750" h="13309" extrusionOk="0">
                  <a:moveTo>
                    <a:pt x="17043" y="1"/>
                  </a:moveTo>
                  <a:cubicBezTo>
                    <a:pt x="11329" y="1279"/>
                    <a:pt x="4261" y="2632"/>
                    <a:pt x="351" y="6868"/>
                  </a:cubicBezTo>
                  <a:cubicBezTo>
                    <a:pt x="25" y="8672"/>
                    <a:pt x="0" y="10778"/>
                    <a:pt x="326" y="13184"/>
                  </a:cubicBezTo>
                  <a:cubicBezTo>
                    <a:pt x="326" y="13209"/>
                    <a:pt x="351" y="13259"/>
                    <a:pt x="351" y="13309"/>
                  </a:cubicBezTo>
                  <a:cubicBezTo>
                    <a:pt x="4888" y="7620"/>
                    <a:pt x="12732" y="4011"/>
                    <a:pt x="19750" y="2607"/>
                  </a:cubicBezTo>
                  <a:cubicBezTo>
                    <a:pt x="19549" y="2357"/>
                    <a:pt x="19374" y="2131"/>
                    <a:pt x="19173" y="1905"/>
                  </a:cubicBezTo>
                  <a:cubicBezTo>
                    <a:pt x="18547" y="1179"/>
                    <a:pt x="17820" y="527"/>
                    <a:pt x="17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0">
              <a:extLst>
                <a:ext uri="{FF2B5EF4-FFF2-40B4-BE49-F238E27FC236}">
                  <a16:creationId xmlns:a16="http://schemas.microsoft.com/office/drawing/2014/main" id="{33CFD13F-E46C-5239-4B38-6DA0A4A13864}"/>
                </a:ext>
              </a:extLst>
            </p:cNvPr>
            <p:cNvSpPr/>
            <p:nvPr/>
          </p:nvSpPr>
          <p:spPr>
            <a:xfrm>
              <a:off x="1730800" y="3387575"/>
              <a:ext cx="828975" cy="392350"/>
            </a:xfrm>
            <a:custGeom>
              <a:avLst/>
              <a:gdLst/>
              <a:ahLst/>
              <a:cxnLst/>
              <a:rect l="l" t="t" r="r" b="b"/>
              <a:pathLst>
                <a:path w="33159" h="15694" extrusionOk="0">
                  <a:moveTo>
                    <a:pt x="25935" y="0"/>
                  </a:moveTo>
                  <a:cubicBezTo>
                    <a:pt x="24567" y="0"/>
                    <a:pt x="22590" y="122"/>
                    <a:pt x="19524" y="345"/>
                  </a:cubicBezTo>
                  <a:cubicBezTo>
                    <a:pt x="11630" y="897"/>
                    <a:pt x="3484" y="4030"/>
                    <a:pt x="3484" y="4030"/>
                  </a:cubicBezTo>
                  <a:cubicBezTo>
                    <a:pt x="552" y="5233"/>
                    <a:pt x="0" y="8616"/>
                    <a:pt x="1053" y="11624"/>
                  </a:cubicBezTo>
                  <a:cubicBezTo>
                    <a:pt x="1898" y="13982"/>
                    <a:pt x="2959" y="15693"/>
                    <a:pt x="6170" y="15693"/>
                  </a:cubicBezTo>
                  <a:cubicBezTo>
                    <a:pt x="7054" y="15693"/>
                    <a:pt x="8100" y="15564"/>
                    <a:pt x="9349" y="15283"/>
                  </a:cubicBezTo>
                  <a:cubicBezTo>
                    <a:pt x="15138" y="13954"/>
                    <a:pt x="29399" y="11799"/>
                    <a:pt x="31279" y="8992"/>
                  </a:cubicBezTo>
                  <a:cubicBezTo>
                    <a:pt x="33158" y="6160"/>
                    <a:pt x="31479" y="2125"/>
                    <a:pt x="29775" y="997"/>
                  </a:cubicBezTo>
                  <a:cubicBezTo>
                    <a:pt x="28746" y="306"/>
                    <a:pt x="28103" y="0"/>
                    <a:pt x="259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0">
              <a:extLst>
                <a:ext uri="{FF2B5EF4-FFF2-40B4-BE49-F238E27FC236}">
                  <a16:creationId xmlns:a16="http://schemas.microsoft.com/office/drawing/2014/main" id="{F954759C-6CA6-BA32-6653-7639DAC29443}"/>
                </a:ext>
              </a:extLst>
            </p:cNvPr>
            <p:cNvSpPr/>
            <p:nvPr/>
          </p:nvSpPr>
          <p:spPr>
            <a:xfrm>
              <a:off x="1833075" y="3542150"/>
              <a:ext cx="686600" cy="200650"/>
            </a:xfrm>
            <a:custGeom>
              <a:avLst/>
              <a:gdLst/>
              <a:ahLst/>
              <a:cxnLst/>
              <a:rect l="l" t="t" r="r" b="b"/>
              <a:pathLst>
                <a:path w="27464" h="8026" extrusionOk="0">
                  <a:moveTo>
                    <a:pt x="25152" y="0"/>
                  </a:moveTo>
                  <a:cubicBezTo>
                    <a:pt x="23913" y="0"/>
                    <a:pt x="21966" y="218"/>
                    <a:pt x="18992" y="759"/>
                  </a:cubicBezTo>
                  <a:cubicBezTo>
                    <a:pt x="13729" y="1686"/>
                    <a:pt x="797" y="4744"/>
                    <a:pt x="320" y="6573"/>
                  </a:cubicBezTo>
                  <a:cubicBezTo>
                    <a:pt x="0" y="7821"/>
                    <a:pt x="1211" y="8025"/>
                    <a:pt x="2038" y="8025"/>
                  </a:cubicBezTo>
                  <a:cubicBezTo>
                    <a:pt x="2440" y="8025"/>
                    <a:pt x="2752" y="7977"/>
                    <a:pt x="2752" y="7977"/>
                  </a:cubicBezTo>
                  <a:cubicBezTo>
                    <a:pt x="9744" y="6924"/>
                    <a:pt x="24732" y="2889"/>
                    <a:pt x="25834" y="2363"/>
                  </a:cubicBezTo>
                  <a:cubicBezTo>
                    <a:pt x="26937" y="1836"/>
                    <a:pt x="27463" y="809"/>
                    <a:pt x="26887" y="333"/>
                  </a:cubicBezTo>
                  <a:cubicBezTo>
                    <a:pt x="26627" y="127"/>
                    <a:pt x="26095" y="0"/>
                    <a:pt x="25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40">
            <a:extLst>
              <a:ext uri="{FF2B5EF4-FFF2-40B4-BE49-F238E27FC236}">
                <a16:creationId xmlns:a16="http://schemas.microsoft.com/office/drawing/2014/main" id="{A1B2B889-0A00-6936-C07B-11C89E3F4721}"/>
              </a:ext>
            </a:extLst>
          </p:cNvPr>
          <p:cNvGrpSpPr/>
          <p:nvPr/>
        </p:nvGrpSpPr>
        <p:grpSpPr>
          <a:xfrm>
            <a:off x="7173958" y="3464370"/>
            <a:ext cx="1157825" cy="1469325"/>
            <a:chOff x="6584225" y="2312688"/>
            <a:chExt cx="1157825" cy="1469325"/>
          </a:xfrm>
        </p:grpSpPr>
        <p:sp>
          <p:nvSpPr>
            <p:cNvPr id="1128" name="Google Shape;1128;p40">
              <a:extLst>
                <a:ext uri="{FF2B5EF4-FFF2-40B4-BE49-F238E27FC236}">
                  <a16:creationId xmlns:a16="http://schemas.microsoft.com/office/drawing/2014/main" id="{B86250DD-4B04-4193-8738-21DEB71518EC}"/>
                </a:ext>
              </a:extLst>
            </p:cNvPr>
            <p:cNvSpPr/>
            <p:nvPr/>
          </p:nvSpPr>
          <p:spPr>
            <a:xfrm flipH="1">
              <a:off x="6616175" y="2312688"/>
              <a:ext cx="1125875" cy="1214075"/>
            </a:xfrm>
            <a:custGeom>
              <a:avLst/>
              <a:gdLst/>
              <a:ahLst/>
              <a:cxnLst/>
              <a:rect l="l" t="t" r="r" b="b"/>
              <a:pathLst>
                <a:path w="45035" h="48563" extrusionOk="0">
                  <a:moveTo>
                    <a:pt x="11545" y="0"/>
                  </a:moveTo>
                  <a:cubicBezTo>
                    <a:pt x="5695" y="0"/>
                    <a:pt x="0" y="4486"/>
                    <a:pt x="1475" y="15229"/>
                  </a:cubicBezTo>
                  <a:cubicBezTo>
                    <a:pt x="3781" y="32021"/>
                    <a:pt x="17766" y="48562"/>
                    <a:pt x="17766" y="48562"/>
                  </a:cubicBezTo>
                  <a:lnTo>
                    <a:pt x="40849" y="46808"/>
                  </a:lnTo>
                  <a:cubicBezTo>
                    <a:pt x="40849" y="46808"/>
                    <a:pt x="39771" y="43800"/>
                    <a:pt x="41927" y="31018"/>
                  </a:cubicBezTo>
                  <a:cubicBezTo>
                    <a:pt x="44082" y="18236"/>
                    <a:pt x="45034" y="13474"/>
                    <a:pt x="40849" y="10467"/>
                  </a:cubicBezTo>
                  <a:cubicBezTo>
                    <a:pt x="40389" y="10134"/>
                    <a:pt x="39953" y="9989"/>
                    <a:pt x="39535" y="9989"/>
                  </a:cubicBezTo>
                  <a:cubicBezTo>
                    <a:pt x="36591" y="9989"/>
                    <a:pt x="34536" y="17211"/>
                    <a:pt x="31167" y="17211"/>
                  </a:cubicBezTo>
                  <a:cubicBezTo>
                    <a:pt x="30688" y="17211"/>
                    <a:pt x="30183" y="17065"/>
                    <a:pt x="29646" y="16732"/>
                  </a:cubicBezTo>
                  <a:cubicBezTo>
                    <a:pt x="24784" y="13725"/>
                    <a:pt x="26237" y="10968"/>
                    <a:pt x="20322" y="3950"/>
                  </a:cubicBezTo>
                  <a:cubicBezTo>
                    <a:pt x="18183" y="1422"/>
                    <a:pt x="14839" y="0"/>
                    <a:pt x="11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0">
              <a:extLst>
                <a:ext uri="{FF2B5EF4-FFF2-40B4-BE49-F238E27FC236}">
                  <a16:creationId xmlns:a16="http://schemas.microsoft.com/office/drawing/2014/main" id="{1D301B0E-B6F4-F60C-34B7-53EF583EB6E1}"/>
                </a:ext>
              </a:extLst>
            </p:cNvPr>
            <p:cNvSpPr/>
            <p:nvPr/>
          </p:nvSpPr>
          <p:spPr>
            <a:xfrm flipH="1">
              <a:off x="7130600" y="2474713"/>
              <a:ext cx="526350" cy="537625"/>
            </a:xfrm>
            <a:custGeom>
              <a:avLst/>
              <a:gdLst/>
              <a:ahLst/>
              <a:cxnLst/>
              <a:rect l="l" t="t" r="r" b="b"/>
              <a:pathLst>
                <a:path w="21054" h="21505" extrusionOk="0">
                  <a:moveTo>
                    <a:pt x="18873" y="1"/>
                  </a:moveTo>
                  <a:cubicBezTo>
                    <a:pt x="12733" y="2156"/>
                    <a:pt x="7620" y="6417"/>
                    <a:pt x="3535" y="11755"/>
                  </a:cubicBezTo>
                  <a:cubicBezTo>
                    <a:pt x="2207" y="13459"/>
                    <a:pt x="878" y="15064"/>
                    <a:pt x="1" y="16768"/>
                  </a:cubicBezTo>
                  <a:cubicBezTo>
                    <a:pt x="527" y="18372"/>
                    <a:pt x="1154" y="19951"/>
                    <a:pt x="1806" y="21505"/>
                  </a:cubicBezTo>
                  <a:cubicBezTo>
                    <a:pt x="4337" y="12708"/>
                    <a:pt x="11856" y="5865"/>
                    <a:pt x="21054" y="3535"/>
                  </a:cubicBezTo>
                  <a:cubicBezTo>
                    <a:pt x="20502" y="2507"/>
                    <a:pt x="19826" y="1354"/>
                    <a:pt x="1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>
              <a:extLst>
                <a:ext uri="{FF2B5EF4-FFF2-40B4-BE49-F238E27FC236}">
                  <a16:creationId xmlns:a16="http://schemas.microsoft.com/office/drawing/2014/main" id="{8E40546D-A55C-1D99-F6E1-880DEDC1FDC1}"/>
                </a:ext>
              </a:extLst>
            </p:cNvPr>
            <p:cNvSpPr/>
            <p:nvPr/>
          </p:nvSpPr>
          <p:spPr>
            <a:xfrm flipH="1">
              <a:off x="7063550" y="2608813"/>
              <a:ext cx="480600" cy="715550"/>
            </a:xfrm>
            <a:custGeom>
              <a:avLst/>
              <a:gdLst/>
              <a:ahLst/>
              <a:cxnLst/>
              <a:rect l="l" t="t" r="r" b="b"/>
              <a:pathLst>
                <a:path w="19224" h="28622" extrusionOk="0">
                  <a:moveTo>
                    <a:pt x="17469" y="0"/>
                  </a:moveTo>
                  <a:cubicBezTo>
                    <a:pt x="8622" y="4010"/>
                    <a:pt x="2908" y="12607"/>
                    <a:pt x="0" y="21805"/>
                  </a:cubicBezTo>
                  <a:cubicBezTo>
                    <a:pt x="1329" y="24311"/>
                    <a:pt x="2732" y="26617"/>
                    <a:pt x="4010" y="28622"/>
                  </a:cubicBezTo>
                  <a:cubicBezTo>
                    <a:pt x="6116" y="18797"/>
                    <a:pt x="11329" y="8948"/>
                    <a:pt x="19223" y="2782"/>
                  </a:cubicBezTo>
                  <a:cubicBezTo>
                    <a:pt x="18497" y="1955"/>
                    <a:pt x="17995" y="1053"/>
                    <a:pt x="17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>
              <a:extLst>
                <a:ext uri="{FF2B5EF4-FFF2-40B4-BE49-F238E27FC236}">
                  <a16:creationId xmlns:a16="http://schemas.microsoft.com/office/drawing/2014/main" id="{3E9F696C-1C76-C18B-9527-E1ECAFF8D62D}"/>
                </a:ext>
              </a:extLst>
            </p:cNvPr>
            <p:cNvSpPr/>
            <p:nvPr/>
          </p:nvSpPr>
          <p:spPr>
            <a:xfrm flipH="1">
              <a:off x="6954525" y="2712188"/>
              <a:ext cx="371575" cy="814575"/>
            </a:xfrm>
            <a:custGeom>
              <a:avLst/>
              <a:gdLst/>
              <a:ahLst/>
              <a:cxnLst/>
              <a:rect l="l" t="t" r="r" b="b"/>
              <a:pathLst>
                <a:path w="14863" h="32583" extrusionOk="0">
                  <a:moveTo>
                    <a:pt x="11930" y="1"/>
                  </a:moveTo>
                  <a:cubicBezTo>
                    <a:pt x="4938" y="8848"/>
                    <a:pt x="1354" y="19800"/>
                    <a:pt x="0" y="31129"/>
                  </a:cubicBezTo>
                  <a:cubicBezTo>
                    <a:pt x="702" y="32056"/>
                    <a:pt x="1128" y="32582"/>
                    <a:pt x="1128" y="32582"/>
                  </a:cubicBezTo>
                  <a:lnTo>
                    <a:pt x="8772" y="31981"/>
                  </a:lnTo>
                  <a:cubicBezTo>
                    <a:pt x="8070" y="21429"/>
                    <a:pt x="10176" y="10502"/>
                    <a:pt x="14862" y="1204"/>
                  </a:cubicBezTo>
                  <a:lnTo>
                    <a:pt x="14862" y="1204"/>
                  </a:lnTo>
                  <a:cubicBezTo>
                    <a:pt x="14758" y="1217"/>
                    <a:pt x="14652" y="1224"/>
                    <a:pt x="14546" y="1224"/>
                  </a:cubicBezTo>
                  <a:cubicBezTo>
                    <a:pt x="14065" y="1224"/>
                    <a:pt x="13562" y="1081"/>
                    <a:pt x="13008" y="752"/>
                  </a:cubicBezTo>
                  <a:cubicBezTo>
                    <a:pt x="12607" y="502"/>
                    <a:pt x="12256" y="251"/>
                    <a:pt x="11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>
              <a:extLst>
                <a:ext uri="{FF2B5EF4-FFF2-40B4-BE49-F238E27FC236}">
                  <a16:creationId xmlns:a16="http://schemas.microsoft.com/office/drawing/2014/main" id="{6FEAAE96-4D25-9E08-0289-08E16E78527C}"/>
                </a:ext>
              </a:extLst>
            </p:cNvPr>
            <p:cNvSpPr/>
            <p:nvPr/>
          </p:nvSpPr>
          <p:spPr>
            <a:xfrm flipH="1">
              <a:off x="6728975" y="2601913"/>
              <a:ext cx="236225" cy="896025"/>
            </a:xfrm>
            <a:custGeom>
              <a:avLst/>
              <a:gdLst/>
              <a:ahLst/>
              <a:cxnLst/>
              <a:rect l="l" t="t" r="r" b="b"/>
              <a:pathLst>
                <a:path w="9449" h="35841" extrusionOk="0">
                  <a:moveTo>
                    <a:pt x="5965" y="1"/>
                  </a:moveTo>
                  <a:cubicBezTo>
                    <a:pt x="5038" y="1078"/>
                    <a:pt x="4136" y="2532"/>
                    <a:pt x="3183" y="3685"/>
                  </a:cubicBezTo>
                  <a:cubicBezTo>
                    <a:pt x="928" y="14136"/>
                    <a:pt x="0" y="25264"/>
                    <a:pt x="1830" y="35840"/>
                  </a:cubicBezTo>
                  <a:lnTo>
                    <a:pt x="9449" y="35264"/>
                  </a:lnTo>
                  <a:cubicBezTo>
                    <a:pt x="6943" y="23710"/>
                    <a:pt x="6291" y="11730"/>
                    <a:pt x="5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>
              <a:extLst>
                <a:ext uri="{FF2B5EF4-FFF2-40B4-BE49-F238E27FC236}">
                  <a16:creationId xmlns:a16="http://schemas.microsoft.com/office/drawing/2014/main" id="{936DF327-1CA6-8738-A82E-EDF2BA53266A}"/>
                </a:ext>
              </a:extLst>
            </p:cNvPr>
            <p:cNvSpPr/>
            <p:nvPr/>
          </p:nvSpPr>
          <p:spPr>
            <a:xfrm flipH="1">
              <a:off x="7219575" y="2363813"/>
              <a:ext cx="493750" cy="332725"/>
            </a:xfrm>
            <a:custGeom>
              <a:avLst/>
              <a:gdLst/>
              <a:ahLst/>
              <a:cxnLst/>
              <a:rect l="l" t="t" r="r" b="b"/>
              <a:pathLst>
                <a:path w="19750" h="13309" extrusionOk="0">
                  <a:moveTo>
                    <a:pt x="17043" y="1"/>
                  </a:moveTo>
                  <a:cubicBezTo>
                    <a:pt x="11329" y="1279"/>
                    <a:pt x="4261" y="2632"/>
                    <a:pt x="351" y="6868"/>
                  </a:cubicBezTo>
                  <a:cubicBezTo>
                    <a:pt x="25" y="8672"/>
                    <a:pt x="0" y="10778"/>
                    <a:pt x="326" y="13184"/>
                  </a:cubicBezTo>
                  <a:cubicBezTo>
                    <a:pt x="326" y="13209"/>
                    <a:pt x="351" y="13259"/>
                    <a:pt x="351" y="13309"/>
                  </a:cubicBezTo>
                  <a:cubicBezTo>
                    <a:pt x="4888" y="7620"/>
                    <a:pt x="12732" y="4011"/>
                    <a:pt x="19750" y="2607"/>
                  </a:cubicBezTo>
                  <a:cubicBezTo>
                    <a:pt x="19549" y="2357"/>
                    <a:pt x="19374" y="2131"/>
                    <a:pt x="19173" y="1905"/>
                  </a:cubicBezTo>
                  <a:cubicBezTo>
                    <a:pt x="18547" y="1179"/>
                    <a:pt x="17820" y="527"/>
                    <a:pt x="17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>
              <a:extLst>
                <a:ext uri="{FF2B5EF4-FFF2-40B4-BE49-F238E27FC236}">
                  <a16:creationId xmlns:a16="http://schemas.microsoft.com/office/drawing/2014/main" id="{FC87DD82-D3C8-274A-D688-41B53CBF00D4}"/>
                </a:ext>
              </a:extLst>
            </p:cNvPr>
            <p:cNvSpPr/>
            <p:nvPr/>
          </p:nvSpPr>
          <p:spPr>
            <a:xfrm flipH="1">
              <a:off x="6584225" y="3389663"/>
              <a:ext cx="828975" cy="392350"/>
            </a:xfrm>
            <a:custGeom>
              <a:avLst/>
              <a:gdLst/>
              <a:ahLst/>
              <a:cxnLst/>
              <a:rect l="l" t="t" r="r" b="b"/>
              <a:pathLst>
                <a:path w="33159" h="15694" extrusionOk="0">
                  <a:moveTo>
                    <a:pt x="25935" y="0"/>
                  </a:moveTo>
                  <a:cubicBezTo>
                    <a:pt x="24567" y="0"/>
                    <a:pt x="22590" y="122"/>
                    <a:pt x="19524" y="345"/>
                  </a:cubicBezTo>
                  <a:cubicBezTo>
                    <a:pt x="11630" y="897"/>
                    <a:pt x="3484" y="4030"/>
                    <a:pt x="3484" y="4030"/>
                  </a:cubicBezTo>
                  <a:cubicBezTo>
                    <a:pt x="552" y="5233"/>
                    <a:pt x="0" y="8616"/>
                    <a:pt x="1053" y="11624"/>
                  </a:cubicBezTo>
                  <a:cubicBezTo>
                    <a:pt x="1898" y="13982"/>
                    <a:pt x="2959" y="15693"/>
                    <a:pt x="6170" y="15693"/>
                  </a:cubicBezTo>
                  <a:cubicBezTo>
                    <a:pt x="7054" y="15693"/>
                    <a:pt x="8100" y="15564"/>
                    <a:pt x="9349" y="15283"/>
                  </a:cubicBezTo>
                  <a:cubicBezTo>
                    <a:pt x="15138" y="13954"/>
                    <a:pt x="29399" y="11799"/>
                    <a:pt x="31279" y="8992"/>
                  </a:cubicBezTo>
                  <a:cubicBezTo>
                    <a:pt x="33158" y="6160"/>
                    <a:pt x="31479" y="2125"/>
                    <a:pt x="29775" y="997"/>
                  </a:cubicBezTo>
                  <a:cubicBezTo>
                    <a:pt x="28746" y="306"/>
                    <a:pt x="28103" y="0"/>
                    <a:pt x="259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>
              <a:extLst>
                <a:ext uri="{FF2B5EF4-FFF2-40B4-BE49-F238E27FC236}">
                  <a16:creationId xmlns:a16="http://schemas.microsoft.com/office/drawing/2014/main" id="{DE3918F0-F806-7C87-B802-67DAF1918514}"/>
                </a:ext>
              </a:extLst>
            </p:cNvPr>
            <p:cNvSpPr/>
            <p:nvPr/>
          </p:nvSpPr>
          <p:spPr>
            <a:xfrm flipH="1">
              <a:off x="6624325" y="3544238"/>
              <a:ext cx="686600" cy="200650"/>
            </a:xfrm>
            <a:custGeom>
              <a:avLst/>
              <a:gdLst/>
              <a:ahLst/>
              <a:cxnLst/>
              <a:rect l="l" t="t" r="r" b="b"/>
              <a:pathLst>
                <a:path w="27464" h="8026" extrusionOk="0">
                  <a:moveTo>
                    <a:pt x="25152" y="0"/>
                  </a:moveTo>
                  <a:cubicBezTo>
                    <a:pt x="23913" y="0"/>
                    <a:pt x="21966" y="218"/>
                    <a:pt x="18992" y="759"/>
                  </a:cubicBezTo>
                  <a:cubicBezTo>
                    <a:pt x="13729" y="1686"/>
                    <a:pt x="797" y="4744"/>
                    <a:pt x="320" y="6573"/>
                  </a:cubicBezTo>
                  <a:cubicBezTo>
                    <a:pt x="0" y="7821"/>
                    <a:pt x="1211" y="8025"/>
                    <a:pt x="2038" y="8025"/>
                  </a:cubicBezTo>
                  <a:cubicBezTo>
                    <a:pt x="2440" y="8025"/>
                    <a:pt x="2752" y="7977"/>
                    <a:pt x="2752" y="7977"/>
                  </a:cubicBezTo>
                  <a:cubicBezTo>
                    <a:pt x="9744" y="6924"/>
                    <a:pt x="24732" y="2889"/>
                    <a:pt x="25834" y="2363"/>
                  </a:cubicBezTo>
                  <a:cubicBezTo>
                    <a:pt x="26937" y="1836"/>
                    <a:pt x="27463" y="809"/>
                    <a:pt x="26887" y="333"/>
                  </a:cubicBezTo>
                  <a:cubicBezTo>
                    <a:pt x="26627" y="127"/>
                    <a:pt x="26095" y="0"/>
                    <a:pt x="25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23426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>
          <a:extLst>
            <a:ext uri="{FF2B5EF4-FFF2-40B4-BE49-F238E27FC236}">
              <a16:creationId xmlns:a16="http://schemas.microsoft.com/office/drawing/2014/main" id="{D8875305-BDDE-01BE-1BC3-363AD4CF6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1">
            <a:extLst>
              <a:ext uri="{FF2B5EF4-FFF2-40B4-BE49-F238E27FC236}">
                <a16:creationId xmlns:a16="http://schemas.microsoft.com/office/drawing/2014/main" id="{A150912C-0109-DA1A-604F-FF49C62CEC37}"/>
              </a:ext>
            </a:extLst>
          </p:cNvPr>
          <p:cNvSpPr/>
          <p:nvPr/>
        </p:nvSpPr>
        <p:spPr>
          <a:xfrm flipH="1">
            <a:off x="3195222" y="1458393"/>
            <a:ext cx="3144811" cy="2303018"/>
          </a:xfrm>
          <a:custGeom>
            <a:avLst/>
            <a:gdLst/>
            <a:ahLst/>
            <a:cxnLst/>
            <a:rect l="l" t="t" r="r" b="b"/>
            <a:pathLst>
              <a:path w="23033" h="16924" extrusionOk="0">
                <a:moveTo>
                  <a:pt x="18087" y="0"/>
                </a:moveTo>
                <a:cubicBezTo>
                  <a:pt x="15558" y="0"/>
                  <a:pt x="12757" y="2011"/>
                  <a:pt x="12181" y="4317"/>
                </a:cubicBezTo>
                <a:cubicBezTo>
                  <a:pt x="12181" y="4317"/>
                  <a:pt x="10883" y="321"/>
                  <a:pt x="6682" y="321"/>
                </a:cubicBezTo>
                <a:cubicBezTo>
                  <a:pt x="6249" y="321"/>
                  <a:pt x="5785" y="364"/>
                  <a:pt x="5289" y="457"/>
                </a:cubicBezTo>
                <a:cubicBezTo>
                  <a:pt x="0" y="1460"/>
                  <a:pt x="6492" y="11610"/>
                  <a:pt x="12381" y="16924"/>
                </a:cubicBezTo>
                <a:cubicBezTo>
                  <a:pt x="22381" y="8527"/>
                  <a:pt x="23033" y="2437"/>
                  <a:pt x="20251" y="608"/>
                </a:cubicBezTo>
                <a:cubicBezTo>
                  <a:pt x="19602" y="187"/>
                  <a:pt x="18857" y="0"/>
                  <a:pt x="180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1">
            <a:extLst>
              <a:ext uri="{FF2B5EF4-FFF2-40B4-BE49-F238E27FC236}">
                <a16:creationId xmlns:a16="http://schemas.microsoft.com/office/drawing/2014/main" id="{C963CC3F-F300-1D1F-FAD2-164389E4D4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9831" y="1571836"/>
            <a:ext cx="4752701" cy="2147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Concept sketches</a:t>
            </a:r>
            <a:endParaRPr sz="6000" dirty="0"/>
          </a:p>
        </p:txBody>
      </p:sp>
      <p:grpSp>
        <p:nvGrpSpPr>
          <p:cNvPr id="1142" name="Google Shape;1142;p41">
            <a:extLst>
              <a:ext uri="{FF2B5EF4-FFF2-40B4-BE49-F238E27FC236}">
                <a16:creationId xmlns:a16="http://schemas.microsoft.com/office/drawing/2014/main" id="{E8C33A22-D0B0-0620-B930-E4AED3A90F12}"/>
              </a:ext>
            </a:extLst>
          </p:cNvPr>
          <p:cNvGrpSpPr/>
          <p:nvPr/>
        </p:nvGrpSpPr>
        <p:grpSpPr>
          <a:xfrm rot="-215889" flipH="1">
            <a:off x="1856930" y="1014291"/>
            <a:ext cx="1142100" cy="756617"/>
            <a:chOff x="7029526" y="829353"/>
            <a:chExt cx="1394481" cy="923814"/>
          </a:xfrm>
        </p:grpSpPr>
        <p:sp>
          <p:nvSpPr>
            <p:cNvPr id="1143" name="Google Shape;1143;p41">
              <a:extLst>
                <a:ext uri="{FF2B5EF4-FFF2-40B4-BE49-F238E27FC236}">
                  <a16:creationId xmlns:a16="http://schemas.microsoft.com/office/drawing/2014/main" id="{432998CC-5E5E-1806-86C6-8E9E775E6A7D}"/>
                </a:ext>
              </a:extLst>
            </p:cNvPr>
            <p:cNvSpPr/>
            <p:nvPr/>
          </p:nvSpPr>
          <p:spPr>
            <a:xfrm rot="-804268" flipH="1">
              <a:off x="7383195" y="866608"/>
              <a:ext cx="391751" cy="598588"/>
            </a:xfrm>
            <a:custGeom>
              <a:avLst/>
              <a:gdLst/>
              <a:ahLst/>
              <a:cxnLst/>
              <a:rect l="l" t="t" r="r" b="b"/>
              <a:pathLst>
                <a:path w="7595" h="11605" extrusionOk="0">
                  <a:moveTo>
                    <a:pt x="2155" y="0"/>
                  </a:moveTo>
                  <a:cubicBezTo>
                    <a:pt x="2406" y="2507"/>
                    <a:pt x="2506" y="5940"/>
                    <a:pt x="0" y="6943"/>
                  </a:cubicBezTo>
                  <a:cubicBezTo>
                    <a:pt x="2757" y="6943"/>
                    <a:pt x="4336" y="9123"/>
                    <a:pt x="5589" y="11604"/>
                  </a:cubicBezTo>
                  <a:cubicBezTo>
                    <a:pt x="5589" y="9123"/>
                    <a:pt x="5338" y="6617"/>
                    <a:pt x="7594" y="5113"/>
                  </a:cubicBezTo>
                  <a:lnTo>
                    <a:pt x="7594" y="5113"/>
                  </a:lnTo>
                  <a:cubicBezTo>
                    <a:pt x="7536" y="5115"/>
                    <a:pt x="7479" y="5116"/>
                    <a:pt x="7423" y="5116"/>
                  </a:cubicBezTo>
                  <a:cubicBezTo>
                    <a:pt x="4895" y="5116"/>
                    <a:pt x="3381" y="2942"/>
                    <a:pt x="2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1">
              <a:extLst>
                <a:ext uri="{FF2B5EF4-FFF2-40B4-BE49-F238E27FC236}">
                  <a16:creationId xmlns:a16="http://schemas.microsoft.com/office/drawing/2014/main" id="{56F070E8-AAE4-1AF8-06C8-B4F2EBDBB3E2}"/>
                </a:ext>
              </a:extLst>
            </p:cNvPr>
            <p:cNvSpPr/>
            <p:nvPr/>
          </p:nvSpPr>
          <p:spPr>
            <a:xfrm flipH="1">
              <a:off x="7029526" y="973310"/>
              <a:ext cx="207371" cy="139045"/>
            </a:xfrm>
            <a:custGeom>
              <a:avLst/>
              <a:gdLst/>
              <a:ahLst/>
              <a:cxnLst/>
              <a:rect l="l" t="t" r="r" b="b"/>
              <a:pathLst>
                <a:path w="4680" h="3138" extrusionOk="0">
                  <a:moveTo>
                    <a:pt x="2235" y="0"/>
                  </a:moveTo>
                  <a:cubicBezTo>
                    <a:pt x="256" y="0"/>
                    <a:pt x="1" y="3138"/>
                    <a:pt x="2524" y="3138"/>
                  </a:cubicBezTo>
                  <a:cubicBezTo>
                    <a:pt x="4429" y="3138"/>
                    <a:pt x="4680" y="80"/>
                    <a:pt x="2374" y="5"/>
                  </a:cubicBezTo>
                  <a:cubicBezTo>
                    <a:pt x="2327" y="2"/>
                    <a:pt x="2281" y="0"/>
                    <a:pt x="22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1">
              <a:extLst>
                <a:ext uri="{FF2B5EF4-FFF2-40B4-BE49-F238E27FC236}">
                  <a16:creationId xmlns:a16="http://schemas.microsoft.com/office/drawing/2014/main" id="{38667F3D-2197-1D3A-747B-685FC84F5A68}"/>
                </a:ext>
              </a:extLst>
            </p:cNvPr>
            <p:cNvSpPr/>
            <p:nvPr/>
          </p:nvSpPr>
          <p:spPr>
            <a:xfrm flipH="1">
              <a:off x="7760243" y="1648506"/>
              <a:ext cx="155572" cy="104660"/>
            </a:xfrm>
            <a:custGeom>
              <a:avLst/>
              <a:gdLst/>
              <a:ahLst/>
              <a:cxnLst/>
              <a:rect l="l" t="t" r="r" b="b"/>
              <a:pathLst>
                <a:path w="3511" h="2362" extrusionOk="0">
                  <a:moveTo>
                    <a:pt x="1689" y="1"/>
                  </a:moveTo>
                  <a:cubicBezTo>
                    <a:pt x="191" y="1"/>
                    <a:pt x="0" y="2337"/>
                    <a:pt x="1907" y="2361"/>
                  </a:cubicBezTo>
                  <a:cubicBezTo>
                    <a:pt x="3335" y="2361"/>
                    <a:pt x="3511" y="55"/>
                    <a:pt x="1806" y="5"/>
                  </a:cubicBezTo>
                  <a:cubicBezTo>
                    <a:pt x="1766" y="2"/>
                    <a:pt x="1727" y="1"/>
                    <a:pt x="16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1">
              <a:extLst>
                <a:ext uri="{FF2B5EF4-FFF2-40B4-BE49-F238E27FC236}">
                  <a16:creationId xmlns:a16="http://schemas.microsoft.com/office/drawing/2014/main" id="{A9F88EE7-9850-F2FC-DC8B-9CADC70137C1}"/>
                </a:ext>
              </a:extLst>
            </p:cNvPr>
            <p:cNvSpPr/>
            <p:nvPr/>
          </p:nvSpPr>
          <p:spPr>
            <a:xfrm flipH="1">
              <a:off x="8304637" y="1362607"/>
              <a:ext cx="119371" cy="80112"/>
            </a:xfrm>
            <a:custGeom>
              <a:avLst/>
              <a:gdLst/>
              <a:ahLst/>
              <a:cxnLst/>
              <a:rect l="l" t="t" r="r" b="b"/>
              <a:pathLst>
                <a:path w="2694" h="1808" extrusionOk="0">
                  <a:moveTo>
                    <a:pt x="1304" y="1"/>
                  </a:moveTo>
                  <a:cubicBezTo>
                    <a:pt x="140" y="1"/>
                    <a:pt x="0" y="1808"/>
                    <a:pt x="1450" y="1808"/>
                  </a:cubicBezTo>
                  <a:cubicBezTo>
                    <a:pt x="1458" y="1808"/>
                    <a:pt x="1465" y="1808"/>
                    <a:pt x="1473" y="1808"/>
                  </a:cubicBezTo>
                  <a:cubicBezTo>
                    <a:pt x="2555" y="1808"/>
                    <a:pt x="2694" y="53"/>
                    <a:pt x="1375" y="3"/>
                  </a:cubicBezTo>
                  <a:cubicBezTo>
                    <a:pt x="1351" y="2"/>
                    <a:pt x="1327" y="1"/>
                    <a:pt x="1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1">
              <a:extLst>
                <a:ext uri="{FF2B5EF4-FFF2-40B4-BE49-F238E27FC236}">
                  <a16:creationId xmlns:a16="http://schemas.microsoft.com/office/drawing/2014/main" id="{19EC00A3-8BF9-5F48-AC16-3F2E926A6437}"/>
                </a:ext>
              </a:extLst>
            </p:cNvPr>
            <p:cNvSpPr/>
            <p:nvPr/>
          </p:nvSpPr>
          <p:spPr>
            <a:xfrm>
              <a:off x="7935221" y="1407647"/>
              <a:ext cx="235455" cy="173006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1">
              <a:extLst>
                <a:ext uri="{FF2B5EF4-FFF2-40B4-BE49-F238E27FC236}">
                  <a16:creationId xmlns:a16="http://schemas.microsoft.com/office/drawing/2014/main" id="{F8870647-FAEC-ED54-E1C0-40D27ADDC8E8}"/>
                </a:ext>
              </a:extLst>
            </p:cNvPr>
            <p:cNvSpPr/>
            <p:nvPr/>
          </p:nvSpPr>
          <p:spPr>
            <a:xfrm flipH="1">
              <a:off x="7941990" y="841150"/>
              <a:ext cx="119371" cy="80112"/>
            </a:xfrm>
            <a:custGeom>
              <a:avLst/>
              <a:gdLst/>
              <a:ahLst/>
              <a:cxnLst/>
              <a:rect l="l" t="t" r="r" b="b"/>
              <a:pathLst>
                <a:path w="2694" h="1808" extrusionOk="0">
                  <a:moveTo>
                    <a:pt x="1304" y="1"/>
                  </a:moveTo>
                  <a:cubicBezTo>
                    <a:pt x="140" y="1"/>
                    <a:pt x="0" y="1808"/>
                    <a:pt x="1450" y="1808"/>
                  </a:cubicBezTo>
                  <a:cubicBezTo>
                    <a:pt x="1458" y="1808"/>
                    <a:pt x="1465" y="1808"/>
                    <a:pt x="1473" y="1808"/>
                  </a:cubicBezTo>
                  <a:cubicBezTo>
                    <a:pt x="2555" y="1808"/>
                    <a:pt x="2694" y="53"/>
                    <a:pt x="1375" y="3"/>
                  </a:cubicBezTo>
                  <a:cubicBezTo>
                    <a:pt x="1351" y="2"/>
                    <a:pt x="1327" y="1"/>
                    <a:pt x="1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41">
            <a:extLst>
              <a:ext uri="{FF2B5EF4-FFF2-40B4-BE49-F238E27FC236}">
                <a16:creationId xmlns:a16="http://schemas.microsoft.com/office/drawing/2014/main" id="{D61EAE22-EEAB-8C96-26D3-FA7FFC6C8C42}"/>
              </a:ext>
            </a:extLst>
          </p:cNvPr>
          <p:cNvGrpSpPr/>
          <p:nvPr/>
        </p:nvGrpSpPr>
        <p:grpSpPr>
          <a:xfrm rot="1574757">
            <a:off x="6215017" y="2845074"/>
            <a:ext cx="934647" cy="941658"/>
            <a:chOff x="7029526" y="603457"/>
            <a:chExt cx="1141150" cy="1149709"/>
          </a:xfrm>
        </p:grpSpPr>
        <p:sp>
          <p:nvSpPr>
            <p:cNvPr id="1150" name="Google Shape;1150;p41">
              <a:extLst>
                <a:ext uri="{FF2B5EF4-FFF2-40B4-BE49-F238E27FC236}">
                  <a16:creationId xmlns:a16="http://schemas.microsoft.com/office/drawing/2014/main" id="{3875D606-C797-D1D0-6853-485338C5A68E}"/>
                </a:ext>
              </a:extLst>
            </p:cNvPr>
            <p:cNvSpPr/>
            <p:nvPr/>
          </p:nvSpPr>
          <p:spPr>
            <a:xfrm rot="-2298745" flipH="1">
              <a:off x="7383195" y="866608"/>
              <a:ext cx="391757" cy="598596"/>
            </a:xfrm>
            <a:custGeom>
              <a:avLst/>
              <a:gdLst/>
              <a:ahLst/>
              <a:cxnLst/>
              <a:rect l="l" t="t" r="r" b="b"/>
              <a:pathLst>
                <a:path w="7595" h="11605" extrusionOk="0">
                  <a:moveTo>
                    <a:pt x="2155" y="0"/>
                  </a:moveTo>
                  <a:cubicBezTo>
                    <a:pt x="2406" y="2507"/>
                    <a:pt x="2506" y="5940"/>
                    <a:pt x="0" y="6943"/>
                  </a:cubicBezTo>
                  <a:cubicBezTo>
                    <a:pt x="2757" y="6943"/>
                    <a:pt x="4336" y="9123"/>
                    <a:pt x="5589" y="11604"/>
                  </a:cubicBezTo>
                  <a:cubicBezTo>
                    <a:pt x="5589" y="9123"/>
                    <a:pt x="5338" y="6617"/>
                    <a:pt x="7594" y="5113"/>
                  </a:cubicBezTo>
                  <a:lnTo>
                    <a:pt x="7594" y="5113"/>
                  </a:lnTo>
                  <a:cubicBezTo>
                    <a:pt x="7536" y="5115"/>
                    <a:pt x="7479" y="5116"/>
                    <a:pt x="7423" y="5116"/>
                  </a:cubicBezTo>
                  <a:cubicBezTo>
                    <a:pt x="4895" y="5116"/>
                    <a:pt x="3381" y="2942"/>
                    <a:pt x="2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1">
              <a:extLst>
                <a:ext uri="{FF2B5EF4-FFF2-40B4-BE49-F238E27FC236}">
                  <a16:creationId xmlns:a16="http://schemas.microsoft.com/office/drawing/2014/main" id="{31ADB9FB-057A-C442-0DDA-FFE4302D9B3F}"/>
                </a:ext>
              </a:extLst>
            </p:cNvPr>
            <p:cNvSpPr/>
            <p:nvPr/>
          </p:nvSpPr>
          <p:spPr>
            <a:xfrm flipH="1">
              <a:off x="7029526" y="973310"/>
              <a:ext cx="207371" cy="139045"/>
            </a:xfrm>
            <a:custGeom>
              <a:avLst/>
              <a:gdLst/>
              <a:ahLst/>
              <a:cxnLst/>
              <a:rect l="l" t="t" r="r" b="b"/>
              <a:pathLst>
                <a:path w="4680" h="3138" extrusionOk="0">
                  <a:moveTo>
                    <a:pt x="2235" y="0"/>
                  </a:moveTo>
                  <a:cubicBezTo>
                    <a:pt x="256" y="0"/>
                    <a:pt x="1" y="3138"/>
                    <a:pt x="2524" y="3138"/>
                  </a:cubicBezTo>
                  <a:cubicBezTo>
                    <a:pt x="4429" y="3138"/>
                    <a:pt x="4680" y="80"/>
                    <a:pt x="2374" y="5"/>
                  </a:cubicBezTo>
                  <a:cubicBezTo>
                    <a:pt x="2327" y="2"/>
                    <a:pt x="2281" y="0"/>
                    <a:pt x="22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1">
              <a:extLst>
                <a:ext uri="{FF2B5EF4-FFF2-40B4-BE49-F238E27FC236}">
                  <a16:creationId xmlns:a16="http://schemas.microsoft.com/office/drawing/2014/main" id="{614DD9B5-8923-4646-C2C0-E0389514C80D}"/>
                </a:ext>
              </a:extLst>
            </p:cNvPr>
            <p:cNvSpPr/>
            <p:nvPr/>
          </p:nvSpPr>
          <p:spPr>
            <a:xfrm flipH="1">
              <a:off x="7760243" y="1648506"/>
              <a:ext cx="155572" cy="104660"/>
            </a:xfrm>
            <a:custGeom>
              <a:avLst/>
              <a:gdLst/>
              <a:ahLst/>
              <a:cxnLst/>
              <a:rect l="l" t="t" r="r" b="b"/>
              <a:pathLst>
                <a:path w="3511" h="2362" extrusionOk="0">
                  <a:moveTo>
                    <a:pt x="1689" y="1"/>
                  </a:moveTo>
                  <a:cubicBezTo>
                    <a:pt x="191" y="1"/>
                    <a:pt x="0" y="2337"/>
                    <a:pt x="1907" y="2361"/>
                  </a:cubicBezTo>
                  <a:cubicBezTo>
                    <a:pt x="3335" y="2361"/>
                    <a:pt x="3511" y="55"/>
                    <a:pt x="1806" y="5"/>
                  </a:cubicBezTo>
                  <a:cubicBezTo>
                    <a:pt x="1766" y="2"/>
                    <a:pt x="1727" y="1"/>
                    <a:pt x="16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1">
              <a:extLst>
                <a:ext uri="{FF2B5EF4-FFF2-40B4-BE49-F238E27FC236}">
                  <a16:creationId xmlns:a16="http://schemas.microsoft.com/office/drawing/2014/main" id="{9C74128A-0596-C60D-99E3-98C28105527A}"/>
                </a:ext>
              </a:extLst>
            </p:cNvPr>
            <p:cNvSpPr/>
            <p:nvPr/>
          </p:nvSpPr>
          <p:spPr>
            <a:xfrm flipH="1">
              <a:off x="7890892" y="944228"/>
              <a:ext cx="119371" cy="80112"/>
            </a:xfrm>
            <a:custGeom>
              <a:avLst/>
              <a:gdLst/>
              <a:ahLst/>
              <a:cxnLst/>
              <a:rect l="l" t="t" r="r" b="b"/>
              <a:pathLst>
                <a:path w="2694" h="1808" extrusionOk="0">
                  <a:moveTo>
                    <a:pt x="1304" y="1"/>
                  </a:moveTo>
                  <a:cubicBezTo>
                    <a:pt x="140" y="1"/>
                    <a:pt x="0" y="1808"/>
                    <a:pt x="1450" y="1808"/>
                  </a:cubicBezTo>
                  <a:cubicBezTo>
                    <a:pt x="1458" y="1808"/>
                    <a:pt x="1465" y="1808"/>
                    <a:pt x="1473" y="1808"/>
                  </a:cubicBezTo>
                  <a:cubicBezTo>
                    <a:pt x="2555" y="1808"/>
                    <a:pt x="2694" y="53"/>
                    <a:pt x="1375" y="3"/>
                  </a:cubicBezTo>
                  <a:cubicBezTo>
                    <a:pt x="1351" y="2"/>
                    <a:pt x="1327" y="1"/>
                    <a:pt x="1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1">
              <a:extLst>
                <a:ext uri="{FF2B5EF4-FFF2-40B4-BE49-F238E27FC236}">
                  <a16:creationId xmlns:a16="http://schemas.microsoft.com/office/drawing/2014/main" id="{1093C774-8241-F71E-E0AA-3A3BE8313285}"/>
                </a:ext>
              </a:extLst>
            </p:cNvPr>
            <p:cNvSpPr/>
            <p:nvPr/>
          </p:nvSpPr>
          <p:spPr>
            <a:xfrm>
              <a:off x="7935221" y="1407647"/>
              <a:ext cx="235455" cy="173006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1">
              <a:extLst>
                <a:ext uri="{FF2B5EF4-FFF2-40B4-BE49-F238E27FC236}">
                  <a16:creationId xmlns:a16="http://schemas.microsoft.com/office/drawing/2014/main" id="{23D631A6-4A2C-465B-6662-DA510E50DF19}"/>
                </a:ext>
              </a:extLst>
            </p:cNvPr>
            <p:cNvSpPr/>
            <p:nvPr/>
          </p:nvSpPr>
          <p:spPr>
            <a:xfrm flipH="1">
              <a:off x="7274487" y="603457"/>
              <a:ext cx="119371" cy="80112"/>
            </a:xfrm>
            <a:custGeom>
              <a:avLst/>
              <a:gdLst/>
              <a:ahLst/>
              <a:cxnLst/>
              <a:rect l="l" t="t" r="r" b="b"/>
              <a:pathLst>
                <a:path w="2694" h="1808" extrusionOk="0">
                  <a:moveTo>
                    <a:pt x="1304" y="1"/>
                  </a:moveTo>
                  <a:cubicBezTo>
                    <a:pt x="140" y="1"/>
                    <a:pt x="0" y="1808"/>
                    <a:pt x="1450" y="1808"/>
                  </a:cubicBezTo>
                  <a:cubicBezTo>
                    <a:pt x="1458" y="1808"/>
                    <a:pt x="1465" y="1808"/>
                    <a:pt x="1473" y="1808"/>
                  </a:cubicBezTo>
                  <a:cubicBezTo>
                    <a:pt x="2555" y="1808"/>
                    <a:pt x="2694" y="53"/>
                    <a:pt x="1375" y="3"/>
                  </a:cubicBezTo>
                  <a:cubicBezTo>
                    <a:pt x="1351" y="2"/>
                    <a:pt x="1327" y="1"/>
                    <a:pt x="1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" name="Google Shape;1156;p41">
            <a:extLst>
              <a:ext uri="{FF2B5EF4-FFF2-40B4-BE49-F238E27FC236}">
                <a16:creationId xmlns:a16="http://schemas.microsoft.com/office/drawing/2014/main" id="{49491F66-3860-7802-F200-AFAA87913569}"/>
              </a:ext>
            </a:extLst>
          </p:cNvPr>
          <p:cNvGrpSpPr/>
          <p:nvPr/>
        </p:nvGrpSpPr>
        <p:grpSpPr>
          <a:xfrm>
            <a:off x="7271350" y="248700"/>
            <a:ext cx="1291805" cy="2011223"/>
            <a:chOff x="7176100" y="258225"/>
            <a:chExt cx="1291805" cy="2011223"/>
          </a:xfrm>
        </p:grpSpPr>
        <p:sp>
          <p:nvSpPr>
            <p:cNvPr id="1157" name="Google Shape;1157;p41">
              <a:extLst>
                <a:ext uri="{FF2B5EF4-FFF2-40B4-BE49-F238E27FC236}">
                  <a16:creationId xmlns:a16="http://schemas.microsoft.com/office/drawing/2014/main" id="{E2985447-4942-187C-F8DB-4BE45B573D0F}"/>
                </a:ext>
              </a:extLst>
            </p:cNvPr>
            <p:cNvSpPr/>
            <p:nvPr/>
          </p:nvSpPr>
          <p:spPr>
            <a:xfrm>
              <a:off x="7176100" y="258225"/>
              <a:ext cx="451200" cy="555000"/>
            </a:xfrm>
            <a:custGeom>
              <a:avLst/>
              <a:gdLst/>
              <a:ahLst/>
              <a:cxnLst/>
              <a:rect l="l" t="t" r="r" b="b"/>
              <a:pathLst>
                <a:path w="18048" h="22200" extrusionOk="0">
                  <a:moveTo>
                    <a:pt x="8520" y="1563"/>
                  </a:moveTo>
                  <a:cubicBezTo>
                    <a:pt x="14072" y="1563"/>
                    <a:pt x="8179" y="13801"/>
                    <a:pt x="5973" y="19170"/>
                  </a:cubicBezTo>
                  <a:lnTo>
                    <a:pt x="5973" y="19170"/>
                  </a:lnTo>
                  <a:cubicBezTo>
                    <a:pt x="5551" y="16350"/>
                    <a:pt x="5004" y="13551"/>
                    <a:pt x="4814" y="10699"/>
                  </a:cubicBezTo>
                  <a:cubicBezTo>
                    <a:pt x="4639" y="7942"/>
                    <a:pt x="4263" y="1902"/>
                    <a:pt x="8197" y="1576"/>
                  </a:cubicBezTo>
                  <a:cubicBezTo>
                    <a:pt x="8309" y="1567"/>
                    <a:pt x="8417" y="1563"/>
                    <a:pt x="8520" y="1563"/>
                  </a:cubicBezTo>
                  <a:close/>
                  <a:moveTo>
                    <a:pt x="8102" y="1"/>
                  </a:moveTo>
                  <a:cubicBezTo>
                    <a:pt x="1" y="1"/>
                    <a:pt x="4055" y="16395"/>
                    <a:pt x="4639" y="20749"/>
                  </a:cubicBezTo>
                  <a:cubicBezTo>
                    <a:pt x="4686" y="21117"/>
                    <a:pt x="4936" y="21351"/>
                    <a:pt x="5223" y="21444"/>
                  </a:cubicBezTo>
                  <a:lnTo>
                    <a:pt x="5223" y="21444"/>
                  </a:lnTo>
                  <a:cubicBezTo>
                    <a:pt x="5250" y="21906"/>
                    <a:pt x="5683" y="22199"/>
                    <a:pt x="6086" y="22199"/>
                  </a:cubicBezTo>
                  <a:cubicBezTo>
                    <a:pt x="6396" y="22199"/>
                    <a:pt x="6689" y="22027"/>
                    <a:pt x="6769" y="21626"/>
                  </a:cubicBezTo>
                  <a:cubicBezTo>
                    <a:pt x="7621" y="17415"/>
                    <a:pt x="18047" y="1075"/>
                    <a:pt x="8874" y="47"/>
                  </a:cubicBezTo>
                  <a:cubicBezTo>
                    <a:pt x="8605" y="16"/>
                    <a:pt x="8348" y="1"/>
                    <a:pt x="8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1">
              <a:extLst>
                <a:ext uri="{FF2B5EF4-FFF2-40B4-BE49-F238E27FC236}">
                  <a16:creationId xmlns:a16="http://schemas.microsoft.com/office/drawing/2014/main" id="{8265E064-FDE3-723D-7BAC-2276A49CF32A}"/>
                </a:ext>
              </a:extLst>
            </p:cNvPr>
            <p:cNvSpPr/>
            <p:nvPr/>
          </p:nvSpPr>
          <p:spPr>
            <a:xfrm>
              <a:off x="7194929" y="658689"/>
              <a:ext cx="1272976" cy="1610759"/>
            </a:xfrm>
            <a:custGeom>
              <a:avLst/>
              <a:gdLst/>
              <a:ahLst/>
              <a:cxnLst/>
              <a:rect l="l" t="t" r="r" b="b"/>
              <a:pathLst>
                <a:path w="45133" h="57109" extrusionOk="0">
                  <a:moveTo>
                    <a:pt x="11235" y="1"/>
                  </a:moveTo>
                  <a:cubicBezTo>
                    <a:pt x="7515" y="1"/>
                    <a:pt x="4198" y="1195"/>
                    <a:pt x="2532" y="4731"/>
                  </a:cubicBezTo>
                  <a:cubicBezTo>
                    <a:pt x="0" y="20220"/>
                    <a:pt x="2532" y="42175"/>
                    <a:pt x="2532" y="42175"/>
                  </a:cubicBezTo>
                  <a:cubicBezTo>
                    <a:pt x="3700" y="52965"/>
                    <a:pt x="15524" y="57109"/>
                    <a:pt x="26217" y="57109"/>
                  </a:cubicBezTo>
                  <a:cubicBezTo>
                    <a:pt x="36164" y="57109"/>
                    <a:pt x="45132" y="53523"/>
                    <a:pt x="43635" y="48365"/>
                  </a:cubicBezTo>
                  <a:cubicBezTo>
                    <a:pt x="40552" y="37664"/>
                    <a:pt x="30677" y="40771"/>
                    <a:pt x="28722" y="34280"/>
                  </a:cubicBezTo>
                  <a:cubicBezTo>
                    <a:pt x="26742" y="27814"/>
                    <a:pt x="31529" y="6711"/>
                    <a:pt x="27594" y="4731"/>
                  </a:cubicBezTo>
                  <a:cubicBezTo>
                    <a:pt x="25113" y="3482"/>
                    <a:pt x="17587" y="1"/>
                    <a:pt x="1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1">
              <a:extLst>
                <a:ext uri="{FF2B5EF4-FFF2-40B4-BE49-F238E27FC236}">
                  <a16:creationId xmlns:a16="http://schemas.microsoft.com/office/drawing/2014/main" id="{35B5CFD6-9F6C-30E6-EBB0-EDD7DE0BDB11}"/>
                </a:ext>
              </a:extLst>
            </p:cNvPr>
            <p:cNvSpPr/>
            <p:nvPr/>
          </p:nvSpPr>
          <p:spPr>
            <a:xfrm>
              <a:off x="7246735" y="1633799"/>
              <a:ext cx="274322" cy="531608"/>
            </a:xfrm>
            <a:custGeom>
              <a:avLst/>
              <a:gdLst/>
              <a:ahLst/>
              <a:cxnLst/>
              <a:rect l="l" t="t" r="r" b="b"/>
              <a:pathLst>
                <a:path w="9726" h="18848" extrusionOk="0">
                  <a:moveTo>
                    <a:pt x="1" y="1"/>
                  </a:moveTo>
                  <a:cubicBezTo>
                    <a:pt x="302" y="4587"/>
                    <a:pt x="653" y="7645"/>
                    <a:pt x="653" y="7645"/>
                  </a:cubicBezTo>
                  <a:cubicBezTo>
                    <a:pt x="1229" y="12808"/>
                    <a:pt x="4237" y="16442"/>
                    <a:pt x="8372" y="18848"/>
                  </a:cubicBezTo>
                  <a:cubicBezTo>
                    <a:pt x="9725" y="11204"/>
                    <a:pt x="7645" y="255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1">
              <a:extLst>
                <a:ext uri="{FF2B5EF4-FFF2-40B4-BE49-F238E27FC236}">
                  <a16:creationId xmlns:a16="http://schemas.microsoft.com/office/drawing/2014/main" id="{7870865E-3E19-7598-AB51-7E0F0BA113B2}"/>
                </a:ext>
              </a:extLst>
            </p:cNvPr>
            <p:cNvSpPr/>
            <p:nvPr/>
          </p:nvSpPr>
          <p:spPr>
            <a:xfrm>
              <a:off x="8052386" y="1841157"/>
              <a:ext cx="407901" cy="418506"/>
            </a:xfrm>
            <a:custGeom>
              <a:avLst/>
              <a:gdLst/>
              <a:ahLst/>
              <a:cxnLst/>
              <a:rect l="l" t="t" r="r" b="b"/>
              <a:pathLst>
                <a:path w="14462" h="14838" extrusionOk="0">
                  <a:moveTo>
                    <a:pt x="9123" y="0"/>
                  </a:moveTo>
                  <a:cubicBezTo>
                    <a:pt x="6717" y="401"/>
                    <a:pt x="4812" y="2481"/>
                    <a:pt x="3660" y="4186"/>
                  </a:cubicBezTo>
                  <a:cubicBezTo>
                    <a:pt x="1529" y="7043"/>
                    <a:pt x="0" y="11103"/>
                    <a:pt x="1103" y="14837"/>
                  </a:cubicBezTo>
                  <a:cubicBezTo>
                    <a:pt x="8672" y="13810"/>
                    <a:pt x="14462" y="10652"/>
                    <a:pt x="13234" y="6441"/>
                  </a:cubicBezTo>
                  <a:cubicBezTo>
                    <a:pt x="12331" y="3283"/>
                    <a:pt x="10828" y="1354"/>
                    <a:pt x="9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1">
              <a:extLst>
                <a:ext uri="{FF2B5EF4-FFF2-40B4-BE49-F238E27FC236}">
                  <a16:creationId xmlns:a16="http://schemas.microsoft.com/office/drawing/2014/main" id="{12A7CA4F-F79F-057B-1203-6EA42109C47B}"/>
                </a:ext>
              </a:extLst>
            </p:cNvPr>
            <p:cNvSpPr/>
            <p:nvPr/>
          </p:nvSpPr>
          <p:spPr>
            <a:xfrm>
              <a:off x="7191375" y="649325"/>
              <a:ext cx="920414" cy="537869"/>
            </a:xfrm>
            <a:custGeom>
              <a:avLst/>
              <a:gdLst/>
              <a:ahLst/>
              <a:cxnLst/>
              <a:rect l="l" t="t" r="r" b="b"/>
              <a:pathLst>
                <a:path w="32633" h="19070" extrusionOk="0">
                  <a:moveTo>
                    <a:pt x="11195" y="1"/>
                  </a:moveTo>
                  <a:cubicBezTo>
                    <a:pt x="9945" y="1"/>
                    <a:pt x="8732" y="101"/>
                    <a:pt x="7595" y="326"/>
                  </a:cubicBezTo>
                  <a:cubicBezTo>
                    <a:pt x="7595" y="326"/>
                    <a:pt x="2532" y="1254"/>
                    <a:pt x="1530" y="6191"/>
                  </a:cubicBezTo>
                  <a:cubicBezTo>
                    <a:pt x="552" y="11128"/>
                    <a:pt x="1" y="12807"/>
                    <a:pt x="2958" y="14787"/>
                  </a:cubicBezTo>
                  <a:cubicBezTo>
                    <a:pt x="5353" y="16370"/>
                    <a:pt x="14104" y="19070"/>
                    <a:pt x="21087" y="19070"/>
                  </a:cubicBezTo>
                  <a:cubicBezTo>
                    <a:pt x="22729" y="19070"/>
                    <a:pt x="24274" y="18920"/>
                    <a:pt x="25615" y="18572"/>
                  </a:cubicBezTo>
                  <a:cubicBezTo>
                    <a:pt x="32633" y="16742"/>
                    <a:pt x="30953" y="13935"/>
                    <a:pt x="30953" y="10276"/>
                  </a:cubicBezTo>
                  <a:cubicBezTo>
                    <a:pt x="30953" y="6617"/>
                    <a:pt x="29750" y="5264"/>
                    <a:pt x="25314" y="3233"/>
                  </a:cubicBezTo>
                  <a:cubicBezTo>
                    <a:pt x="21785" y="1609"/>
                    <a:pt x="16201" y="1"/>
                    <a:pt x="11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1">
              <a:extLst>
                <a:ext uri="{FF2B5EF4-FFF2-40B4-BE49-F238E27FC236}">
                  <a16:creationId xmlns:a16="http://schemas.microsoft.com/office/drawing/2014/main" id="{98386345-53F9-764B-0CD0-AB0DAF256F88}"/>
                </a:ext>
              </a:extLst>
            </p:cNvPr>
            <p:cNvSpPr/>
            <p:nvPr/>
          </p:nvSpPr>
          <p:spPr>
            <a:xfrm>
              <a:off x="7292461" y="666389"/>
              <a:ext cx="786102" cy="267919"/>
            </a:xfrm>
            <a:custGeom>
              <a:avLst/>
              <a:gdLst/>
              <a:ahLst/>
              <a:cxnLst/>
              <a:rect l="l" t="t" r="r" b="b"/>
              <a:pathLst>
                <a:path w="27871" h="9499" extrusionOk="0">
                  <a:moveTo>
                    <a:pt x="7558" y="1"/>
                  </a:moveTo>
                  <a:cubicBezTo>
                    <a:pt x="3456" y="1"/>
                    <a:pt x="2257" y="1501"/>
                    <a:pt x="2257" y="1501"/>
                  </a:cubicBezTo>
                  <a:cubicBezTo>
                    <a:pt x="1" y="3029"/>
                    <a:pt x="1379" y="5837"/>
                    <a:pt x="7219" y="7992"/>
                  </a:cubicBezTo>
                  <a:cubicBezTo>
                    <a:pt x="10162" y="9074"/>
                    <a:pt x="13068" y="9499"/>
                    <a:pt x="15805" y="9499"/>
                  </a:cubicBezTo>
                  <a:cubicBezTo>
                    <a:pt x="18522" y="9499"/>
                    <a:pt x="21075" y="9080"/>
                    <a:pt x="23334" y="8468"/>
                  </a:cubicBezTo>
                  <a:cubicBezTo>
                    <a:pt x="27871" y="7265"/>
                    <a:pt x="25014" y="5310"/>
                    <a:pt x="23334" y="4258"/>
                  </a:cubicBezTo>
                  <a:cubicBezTo>
                    <a:pt x="21630" y="3205"/>
                    <a:pt x="15565" y="774"/>
                    <a:pt x="9700" y="122"/>
                  </a:cubicBezTo>
                  <a:cubicBezTo>
                    <a:pt x="8911" y="38"/>
                    <a:pt x="8199" y="1"/>
                    <a:pt x="7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1">
              <a:extLst>
                <a:ext uri="{FF2B5EF4-FFF2-40B4-BE49-F238E27FC236}">
                  <a16:creationId xmlns:a16="http://schemas.microsoft.com/office/drawing/2014/main" id="{C8761A69-4E12-401F-39CD-B42928F0D09A}"/>
                </a:ext>
              </a:extLst>
            </p:cNvPr>
            <p:cNvSpPr/>
            <p:nvPr/>
          </p:nvSpPr>
          <p:spPr>
            <a:xfrm>
              <a:off x="8004324" y="1795211"/>
              <a:ext cx="260163" cy="471531"/>
            </a:xfrm>
            <a:custGeom>
              <a:avLst/>
              <a:gdLst/>
              <a:ahLst/>
              <a:cxnLst/>
              <a:rect l="l" t="t" r="r" b="b"/>
              <a:pathLst>
                <a:path w="9224" h="16718" extrusionOk="0">
                  <a:moveTo>
                    <a:pt x="8246" y="0"/>
                  </a:moveTo>
                  <a:cubicBezTo>
                    <a:pt x="6491" y="752"/>
                    <a:pt x="3785" y="2406"/>
                    <a:pt x="2055" y="5840"/>
                  </a:cubicBezTo>
                  <a:cubicBezTo>
                    <a:pt x="50" y="9850"/>
                    <a:pt x="0" y="14512"/>
                    <a:pt x="326" y="16717"/>
                  </a:cubicBezTo>
                  <a:cubicBezTo>
                    <a:pt x="602" y="16692"/>
                    <a:pt x="902" y="16667"/>
                    <a:pt x="1178" y="16642"/>
                  </a:cubicBezTo>
                  <a:cubicBezTo>
                    <a:pt x="877" y="14862"/>
                    <a:pt x="727" y="10326"/>
                    <a:pt x="2807" y="6216"/>
                  </a:cubicBezTo>
                  <a:cubicBezTo>
                    <a:pt x="4637" y="2607"/>
                    <a:pt x="7694" y="1078"/>
                    <a:pt x="9223" y="526"/>
                  </a:cubicBezTo>
                  <a:cubicBezTo>
                    <a:pt x="8897" y="351"/>
                    <a:pt x="8572" y="176"/>
                    <a:pt x="8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1">
              <a:extLst>
                <a:ext uri="{FF2B5EF4-FFF2-40B4-BE49-F238E27FC236}">
                  <a16:creationId xmlns:a16="http://schemas.microsoft.com/office/drawing/2014/main" id="{7DA2CAEB-B0B9-3D33-D67E-F08FF12E9BB4}"/>
                </a:ext>
              </a:extLst>
            </p:cNvPr>
            <p:cNvSpPr/>
            <p:nvPr/>
          </p:nvSpPr>
          <p:spPr>
            <a:xfrm>
              <a:off x="7243210" y="1573017"/>
              <a:ext cx="314599" cy="619269"/>
            </a:xfrm>
            <a:custGeom>
              <a:avLst/>
              <a:gdLst/>
              <a:ahLst/>
              <a:cxnLst/>
              <a:rect l="l" t="t" r="r" b="b"/>
              <a:pathLst>
                <a:path w="11154" h="21956" extrusionOk="0">
                  <a:moveTo>
                    <a:pt x="1" y="0"/>
                  </a:moveTo>
                  <a:cubicBezTo>
                    <a:pt x="1" y="301"/>
                    <a:pt x="26" y="627"/>
                    <a:pt x="51" y="903"/>
                  </a:cubicBezTo>
                  <a:cubicBezTo>
                    <a:pt x="2156" y="1579"/>
                    <a:pt x="6066" y="3258"/>
                    <a:pt x="7920" y="6918"/>
                  </a:cubicBezTo>
                  <a:cubicBezTo>
                    <a:pt x="10226" y="11429"/>
                    <a:pt x="10301" y="17720"/>
                    <a:pt x="9600" y="21579"/>
                  </a:cubicBezTo>
                  <a:cubicBezTo>
                    <a:pt x="9850" y="21705"/>
                    <a:pt x="10126" y="21855"/>
                    <a:pt x="10377" y="21955"/>
                  </a:cubicBezTo>
                  <a:cubicBezTo>
                    <a:pt x="11154" y="17970"/>
                    <a:pt x="11103" y="11304"/>
                    <a:pt x="8672" y="6517"/>
                  </a:cubicBezTo>
                  <a:cubicBezTo>
                    <a:pt x="6542" y="2356"/>
                    <a:pt x="2156" y="62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1">
              <a:extLst>
                <a:ext uri="{FF2B5EF4-FFF2-40B4-BE49-F238E27FC236}">
                  <a16:creationId xmlns:a16="http://schemas.microsoft.com/office/drawing/2014/main" id="{095A250D-1B9A-95AD-1966-54910FE946A6}"/>
                </a:ext>
              </a:extLst>
            </p:cNvPr>
            <p:cNvSpPr/>
            <p:nvPr/>
          </p:nvSpPr>
          <p:spPr>
            <a:xfrm>
              <a:off x="7235911" y="1131264"/>
              <a:ext cx="770561" cy="183276"/>
            </a:xfrm>
            <a:custGeom>
              <a:avLst/>
              <a:gdLst/>
              <a:ahLst/>
              <a:cxnLst/>
              <a:rect l="l" t="t" r="r" b="b"/>
              <a:pathLst>
                <a:path w="27320" h="6498" extrusionOk="0">
                  <a:moveTo>
                    <a:pt x="742" y="1"/>
                  </a:moveTo>
                  <a:cubicBezTo>
                    <a:pt x="507" y="1"/>
                    <a:pt x="265" y="26"/>
                    <a:pt x="26" y="56"/>
                  </a:cubicBezTo>
                  <a:cubicBezTo>
                    <a:pt x="26" y="357"/>
                    <a:pt x="26" y="633"/>
                    <a:pt x="1" y="934"/>
                  </a:cubicBezTo>
                  <a:cubicBezTo>
                    <a:pt x="225" y="891"/>
                    <a:pt x="505" y="857"/>
                    <a:pt x="738" y="857"/>
                  </a:cubicBezTo>
                  <a:cubicBezTo>
                    <a:pt x="922" y="857"/>
                    <a:pt x="1077" y="878"/>
                    <a:pt x="1154" y="934"/>
                  </a:cubicBezTo>
                  <a:cubicBezTo>
                    <a:pt x="1229" y="1034"/>
                    <a:pt x="1254" y="1485"/>
                    <a:pt x="1279" y="1736"/>
                  </a:cubicBezTo>
                  <a:cubicBezTo>
                    <a:pt x="1304" y="2412"/>
                    <a:pt x="1354" y="3164"/>
                    <a:pt x="1906" y="3490"/>
                  </a:cubicBezTo>
                  <a:cubicBezTo>
                    <a:pt x="2030" y="3559"/>
                    <a:pt x="2163" y="3588"/>
                    <a:pt x="2301" y="3588"/>
                  </a:cubicBezTo>
                  <a:cubicBezTo>
                    <a:pt x="2663" y="3588"/>
                    <a:pt x="3067" y="3389"/>
                    <a:pt x="3485" y="3189"/>
                  </a:cubicBezTo>
                  <a:cubicBezTo>
                    <a:pt x="3759" y="3052"/>
                    <a:pt x="4241" y="2832"/>
                    <a:pt x="4419" y="2832"/>
                  </a:cubicBezTo>
                  <a:cubicBezTo>
                    <a:pt x="4437" y="2832"/>
                    <a:pt x="4451" y="2834"/>
                    <a:pt x="4462" y="2838"/>
                  </a:cubicBezTo>
                  <a:cubicBezTo>
                    <a:pt x="4587" y="2913"/>
                    <a:pt x="4738" y="3365"/>
                    <a:pt x="4813" y="3640"/>
                  </a:cubicBezTo>
                  <a:cubicBezTo>
                    <a:pt x="5038" y="4292"/>
                    <a:pt x="5239" y="4944"/>
                    <a:pt x="5815" y="5119"/>
                  </a:cubicBezTo>
                  <a:cubicBezTo>
                    <a:pt x="5893" y="5142"/>
                    <a:pt x="5971" y="5153"/>
                    <a:pt x="6048" y="5153"/>
                  </a:cubicBezTo>
                  <a:cubicBezTo>
                    <a:pt x="6472" y="5153"/>
                    <a:pt x="6896" y="4835"/>
                    <a:pt x="7319" y="4517"/>
                  </a:cubicBezTo>
                  <a:cubicBezTo>
                    <a:pt x="7570" y="4317"/>
                    <a:pt x="8046" y="3966"/>
                    <a:pt x="8196" y="3966"/>
                  </a:cubicBezTo>
                  <a:cubicBezTo>
                    <a:pt x="8322" y="4041"/>
                    <a:pt x="8547" y="4467"/>
                    <a:pt x="8673" y="4743"/>
                  </a:cubicBezTo>
                  <a:cubicBezTo>
                    <a:pt x="8973" y="5320"/>
                    <a:pt x="9299" y="5946"/>
                    <a:pt x="9876" y="6021"/>
                  </a:cubicBezTo>
                  <a:cubicBezTo>
                    <a:pt x="9917" y="6027"/>
                    <a:pt x="9957" y="6030"/>
                    <a:pt x="9997" y="6030"/>
                  </a:cubicBezTo>
                  <a:cubicBezTo>
                    <a:pt x="10468" y="6030"/>
                    <a:pt x="10865" y="5633"/>
                    <a:pt x="11304" y="5194"/>
                  </a:cubicBezTo>
                  <a:cubicBezTo>
                    <a:pt x="11505" y="4994"/>
                    <a:pt x="11931" y="4568"/>
                    <a:pt x="12056" y="4568"/>
                  </a:cubicBezTo>
                  <a:lnTo>
                    <a:pt x="12081" y="4568"/>
                  </a:lnTo>
                  <a:cubicBezTo>
                    <a:pt x="12206" y="4618"/>
                    <a:pt x="12482" y="5044"/>
                    <a:pt x="12658" y="5269"/>
                  </a:cubicBezTo>
                  <a:cubicBezTo>
                    <a:pt x="13008" y="5821"/>
                    <a:pt x="13384" y="6397"/>
                    <a:pt x="13961" y="6422"/>
                  </a:cubicBezTo>
                  <a:cubicBezTo>
                    <a:pt x="13983" y="6424"/>
                    <a:pt x="14006" y="6425"/>
                    <a:pt x="14028" y="6425"/>
                  </a:cubicBezTo>
                  <a:cubicBezTo>
                    <a:pt x="14523" y="6425"/>
                    <a:pt x="14929" y="5900"/>
                    <a:pt x="15289" y="5420"/>
                  </a:cubicBezTo>
                  <a:cubicBezTo>
                    <a:pt x="15465" y="5194"/>
                    <a:pt x="15740" y="4818"/>
                    <a:pt x="15841" y="4793"/>
                  </a:cubicBezTo>
                  <a:cubicBezTo>
                    <a:pt x="15966" y="4818"/>
                    <a:pt x="16267" y="5244"/>
                    <a:pt x="16442" y="5495"/>
                  </a:cubicBezTo>
                  <a:cubicBezTo>
                    <a:pt x="16818" y="5996"/>
                    <a:pt x="17144" y="6497"/>
                    <a:pt x="17645" y="6497"/>
                  </a:cubicBezTo>
                  <a:lnTo>
                    <a:pt x="17670" y="6497"/>
                  </a:lnTo>
                  <a:cubicBezTo>
                    <a:pt x="18222" y="6497"/>
                    <a:pt x="18597" y="5921"/>
                    <a:pt x="18948" y="5370"/>
                  </a:cubicBezTo>
                  <a:cubicBezTo>
                    <a:pt x="19099" y="5144"/>
                    <a:pt x="19324" y="4768"/>
                    <a:pt x="19425" y="4718"/>
                  </a:cubicBezTo>
                  <a:cubicBezTo>
                    <a:pt x="19575" y="4743"/>
                    <a:pt x="19926" y="5144"/>
                    <a:pt x="20101" y="5370"/>
                  </a:cubicBezTo>
                  <a:cubicBezTo>
                    <a:pt x="20496" y="5834"/>
                    <a:pt x="20847" y="6255"/>
                    <a:pt x="21295" y="6255"/>
                  </a:cubicBezTo>
                  <a:cubicBezTo>
                    <a:pt x="21331" y="6255"/>
                    <a:pt x="21367" y="6252"/>
                    <a:pt x="21404" y="6247"/>
                  </a:cubicBezTo>
                  <a:cubicBezTo>
                    <a:pt x="21981" y="6197"/>
                    <a:pt x="22282" y="5570"/>
                    <a:pt x="22582" y="4969"/>
                  </a:cubicBezTo>
                  <a:cubicBezTo>
                    <a:pt x="22683" y="4743"/>
                    <a:pt x="22883" y="4342"/>
                    <a:pt x="22958" y="4292"/>
                  </a:cubicBezTo>
                  <a:cubicBezTo>
                    <a:pt x="22964" y="4291"/>
                    <a:pt x="22969" y="4291"/>
                    <a:pt x="22975" y="4291"/>
                  </a:cubicBezTo>
                  <a:cubicBezTo>
                    <a:pt x="23159" y="4291"/>
                    <a:pt x="23566" y="4673"/>
                    <a:pt x="23760" y="4843"/>
                  </a:cubicBezTo>
                  <a:cubicBezTo>
                    <a:pt x="24173" y="5213"/>
                    <a:pt x="24567" y="5544"/>
                    <a:pt x="24975" y="5544"/>
                  </a:cubicBezTo>
                  <a:cubicBezTo>
                    <a:pt x="25038" y="5544"/>
                    <a:pt x="25101" y="5537"/>
                    <a:pt x="25164" y="5520"/>
                  </a:cubicBezTo>
                  <a:cubicBezTo>
                    <a:pt x="25765" y="5345"/>
                    <a:pt x="25941" y="4618"/>
                    <a:pt x="26116" y="3966"/>
                  </a:cubicBezTo>
                  <a:cubicBezTo>
                    <a:pt x="26166" y="3741"/>
                    <a:pt x="26267" y="3340"/>
                    <a:pt x="26317" y="3264"/>
                  </a:cubicBezTo>
                  <a:cubicBezTo>
                    <a:pt x="26342" y="3252"/>
                    <a:pt x="26375" y="3246"/>
                    <a:pt x="26414" y="3246"/>
                  </a:cubicBezTo>
                  <a:cubicBezTo>
                    <a:pt x="26613" y="3246"/>
                    <a:pt x="26976" y="3389"/>
                    <a:pt x="27269" y="3515"/>
                  </a:cubicBezTo>
                  <a:cubicBezTo>
                    <a:pt x="27269" y="3214"/>
                    <a:pt x="27294" y="2913"/>
                    <a:pt x="27319" y="2613"/>
                  </a:cubicBezTo>
                  <a:cubicBezTo>
                    <a:pt x="27021" y="2497"/>
                    <a:pt x="26702" y="2403"/>
                    <a:pt x="26403" y="2403"/>
                  </a:cubicBezTo>
                  <a:cubicBezTo>
                    <a:pt x="26250" y="2403"/>
                    <a:pt x="26102" y="2428"/>
                    <a:pt x="25966" y="2487"/>
                  </a:cubicBezTo>
                  <a:cubicBezTo>
                    <a:pt x="25565" y="2688"/>
                    <a:pt x="25440" y="3189"/>
                    <a:pt x="25289" y="3766"/>
                  </a:cubicBezTo>
                  <a:cubicBezTo>
                    <a:pt x="25214" y="4041"/>
                    <a:pt x="25064" y="4618"/>
                    <a:pt x="24963" y="4693"/>
                  </a:cubicBezTo>
                  <a:cubicBezTo>
                    <a:pt x="24863" y="4668"/>
                    <a:pt x="24512" y="4392"/>
                    <a:pt x="24337" y="4217"/>
                  </a:cubicBezTo>
                  <a:cubicBezTo>
                    <a:pt x="23884" y="3831"/>
                    <a:pt x="23430" y="3426"/>
                    <a:pt x="22958" y="3426"/>
                  </a:cubicBezTo>
                  <a:cubicBezTo>
                    <a:pt x="22909" y="3426"/>
                    <a:pt x="22858" y="3430"/>
                    <a:pt x="22808" y="3440"/>
                  </a:cubicBezTo>
                  <a:cubicBezTo>
                    <a:pt x="22332" y="3540"/>
                    <a:pt x="22081" y="4066"/>
                    <a:pt x="21805" y="4593"/>
                  </a:cubicBezTo>
                  <a:cubicBezTo>
                    <a:pt x="21680" y="4868"/>
                    <a:pt x="21430" y="5345"/>
                    <a:pt x="21354" y="5420"/>
                  </a:cubicBezTo>
                  <a:cubicBezTo>
                    <a:pt x="21229" y="5370"/>
                    <a:pt x="20928" y="5019"/>
                    <a:pt x="20753" y="4818"/>
                  </a:cubicBezTo>
                  <a:cubicBezTo>
                    <a:pt x="20362" y="4354"/>
                    <a:pt x="19922" y="3865"/>
                    <a:pt x="19412" y="3865"/>
                  </a:cubicBezTo>
                  <a:cubicBezTo>
                    <a:pt x="19400" y="3865"/>
                    <a:pt x="19387" y="3865"/>
                    <a:pt x="19374" y="3866"/>
                  </a:cubicBezTo>
                  <a:cubicBezTo>
                    <a:pt x="18873" y="3891"/>
                    <a:pt x="18572" y="4392"/>
                    <a:pt x="18222" y="4919"/>
                  </a:cubicBezTo>
                  <a:cubicBezTo>
                    <a:pt x="18071" y="5144"/>
                    <a:pt x="17770" y="5595"/>
                    <a:pt x="17695" y="5645"/>
                  </a:cubicBezTo>
                  <a:cubicBezTo>
                    <a:pt x="17570" y="5595"/>
                    <a:pt x="17294" y="5219"/>
                    <a:pt x="17144" y="4994"/>
                  </a:cubicBezTo>
                  <a:cubicBezTo>
                    <a:pt x="16768" y="4467"/>
                    <a:pt x="16392" y="3941"/>
                    <a:pt x="15866" y="3941"/>
                  </a:cubicBezTo>
                  <a:lnTo>
                    <a:pt x="15841" y="3941"/>
                  </a:lnTo>
                  <a:cubicBezTo>
                    <a:pt x="15364" y="3941"/>
                    <a:pt x="14988" y="4392"/>
                    <a:pt x="14612" y="4893"/>
                  </a:cubicBezTo>
                  <a:cubicBezTo>
                    <a:pt x="14437" y="5119"/>
                    <a:pt x="14136" y="5545"/>
                    <a:pt x="14011" y="5570"/>
                  </a:cubicBezTo>
                  <a:cubicBezTo>
                    <a:pt x="13861" y="5570"/>
                    <a:pt x="13510" y="5044"/>
                    <a:pt x="13359" y="4818"/>
                  </a:cubicBezTo>
                  <a:cubicBezTo>
                    <a:pt x="13008" y="4267"/>
                    <a:pt x="12683" y="3766"/>
                    <a:pt x="12156" y="3715"/>
                  </a:cubicBezTo>
                  <a:cubicBezTo>
                    <a:pt x="12129" y="3713"/>
                    <a:pt x="12103" y="3712"/>
                    <a:pt x="12076" y="3712"/>
                  </a:cubicBezTo>
                  <a:cubicBezTo>
                    <a:pt x="11561" y="3712"/>
                    <a:pt x="11131" y="4164"/>
                    <a:pt x="10678" y="4593"/>
                  </a:cubicBezTo>
                  <a:cubicBezTo>
                    <a:pt x="10477" y="4818"/>
                    <a:pt x="10126" y="5169"/>
                    <a:pt x="10001" y="5169"/>
                  </a:cubicBezTo>
                  <a:cubicBezTo>
                    <a:pt x="9851" y="5144"/>
                    <a:pt x="9575" y="4618"/>
                    <a:pt x="9450" y="4342"/>
                  </a:cubicBezTo>
                  <a:cubicBezTo>
                    <a:pt x="9149" y="3791"/>
                    <a:pt x="8873" y="3264"/>
                    <a:pt x="8397" y="3139"/>
                  </a:cubicBezTo>
                  <a:cubicBezTo>
                    <a:pt x="8339" y="3128"/>
                    <a:pt x="8281" y="3123"/>
                    <a:pt x="8223" y="3123"/>
                  </a:cubicBezTo>
                  <a:cubicBezTo>
                    <a:pt x="7734" y="3123"/>
                    <a:pt x="7264" y="3482"/>
                    <a:pt x="6793" y="3841"/>
                  </a:cubicBezTo>
                  <a:cubicBezTo>
                    <a:pt x="6567" y="4016"/>
                    <a:pt x="6191" y="4317"/>
                    <a:pt x="6066" y="4317"/>
                  </a:cubicBezTo>
                  <a:cubicBezTo>
                    <a:pt x="5916" y="4267"/>
                    <a:pt x="5715" y="3665"/>
                    <a:pt x="5640" y="3365"/>
                  </a:cubicBezTo>
                  <a:cubicBezTo>
                    <a:pt x="5439" y="2788"/>
                    <a:pt x="5264" y="2237"/>
                    <a:pt x="4813" y="2061"/>
                  </a:cubicBezTo>
                  <a:cubicBezTo>
                    <a:pt x="4683" y="2006"/>
                    <a:pt x="4549" y="1982"/>
                    <a:pt x="4412" y="1982"/>
                  </a:cubicBezTo>
                  <a:cubicBezTo>
                    <a:pt x="3992" y="1982"/>
                    <a:pt x="3543" y="2204"/>
                    <a:pt x="3109" y="2412"/>
                  </a:cubicBezTo>
                  <a:cubicBezTo>
                    <a:pt x="2871" y="2531"/>
                    <a:pt x="2476" y="2740"/>
                    <a:pt x="2350" y="2740"/>
                  </a:cubicBezTo>
                  <a:cubicBezTo>
                    <a:pt x="2343" y="2740"/>
                    <a:pt x="2337" y="2739"/>
                    <a:pt x="2332" y="2738"/>
                  </a:cubicBezTo>
                  <a:cubicBezTo>
                    <a:pt x="2181" y="2663"/>
                    <a:pt x="2131" y="2011"/>
                    <a:pt x="2131" y="1685"/>
                  </a:cubicBezTo>
                  <a:cubicBezTo>
                    <a:pt x="2081" y="1109"/>
                    <a:pt x="2056" y="558"/>
                    <a:pt x="1705" y="257"/>
                  </a:cubicBezTo>
                  <a:cubicBezTo>
                    <a:pt x="1433" y="60"/>
                    <a:pt x="1097" y="1"/>
                    <a:pt x="7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1">
              <a:extLst>
                <a:ext uri="{FF2B5EF4-FFF2-40B4-BE49-F238E27FC236}">
                  <a16:creationId xmlns:a16="http://schemas.microsoft.com/office/drawing/2014/main" id="{7FB8E603-CBA2-5D21-F6A0-B7D4FB622E98}"/>
                </a:ext>
              </a:extLst>
            </p:cNvPr>
            <p:cNvSpPr/>
            <p:nvPr/>
          </p:nvSpPr>
          <p:spPr>
            <a:xfrm>
              <a:off x="7234500" y="1238866"/>
              <a:ext cx="767007" cy="139304"/>
            </a:xfrm>
            <a:custGeom>
              <a:avLst/>
              <a:gdLst/>
              <a:ahLst/>
              <a:cxnLst/>
              <a:rect l="l" t="t" r="r" b="b"/>
              <a:pathLst>
                <a:path w="27194" h="4939" extrusionOk="0">
                  <a:moveTo>
                    <a:pt x="26" y="1"/>
                  </a:moveTo>
                  <a:cubicBezTo>
                    <a:pt x="26" y="327"/>
                    <a:pt x="1" y="677"/>
                    <a:pt x="26" y="1003"/>
                  </a:cubicBezTo>
                  <a:cubicBezTo>
                    <a:pt x="2106" y="2231"/>
                    <a:pt x="7244" y="4813"/>
                    <a:pt x="13710" y="4913"/>
                  </a:cubicBezTo>
                  <a:cubicBezTo>
                    <a:pt x="14011" y="4938"/>
                    <a:pt x="14287" y="4938"/>
                    <a:pt x="14587" y="4938"/>
                  </a:cubicBezTo>
                  <a:cubicBezTo>
                    <a:pt x="21605" y="4938"/>
                    <a:pt x="24963" y="3434"/>
                    <a:pt x="27119" y="2181"/>
                  </a:cubicBezTo>
                  <a:cubicBezTo>
                    <a:pt x="27144" y="1830"/>
                    <a:pt x="27169" y="1505"/>
                    <a:pt x="27194" y="1154"/>
                  </a:cubicBezTo>
                  <a:lnTo>
                    <a:pt x="27194" y="1154"/>
                  </a:lnTo>
                  <a:cubicBezTo>
                    <a:pt x="25018" y="2483"/>
                    <a:pt x="21956" y="4093"/>
                    <a:pt x="14568" y="4093"/>
                  </a:cubicBezTo>
                  <a:cubicBezTo>
                    <a:pt x="14296" y="4093"/>
                    <a:pt x="14019" y="4090"/>
                    <a:pt x="13735" y="4086"/>
                  </a:cubicBezTo>
                  <a:cubicBezTo>
                    <a:pt x="7018" y="3961"/>
                    <a:pt x="1680" y="1028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1">
              <a:extLst>
                <a:ext uri="{FF2B5EF4-FFF2-40B4-BE49-F238E27FC236}">
                  <a16:creationId xmlns:a16="http://schemas.microsoft.com/office/drawing/2014/main" id="{FB91542E-F93A-9398-CCB1-BEBD1474C285}"/>
                </a:ext>
              </a:extLst>
            </p:cNvPr>
            <p:cNvSpPr/>
            <p:nvPr/>
          </p:nvSpPr>
          <p:spPr>
            <a:xfrm>
              <a:off x="7238759" y="1326951"/>
              <a:ext cx="752848" cy="126838"/>
            </a:xfrm>
            <a:custGeom>
              <a:avLst/>
              <a:gdLst/>
              <a:ahLst/>
              <a:cxnLst/>
              <a:rect l="l" t="t" r="r" b="b"/>
              <a:pathLst>
                <a:path w="26692" h="4497" extrusionOk="0">
                  <a:moveTo>
                    <a:pt x="491" y="0"/>
                  </a:moveTo>
                  <a:cubicBezTo>
                    <a:pt x="340" y="0"/>
                    <a:pt x="193" y="84"/>
                    <a:pt x="125" y="236"/>
                  </a:cubicBezTo>
                  <a:cubicBezTo>
                    <a:pt x="0" y="437"/>
                    <a:pt x="75" y="687"/>
                    <a:pt x="301" y="788"/>
                  </a:cubicBezTo>
                  <a:lnTo>
                    <a:pt x="276" y="788"/>
                  </a:lnTo>
                  <a:cubicBezTo>
                    <a:pt x="351" y="838"/>
                    <a:pt x="426" y="838"/>
                    <a:pt x="501" y="838"/>
                  </a:cubicBezTo>
                  <a:cubicBezTo>
                    <a:pt x="627" y="838"/>
                    <a:pt x="777" y="762"/>
                    <a:pt x="852" y="637"/>
                  </a:cubicBezTo>
                  <a:cubicBezTo>
                    <a:pt x="978" y="437"/>
                    <a:pt x="902" y="186"/>
                    <a:pt x="702" y="61"/>
                  </a:cubicBezTo>
                  <a:cubicBezTo>
                    <a:pt x="637" y="20"/>
                    <a:pt x="563" y="0"/>
                    <a:pt x="491" y="0"/>
                  </a:cubicBezTo>
                  <a:close/>
                  <a:moveTo>
                    <a:pt x="1983" y="773"/>
                  </a:moveTo>
                  <a:cubicBezTo>
                    <a:pt x="1822" y="773"/>
                    <a:pt x="1659" y="866"/>
                    <a:pt x="1604" y="1013"/>
                  </a:cubicBezTo>
                  <a:cubicBezTo>
                    <a:pt x="1504" y="1239"/>
                    <a:pt x="1579" y="1489"/>
                    <a:pt x="1780" y="1564"/>
                  </a:cubicBezTo>
                  <a:cubicBezTo>
                    <a:pt x="1855" y="1615"/>
                    <a:pt x="1905" y="1615"/>
                    <a:pt x="1980" y="1615"/>
                  </a:cubicBezTo>
                  <a:cubicBezTo>
                    <a:pt x="2130" y="1615"/>
                    <a:pt x="2281" y="1539"/>
                    <a:pt x="2356" y="1389"/>
                  </a:cubicBezTo>
                  <a:cubicBezTo>
                    <a:pt x="2456" y="1163"/>
                    <a:pt x="2356" y="913"/>
                    <a:pt x="2156" y="813"/>
                  </a:cubicBezTo>
                  <a:cubicBezTo>
                    <a:pt x="2102" y="786"/>
                    <a:pt x="2043" y="773"/>
                    <a:pt x="1983" y="773"/>
                  </a:cubicBezTo>
                  <a:close/>
                  <a:moveTo>
                    <a:pt x="26219" y="1245"/>
                  </a:moveTo>
                  <a:cubicBezTo>
                    <a:pt x="26152" y="1245"/>
                    <a:pt x="26083" y="1259"/>
                    <a:pt x="26015" y="1289"/>
                  </a:cubicBezTo>
                  <a:cubicBezTo>
                    <a:pt x="25815" y="1414"/>
                    <a:pt x="25740" y="1665"/>
                    <a:pt x="25840" y="1865"/>
                  </a:cubicBezTo>
                  <a:cubicBezTo>
                    <a:pt x="25915" y="2016"/>
                    <a:pt x="26065" y="2091"/>
                    <a:pt x="26216" y="2091"/>
                  </a:cubicBezTo>
                  <a:cubicBezTo>
                    <a:pt x="26291" y="2091"/>
                    <a:pt x="26366" y="2091"/>
                    <a:pt x="26416" y="2041"/>
                  </a:cubicBezTo>
                  <a:cubicBezTo>
                    <a:pt x="26617" y="1940"/>
                    <a:pt x="26692" y="1690"/>
                    <a:pt x="26592" y="1464"/>
                  </a:cubicBezTo>
                  <a:cubicBezTo>
                    <a:pt x="26521" y="1324"/>
                    <a:pt x="26377" y="1245"/>
                    <a:pt x="26219" y="1245"/>
                  </a:cubicBezTo>
                  <a:close/>
                  <a:moveTo>
                    <a:pt x="3519" y="1464"/>
                  </a:moveTo>
                  <a:cubicBezTo>
                    <a:pt x="3354" y="1464"/>
                    <a:pt x="3186" y="1559"/>
                    <a:pt x="3108" y="1715"/>
                  </a:cubicBezTo>
                  <a:cubicBezTo>
                    <a:pt x="3008" y="1940"/>
                    <a:pt x="3108" y="2191"/>
                    <a:pt x="3333" y="2266"/>
                  </a:cubicBezTo>
                  <a:cubicBezTo>
                    <a:pt x="3384" y="2291"/>
                    <a:pt x="3459" y="2316"/>
                    <a:pt x="3509" y="2316"/>
                  </a:cubicBezTo>
                  <a:cubicBezTo>
                    <a:pt x="3659" y="2316"/>
                    <a:pt x="3810" y="2216"/>
                    <a:pt x="3885" y="2041"/>
                  </a:cubicBezTo>
                  <a:cubicBezTo>
                    <a:pt x="3985" y="1840"/>
                    <a:pt x="3885" y="1590"/>
                    <a:pt x="3659" y="1489"/>
                  </a:cubicBezTo>
                  <a:cubicBezTo>
                    <a:pt x="3614" y="1472"/>
                    <a:pt x="3566" y="1464"/>
                    <a:pt x="3519" y="1464"/>
                  </a:cubicBezTo>
                  <a:close/>
                  <a:moveTo>
                    <a:pt x="24727" y="1977"/>
                  </a:moveTo>
                  <a:cubicBezTo>
                    <a:pt x="24671" y="1977"/>
                    <a:pt x="24614" y="1989"/>
                    <a:pt x="24562" y="2016"/>
                  </a:cubicBezTo>
                  <a:cubicBezTo>
                    <a:pt x="24336" y="2091"/>
                    <a:pt x="24236" y="2341"/>
                    <a:pt x="24336" y="2567"/>
                  </a:cubicBezTo>
                  <a:cubicBezTo>
                    <a:pt x="24386" y="2717"/>
                    <a:pt x="24562" y="2818"/>
                    <a:pt x="24712" y="2818"/>
                  </a:cubicBezTo>
                  <a:cubicBezTo>
                    <a:pt x="24762" y="2818"/>
                    <a:pt x="24837" y="2818"/>
                    <a:pt x="24887" y="2793"/>
                  </a:cubicBezTo>
                  <a:cubicBezTo>
                    <a:pt x="25088" y="2692"/>
                    <a:pt x="25188" y="2442"/>
                    <a:pt x="25113" y="2241"/>
                  </a:cubicBezTo>
                  <a:cubicBezTo>
                    <a:pt x="25039" y="2075"/>
                    <a:pt x="24884" y="1977"/>
                    <a:pt x="24727" y="1977"/>
                  </a:cubicBezTo>
                  <a:close/>
                  <a:moveTo>
                    <a:pt x="5050" y="2066"/>
                  </a:moveTo>
                  <a:cubicBezTo>
                    <a:pt x="4885" y="2066"/>
                    <a:pt x="4720" y="2166"/>
                    <a:pt x="4662" y="2341"/>
                  </a:cubicBezTo>
                  <a:cubicBezTo>
                    <a:pt x="4587" y="2567"/>
                    <a:pt x="4687" y="2793"/>
                    <a:pt x="4912" y="2893"/>
                  </a:cubicBezTo>
                  <a:cubicBezTo>
                    <a:pt x="4963" y="2893"/>
                    <a:pt x="5013" y="2918"/>
                    <a:pt x="5063" y="2918"/>
                  </a:cubicBezTo>
                  <a:cubicBezTo>
                    <a:pt x="5238" y="2918"/>
                    <a:pt x="5389" y="2793"/>
                    <a:pt x="5464" y="2617"/>
                  </a:cubicBezTo>
                  <a:cubicBezTo>
                    <a:pt x="5539" y="2392"/>
                    <a:pt x="5414" y="2166"/>
                    <a:pt x="5188" y="2091"/>
                  </a:cubicBezTo>
                  <a:cubicBezTo>
                    <a:pt x="5144" y="2074"/>
                    <a:pt x="5097" y="2066"/>
                    <a:pt x="5050" y="2066"/>
                  </a:cubicBezTo>
                  <a:close/>
                  <a:moveTo>
                    <a:pt x="23165" y="2545"/>
                  </a:moveTo>
                  <a:cubicBezTo>
                    <a:pt x="23122" y="2545"/>
                    <a:pt x="23077" y="2552"/>
                    <a:pt x="23033" y="2567"/>
                  </a:cubicBezTo>
                  <a:cubicBezTo>
                    <a:pt x="22807" y="2642"/>
                    <a:pt x="22682" y="2868"/>
                    <a:pt x="22732" y="3093"/>
                  </a:cubicBezTo>
                  <a:cubicBezTo>
                    <a:pt x="22807" y="3269"/>
                    <a:pt x="22983" y="3394"/>
                    <a:pt x="23158" y="3394"/>
                  </a:cubicBezTo>
                  <a:cubicBezTo>
                    <a:pt x="23183" y="3394"/>
                    <a:pt x="23233" y="3394"/>
                    <a:pt x="23283" y="3369"/>
                  </a:cubicBezTo>
                  <a:cubicBezTo>
                    <a:pt x="23484" y="3294"/>
                    <a:pt x="23609" y="3068"/>
                    <a:pt x="23559" y="2843"/>
                  </a:cubicBezTo>
                  <a:cubicBezTo>
                    <a:pt x="23499" y="2662"/>
                    <a:pt x="23342" y="2545"/>
                    <a:pt x="23165" y="2545"/>
                  </a:cubicBezTo>
                  <a:close/>
                  <a:moveTo>
                    <a:pt x="6635" y="2570"/>
                  </a:moveTo>
                  <a:cubicBezTo>
                    <a:pt x="6458" y="2570"/>
                    <a:pt x="6301" y="2687"/>
                    <a:pt x="6241" y="2868"/>
                  </a:cubicBezTo>
                  <a:cubicBezTo>
                    <a:pt x="6191" y="3093"/>
                    <a:pt x="6316" y="3344"/>
                    <a:pt x="6542" y="3394"/>
                  </a:cubicBezTo>
                  <a:cubicBezTo>
                    <a:pt x="6567" y="3419"/>
                    <a:pt x="6617" y="3419"/>
                    <a:pt x="6642" y="3419"/>
                  </a:cubicBezTo>
                  <a:cubicBezTo>
                    <a:pt x="6842" y="3419"/>
                    <a:pt x="6993" y="3294"/>
                    <a:pt x="7043" y="3118"/>
                  </a:cubicBezTo>
                  <a:cubicBezTo>
                    <a:pt x="7118" y="2893"/>
                    <a:pt x="6993" y="2667"/>
                    <a:pt x="6767" y="2592"/>
                  </a:cubicBezTo>
                  <a:cubicBezTo>
                    <a:pt x="6723" y="2577"/>
                    <a:pt x="6678" y="2570"/>
                    <a:pt x="6635" y="2570"/>
                  </a:cubicBezTo>
                  <a:close/>
                  <a:moveTo>
                    <a:pt x="8282" y="2983"/>
                  </a:moveTo>
                  <a:cubicBezTo>
                    <a:pt x="8084" y="2983"/>
                    <a:pt x="7888" y="3123"/>
                    <a:pt x="7845" y="3319"/>
                  </a:cubicBezTo>
                  <a:cubicBezTo>
                    <a:pt x="7795" y="3544"/>
                    <a:pt x="7945" y="3770"/>
                    <a:pt x="8171" y="3820"/>
                  </a:cubicBezTo>
                  <a:lnTo>
                    <a:pt x="8271" y="3820"/>
                  </a:lnTo>
                  <a:cubicBezTo>
                    <a:pt x="8471" y="3820"/>
                    <a:pt x="8622" y="3695"/>
                    <a:pt x="8672" y="3494"/>
                  </a:cubicBezTo>
                  <a:cubicBezTo>
                    <a:pt x="8722" y="3269"/>
                    <a:pt x="8597" y="3043"/>
                    <a:pt x="8371" y="2993"/>
                  </a:cubicBezTo>
                  <a:cubicBezTo>
                    <a:pt x="8342" y="2987"/>
                    <a:pt x="8312" y="2983"/>
                    <a:pt x="8282" y="2983"/>
                  </a:cubicBezTo>
                  <a:close/>
                  <a:moveTo>
                    <a:pt x="21552" y="2982"/>
                  </a:moveTo>
                  <a:cubicBezTo>
                    <a:pt x="21520" y="2982"/>
                    <a:pt x="21487" y="2986"/>
                    <a:pt x="21454" y="2993"/>
                  </a:cubicBezTo>
                  <a:cubicBezTo>
                    <a:pt x="21203" y="3043"/>
                    <a:pt x="21078" y="3269"/>
                    <a:pt x="21128" y="3494"/>
                  </a:cubicBezTo>
                  <a:cubicBezTo>
                    <a:pt x="21153" y="3695"/>
                    <a:pt x="21329" y="3820"/>
                    <a:pt x="21529" y="3820"/>
                  </a:cubicBezTo>
                  <a:lnTo>
                    <a:pt x="21629" y="3820"/>
                  </a:lnTo>
                  <a:cubicBezTo>
                    <a:pt x="21855" y="3745"/>
                    <a:pt x="22005" y="3544"/>
                    <a:pt x="21955" y="3319"/>
                  </a:cubicBezTo>
                  <a:cubicBezTo>
                    <a:pt x="21912" y="3105"/>
                    <a:pt x="21742" y="2982"/>
                    <a:pt x="21552" y="2982"/>
                  </a:cubicBezTo>
                  <a:close/>
                  <a:moveTo>
                    <a:pt x="19910" y="3285"/>
                  </a:moveTo>
                  <a:cubicBezTo>
                    <a:pt x="19882" y="3285"/>
                    <a:pt x="19854" y="3288"/>
                    <a:pt x="19825" y="3294"/>
                  </a:cubicBezTo>
                  <a:cubicBezTo>
                    <a:pt x="19599" y="3319"/>
                    <a:pt x="19449" y="3544"/>
                    <a:pt x="19474" y="3770"/>
                  </a:cubicBezTo>
                  <a:cubicBezTo>
                    <a:pt x="19499" y="3971"/>
                    <a:pt x="19674" y="4121"/>
                    <a:pt x="19900" y="4121"/>
                  </a:cubicBezTo>
                  <a:lnTo>
                    <a:pt x="19950" y="4121"/>
                  </a:lnTo>
                  <a:cubicBezTo>
                    <a:pt x="20201" y="4096"/>
                    <a:pt x="20351" y="3870"/>
                    <a:pt x="20301" y="3645"/>
                  </a:cubicBezTo>
                  <a:cubicBezTo>
                    <a:pt x="20279" y="3445"/>
                    <a:pt x="20120" y="3285"/>
                    <a:pt x="19910" y="3285"/>
                  </a:cubicBezTo>
                  <a:close/>
                  <a:moveTo>
                    <a:pt x="9897" y="3310"/>
                  </a:moveTo>
                  <a:cubicBezTo>
                    <a:pt x="9700" y="3310"/>
                    <a:pt x="9521" y="3470"/>
                    <a:pt x="9499" y="3670"/>
                  </a:cubicBezTo>
                  <a:cubicBezTo>
                    <a:pt x="9449" y="3895"/>
                    <a:pt x="9599" y="4121"/>
                    <a:pt x="9850" y="4146"/>
                  </a:cubicBezTo>
                  <a:lnTo>
                    <a:pt x="9900" y="4146"/>
                  </a:lnTo>
                  <a:cubicBezTo>
                    <a:pt x="10100" y="4146"/>
                    <a:pt x="10301" y="4021"/>
                    <a:pt x="10326" y="3795"/>
                  </a:cubicBezTo>
                  <a:cubicBezTo>
                    <a:pt x="10351" y="3570"/>
                    <a:pt x="10201" y="3344"/>
                    <a:pt x="9975" y="3319"/>
                  </a:cubicBezTo>
                  <a:cubicBezTo>
                    <a:pt x="9949" y="3313"/>
                    <a:pt x="9923" y="3310"/>
                    <a:pt x="9897" y="3310"/>
                  </a:cubicBezTo>
                  <a:close/>
                  <a:moveTo>
                    <a:pt x="18245" y="3492"/>
                  </a:moveTo>
                  <a:cubicBezTo>
                    <a:pt x="18228" y="3492"/>
                    <a:pt x="18212" y="3492"/>
                    <a:pt x="18196" y="3494"/>
                  </a:cubicBezTo>
                  <a:cubicBezTo>
                    <a:pt x="17970" y="3494"/>
                    <a:pt x="17795" y="3720"/>
                    <a:pt x="17820" y="3945"/>
                  </a:cubicBezTo>
                  <a:cubicBezTo>
                    <a:pt x="17845" y="4171"/>
                    <a:pt x="18020" y="4321"/>
                    <a:pt x="18246" y="4321"/>
                  </a:cubicBezTo>
                  <a:lnTo>
                    <a:pt x="18271" y="4321"/>
                  </a:lnTo>
                  <a:cubicBezTo>
                    <a:pt x="18522" y="4296"/>
                    <a:pt x="18672" y="4096"/>
                    <a:pt x="18647" y="3870"/>
                  </a:cubicBezTo>
                  <a:cubicBezTo>
                    <a:pt x="18647" y="3638"/>
                    <a:pt x="18453" y="3492"/>
                    <a:pt x="18245" y="3492"/>
                  </a:cubicBezTo>
                  <a:close/>
                  <a:moveTo>
                    <a:pt x="11561" y="3517"/>
                  </a:moveTo>
                  <a:cubicBezTo>
                    <a:pt x="11351" y="3517"/>
                    <a:pt x="11153" y="3684"/>
                    <a:pt x="11153" y="3895"/>
                  </a:cubicBezTo>
                  <a:cubicBezTo>
                    <a:pt x="11128" y="4146"/>
                    <a:pt x="11303" y="4346"/>
                    <a:pt x="11529" y="4372"/>
                  </a:cubicBezTo>
                  <a:lnTo>
                    <a:pt x="11554" y="4372"/>
                  </a:lnTo>
                  <a:cubicBezTo>
                    <a:pt x="11780" y="4372"/>
                    <a:pt x="11980" y="4196"/>
                    <a:pt x="11980" y="3996"/>
                  </a:cubicBezTo>
                  <a:cubicBezTo>
                    <a:pt x="12005" y="3745"/>
                    <a:pt x="11830" y="3544"/>
                    <a:pt x="11604" y="3519"/>
                  </a:cubicBezTo>
                  <a:cubicBezTo>
                    <a:pt x="11590" y="3518"/>
                    <a:pt x="11575" y="3517"/>
                    <a:pt x="11561" y="3517"/>
                  </a:cubicBezTo>
                  <a:close/>
                  <a:moveTo>
                    <a:pt x="16542" y="3595"/>
                  </a:moveTo>
                  <a:cubicBezTo>
                    <a:pt x="16316" y="3620"/>
                    <a:pt x="16141" y="3795"/>
                    <a:pt x="16141" y="4046"/>
                  </a:cubicBezTo>
                  <a:cubicBezTo>
                    <a:pt x="16166" y="4271"/>
                    <a:pt x="16366" y="4447"/>
                    <a:pt x="16592" y="4447"/>
                  </a:cubicBezTo>
                  <a:cubicBezTo>
                    <a:pt x="16817" y="4422"/>
                    <a:pt x="16993" y="4246"/>
                    <a:pt x="16993" y="3996"/>
                  </a:cubicBezTo>
                  <a:cubicBezTo>
                    <a:pt x="16993" y="3770"/>
                    <a:pt x="16792" y="3595"/>
                    <a:pt x="16542" y="3595"/>
                  </a:cubicBezTo>
                  <a:close/>
                  <a:moveTo>
                    <a:pt x="13233" y="3620"/>
                  </a:moveTo>
                  <a:cubicBezTo>
                    <a:pt x="13008" y="3620"/>
                    <a:pt x="12807" y="3795"/>
                    <a:pt x="12807" y="4046"/>
                  </a:cubicBezTo>
                  <a:cubicBezTo>
                    <a:pt x="12807" y="4271"/>
                    <a:pt x="12983" y="4472"/>
                    <a:pt x="13208" y="4472"/>
                  </a:cubicBezTo>
                  <a:lnTo>
                    <a:pt x="13233" y="4472"/>
                  </a:lnTo>
                  <a:cubicBezTo>
                    <a:pt x="13459" y="4472"/>
                    <a:pt x="13659" y="4296"/>
                    <a:pt x="13659" y="4071"/>
                  </a:cubicBezTo>
                  <a:cubicBezTo>
                    <a:pt x="13659" y="3820"/>
                    <a:pt x="13484" y="3645"/>
                    <a:pt x="13233" y="3620"/>
                  </a:cubicBezTo>
                  <a:close/>
                  <a:moveTo>
                    <a:pt x="14887" y="3645"/>
                  </a:moveTo>
                  <a:cubicBezTo>
                    <a:pt x="14662" y="3645"/>
                    <a:pt x="14486" y="3845"/>
                    <a:pt x="14486" y="4071"/>
                  </a:cubicBezTo>
                  <a:cubicBezTo>
                    <a:pt x="14486" y="4296"/>
                    <a:pt x="14662" y="4497"/>
                    <a:pt x="14887" y="4497"/>
                  </a:cubicBezTo>
                  <a:lnTo>
                    <a:pt x="14912" y="4497"/>
                  </a:lnTo>
                  <a:cubicBezTo>
                    <a:pt x="15138" y="4497"/>
                    <a:pt x="15339" y="4296"/>
                    <a:pt x="15313" y="4071"/>
                  </a:cubicBezTo>
                  <a:cubicBezTo>
                    <a:pt x="15313" y="3820"/>
                    <a:pt x="15138" y="3645"/>
                    <a:pt x="14887" y="36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8" name="Google Shape;1168;p41">
            <a:extLst>
              <a:ext uri="{FF2B5EF4-FFF2-40B4-BE49-F238E27FC236}">
                <a16:creationId xmlns:a16="http://schemas.microsoft.com/office/drawing/2014/main" id="{A56017F4-52C7-A765-0983-AEE9232FB353}"/>
              </a:ext>
            </a:extLst>
          </p:cNvPr>
          <p:cNvGrpSpPr/>
          <p:nvPr/>
        </p:nvGrpSpPr>
        <p:grpSpPr>
          <a:xfrm>
            <a:off x="453300" y="2779925"/>
            <a:ext cx="1261950" cy="1890250"/>
            <a:chOff x="720000" y="2713250"/>
            <a:chExt cx="1261950" cy="1890250"/>
          </a:xfrm>
        </p:grpSpPr>
        <p:sp>
          <p:nvSpPr>
            <p:cNvPr id="1169" name="Google Shape;1169;p41">
              <a:extLst>
                <a:ext uri="{FF2B5EF4-FFF2-40B4-BE49-F238E27FC236}">
                  <a16:creationId xmlns:a16="http://schemas.microsoft.com/office/drawing/2014/main" id="{30B9989E-96F6-71C8-5924-53099744914D}"/>
                </a:ext>
              </a:extLst>
            </p:cNvPr>
            <p:cNvSpPr/>
            <p:nvPr/>
          </p:nvSpPr>
          <p:spPr>
            <a:xfrm>
              <a:off x="720000" y="3441225"/>
              <a:ext cx="1261950" cy="1162275"/>
            </a:xfrm>
            <a:custGeom>
              <a:avLst/>
              <a:gdLst/>
              <a:ahLst/>
              <a:cxnLst/>
              <a:rect l="l" t="t" r="r" b="b"/>
              <a:pathLst>
                <a:path w="50478" h="46491" extrusionOk="0">
                  <a:moveTo>
                    <a:pt x="42357" y="1"/>
                  </a:moveTo>
                  <a:lnTo>
                    <a:pt x="10978" y="6667"/>
                  </a:lnTo>
                  <a:cubicBezTo>
                    <a:pt x="11680" y="12256"/>
                    <a:pt x="14638" y="29174"/>
                    <a:pt x="13861" y="29650"/>
                  </a:cubicBezTo>
                  <a:cubicBezTo>
                    <a:pt x="7069" y="33836"/>
                    <a:pt x="252" y="31981"/>
                    <a:pt x="1" y="40227"/>
                  </a:cubicBezTo>
                  <a:cubicBezTo>
                    <a:pt x="76" y="45891"/>
                    <a:pt x="7094" y="46292"/>
                    <a:pt x="10878" y="46442"/>
                  </a:cubicBezTo>
                  <a:cubicBezTo>
                    <a:pt x="11318" y="46475"/>
                    <a:pt x="11815" y="46490"/>
                    <a:pt x="12362" y="46490"/>
                  </a:cubicBezTo>
                  <a:cubicBezTo>
                    <a:pt x="19766" y="46490"/>
                    <a:pt x="36243" y="43661"/>
                    <a:pt x="41355" y="42658"/>
                  </a:cubicBezTo>
                  <a:cubicBezTo>
                    <a:pt x="50477" y="40853"/>
                    <a:pt x="47821" y="34011"/>
                    <a:pt x="423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1">
              <a:extLst>
                <a:ext uri="{FF2B5EF4-FFF2-40B4-BE49-F238E27FC236}">
                  <a16:creationId xmlns:a16="http://schemas.microsoft.com/office/drawing/2014/main" id="{4CF7F839-DB80-D661-0531-7725D68AA6A0}"/>
                </a:ext>
              </a:extLst>
            </p:cNvPr>
            <p:cNvSpPr/>
            <p:nvPr/>
          </p:nvSpPr>
          <p:spPr>
            <a:xfrm>
              <a:off x="720000" y="4235725"/>
              <a:ext cx="449275" cy="367775"/>
            </a:xfrm>
            <a:custGeom>
              <a:avLst/>
              <a:gdLst/>
              <a:ahLst/>
              <a:cxnLst/>
              <a:rect l="l" t="t" r="r" b="b"/>
              <a:pathLst>
                <a:path w="17971" h="14711" extrusionOk="0">
                  <a:moveTo>
                    <a:pt x="9224" y="0"/>
                  </a:moveTo>
                  <a:cubicBezTo>
                    <a:pt x="4262" y="1730"/>
                    <a:pt x="201" y="2106"/>
                    <a:pt x="1" y="8447"/>
                  </a:cubicBezTo>
                  <a:cubicBezTo>
                    <a:pt x="76" y="14111"/>
                    <a:pt x="7094" y="14512"/>
                    <a:pt x="10878" y="14662"/>
                  </a:cubicBezTo>
                  <a:cubicBezTo>
                    <a:pt x="11321" y="14695"/>
                    <a:pt x="11824" y="14711"/>
                    <a:pt x="12377" y="14711"/>
                  </a:cubicBezTo>
                  <a:cubicBezTo>
                    <a:pt x="13918" y="14711"/>
                    <a:pt x="15849" y="14589"/>
                    <a:pt x="17971" y="14386"/>
                  </a:cubicBezTo>
                  <a:cubicBezTo>
                    <a:pt x="16793" y="8421"/>
                    <a:pt x="14487" y="2958"/>
                    <a:pt x="9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1">
              <a:extLst>
                <a:ext uri="{FF2B5EF4-FFF2-40B4-BE49-F238E27FC236}">
                  <a16:creationId xmlns:a16="http://schemas.microsoft.com/office/drawing/2014/main" id="{92155738-EF96-C245-CB30-86CDC012A3B6}"/>
                </a:ext>
              </a:extLst>
            </p:cNvPr>
            <p:cNvSpPr/>
            <p:nvPr/>
          </p:nvSpPr>
          <p:spPr>
            <a:xfrm>
              <a:off x="1678025" y="4157400"/>
              <a:ext cx="244400" cy="364075"/>
            </a:xfrm>
            <a:custGeom>
              <a:avLst/>
              <a:gdLst/>
              <a:ahLst/>
              <a:cxnLst/>
              <a:rect l="l" t="t" r="r" b="b"/>
              <a:pathLst>
                <a:path w="9776" h="14563" extrusionOk="0">
                  <a:moveTo>
                    <a:pt x="8597" y="1"/>
                  </a:moveTo>
                  <a:lnTo>
                    <a:pt x="8597" y="1"/>
                  </a:lnTo>
                  <a:cubicBezTo>
                    <a:pt x="2156" y="1755"/>
                    <a:pt x="377" y="8221"/>
                    <a:pt x="1" y="14562"/>
                  </a:cubicBezTo>
                  <a:cubicBezTo>
                    <a:pt x="1229" y="14362"/>
                    <a:pt x="2257" y="14161"/>
                    <a:pt x="3034" y="14011"/>
                  </a:cubicBezTo>
                  <a:cubicBezTo>
                    <a:pt x="8597" y="12908"/>
                    <a:pt x="9775" y="9925"/>
                    <a:pt x="8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2" name="Google Shape;1172;p41">
              <a:extLst>
                <a:ext uri="{FF2B5EF4-FFF2-40B4-BE49-F238E27FC236}">
                  <a16:creationId xmlns:a16="http://schemas.microsoft.com/office/drawing/2014/main" id="{73D03B9E-BA6B-4C20-7C3A-35BDF114BB2B}"/>
                </a:ext>
              </a:extLst>
            </p:cNvPr>
            <p:cNvGrpSpPr/>
            <p:nvPr/>
          </p:nvGrpSpPr>
          <p:grpSpPr>
            <a:xfrm>
              <a:off x="1010800" y="3626550"/>
              <a:ext cx="872782" cy="520600"/>
              <a:chOff x="1010800" y="3626550"/>
              <a:chExt cx="872782" cy="520600"/>
            </a:xfrm>
          </p:grpSpPr>
          <p:sp>
            <p:nvSpPr>
              <p:cNvPr id="1173" name="Google Shape;1173;p41">
                <a:extLst>
                  <a:ext uri="{FF2B5EF4-FFF2-40B4-BE49-F238E27FC236}">
                    <a16:creationId xmlns:a16="http://schemas.microsoft.com/office/drawing/2014/main" id="{2B0961CD-0BB5-3877-AA97-CDB71881F48B}"/>
                  </a:ext>
                </a:extLst>
              </p:cNvPr>
              <p:cNvSpPr/>
              <p:nvPr/>
            </p:nvSpPr>
            <p:spPr>
              <a:xfrm>
                <a:off x="1027500" y="3777925"/>
                <a:ext cx="819174" cy="205150"/>
              </a:xfrm>
              <a:custGeom>
                <a:avLst/>
                <a:gdLst/>
                <a:ahLst/>
                <a:cxnLst/>
                <a:rect l="l" t="t" r="r" b="b"/>
                <a:pathLst>
                  <a:path w="36958" h="8206" extrusionOk="0">
                    <a:moveTo>
                      <a:pt x="35763" y="1"/>
                    </a:moveTo>
                    <a:cubicBezTo>
                      <a:pt x="35647" y="1"/>
                      <a:pt x="35526" y="29"/>
                      <a:pt x="35404" y="92"/>
                    </a:cubicBezTo>
                    <a:cubicBezTo>
                      <a:pt x="34777" y="418"/>
                      <a:pt x="34426" y="894"/>
                      <a:pt x="34076" y="1470"/>
                    </a:cubicBezTo>
                    <a:cubicBezTo>
                      <a:pt x="33825" y="1871"/>
                      <a:pt x="33624" y="2297"/>
                      <a:pt x="33399" y="2698"/>
                    </a:cubicBezTo>
                    <a:cubicBezTo>
                      <a:pt x="33174" y="3098"/>
                      <a:pt x="32923" y="3242"/>
                      <a:pt x="32656" y="3242"/>
                    </a:cubicBezTo>
                    <a:cubicBezTo>
                      <a:pt x="32270" y="3242"/>
                      <a:pt x="31849" y="2940"/>
                      <a:pt x="31419" y="2673"/>
                    </a:cubicBezTo>
                    <a:cubicBezTo>
                      <a:pt x="30658" y="2180"/>
                      <a:pt x="29929" y="1798"/>
                      <a:pt x="29223" y="1798"/>
                    </a:cubicBezTo>
                    <a:cubicBezTo>
                      <a:pt x="28673" y="1798"/>
                      <a:pt x="28136" y="2030"/>
                      <a:pt x="27609" y="2623"/>
                    </a:cubicBezTo>
                    <a:cubicBezTo>
                      <a:pt x="27192" y="3063"/>
                      <a:pt x="26543" y="4735"/>
                      <a:pt x="25680" y="4735"/>
                    </a:cubicBezTo>
                    <a:cubicBezTo>
                      <a:pt x="25559" y="4735"/>
                      <a:pt x="25433" y="4702"/>
                      <a:pt x="25304" y="4628"/>
                    </a:cubicBezTo>
                    <a:cubicBezTo>
                      <a:pt x="24376" y="4127"/>
                      <a:pt x="23725" y="3375"/>
                      <a:pt x="22722" y="3024"/>
                    </a:cubicBezTo>
                    <a:cubicBezTo>
                      <a:pt x="22548" y="2960"/>
                      <a:pt x="22380" y="2930"/>
                      <a:pt x="22217" y="2930"/>
                    </a:cubicBezTo>
                    <a:cubicBezTo>
                      <a:pt x="20925" y="2930"/>
                      <a:pt x="19978" y="4776"/>
                      <a:pt x="19289" y="5555"/>
                    </a:cubicBezTo>
                    <a:cubicBezTo>
                      <a:pt x="19210" y="5648"/>
                      <a:pt x="19107" y="5689"/>
                      <a:pt x="18984" y="5689"/>
                    </a:cubicBezTo>
                    <a:cubicBezTo>
                      <a:pt x="18141" y="5689"/>
                      <a:pt x="16358" y="3778"/>
                      <a:pt x="15043" y="3778"/>
                    </a:cubicBezTo>
                    <a:cubicBezTo>
                      <a:pt x="14842" y="3778"/>
                      <a:pt x="14651" y="3823"/>
                      <a:pt x="14476" y="3926"/>
                    </a:cubicBezTo>
                    <a:cubicBezTo>
                      <a:pt x="13800" y="4327"/>
                      <a:pt x="13299" y="4904"/>
                      <a:pt x="12797" y="5505"/>
                    </a:cubicBezTo>
                    <a:cubicBezTo>
                      <a:pt x="12390" y="5997"/>
                      <a:pt x="12041" y="6188"/>
                      <a:pt x="11714" y="6188"/>
                    </a:cubicBezTo>
                    <a:cubicBezTo>
                      <a:pt x="11076" y="6188"/>
                      <a:pt x="10528" y="5459"/>
                      <a:pt x="9815" y="4829"/>
                    </a:cubicBezTo>
                    <a:cubicBezTo>
                      <a:pt x="9286" y="4365"/>
                      <a:pt x="8772" y="4161"/>
                      <a:pt x="8272" y="4161"/>
                    </a:cubicBezTo>
                    <a:cubicBezTo>
                      <a:pt x="7609" y="4161"/>
                      <a:pt x="6970" y="4519"/>
                      <a:pt x="6356" y="5104"/>
                    </a:cubicBezTo>
                    <a:cubicBezTo>
                      <a:pt x="6030" y="5430"/>
                      <a:pt x="5730" y="5806"/>
                      <a:pt x="5404" y="6132"/>
                    </a:cubicBezTo>
                    <a:cubicBezTo>
                      <a:pt x="5145" y="6408"/>
                      <a:pt x="4911" y="6516"/>
                      <a:pt x="4692" y="6516"/>
                    </a:cubicBezTo>
                    <a:cubicBezTo>
                      <a:pt x="4254" y="6516"/>
                      <a:pt x="3875" y="6082"/>
                      <a:pt x="3474" y="5681"/>
                    </a:cubicBezTo>
                    <a:cubicBezTo>
                      <a:pt x="2847" y="5029"/>
                      <a:pt x="2246" y="4403"/>
                      <a:pt x="1344" y="4227"/>
                    </a:cubicBezTo>
                    <a:cubicBezTo>
                      <a:pt x="1281" y="4215"/>
                      <a:pt x="1221" y="4209"/>
                      <a:pt x="1164" y="4209"/>
                    </a:cubicBezTo>
                    <a:cubicBezTo>
                      <a:pt x="296" y="4209"/>
                      <a:pt x="1" y="5543"/>
                      <a:pt x="918" y="5731"/>
                    </a:cubicBezTo>
                    <a:cubicBezTo>
                      <a:pt x="2565" y="6056"/>
                      <a:pt x="3052" y="8206"/>
                      <a:pt x="4785" y="8206"/>
                    </a:cubicBezTo>
                    <a:cubicBezTo>
                      <a:pt x="4924" y="8206"/>
                      <a:pt x="5072" y="8192"/>
                      <a:pt x="5228" y="8162"/>
                    </a:cubicBezTo>
                    <a:cubicBezTo>
                      <a:pt x="5980" y="8012"/>
                      <a:pt x="6657" y="7084"/>
                      <a:pt x="7158" y="6558"/>
                    </a:cubicBezTo>
                    <a:cubicBezTo>
                      <a:pt x="7561" y="6106"/>
                      <a:pt x="7910" y="5928"/>
                      <a:pt x="8236" y="5928"/>
                    </a:cubicBezTo>
                    <a:cubicBezTo>
                      <a:pt x="8901" y="5928"/>
                      <a:pt x="9467" y="6670"/>
                      <a:pt x="10191" y="7310"/>
                    </a:cubicBezTo>
                    <a:cubicBezTo>
                      <a:pt x="10709" y="7773"/>
                      <a:pt x="11208" y="7969"/>
                      <a:pt x="11683" y="7969"/>
                    </a:cubicBezTo>
                    <a:cubicBezTo>
                      <a:pt x="12493" y="7969"/>
                      <a:pt x="13236" y="7398"/>
                      <a:pt x="13900" y="6608"/>
                    </a:cubicBezTo>
                    <a:cubicBezTo>
                      <a:pt x="14201" y="6282"/>
                      <a:pt x="14502" y="5931"/>
                      <a:pt x="14802" y="5581"/>
                    </a:cubicBezTo>
                    <a:cubicBezTo>
                      <a:pt x="14957" y="5421"/>
                      <a:pt x="15122" y="5355"/>
                      <a:pt x="15291" y="5355"/>
                    </a:cubicBezTo>
                    <a:cubicBezTo>
                      <a:pt x="15890" y="5355"/>
                      <a:pt x="16536" y="6176"/>
                      <a:pt x="16908" y="6508"/>
                    </a:cubicBezTo>
                    <a:cubicBezTo>
                      <a:pt x="17509" y="7034"/>
                      <a:pt x="18111" y="7385"/>
                      <a:pt x="18938" y="7460"/>
                    </a:cubicBezTo>
                    <a:cubicBezTo>
                      <a:pt x="18991" y="7465"/>
                      <a:pt x="19042" y="7467"/>
                      <a:pt x="19093" y="7467"/>
                    </a:cubicBezTo>
                    <a:cubicBezTo>
                      <a:pt x="20826" y="7467"/>
                      <a:pt x="21025" y="4839"/>
                      <a:pt x="22409" y="4839"/>
                    </a:cubicBezTo>
                    <a:cubicBezTo>
                      <a:pt x="22752" y="4839"/>
                      <a:pt x="23169" y="5001"/>
                      <a:pt x="23700" y="5405"/>
                    </a:cubicBezTo>
                    <a:cubicBezTo>
                      <a:pt x="24425" y="5963"/>
                      <a:pt x="25189" y="6389"/>
                      <a:pt x="25919" y="6389"/>
                    </a:cubicBezTo>
                    <a:cubicBezTo>
                      <a:pt x="26500" y="6389"/>
                      <a:pt x="27059" y="6119"/>
                      <a:pt x="27559" y="5430"/>
                    </a:cubicBezTo>
                    <a:cubicBezTo>
                      <a:pt x="28154" y="4637"/>
                      <a:pt x="28530" y="3482"/>
                      <a:pt x="29405" y="3482"/>
                    </a:cubicBezTo>
                    <a:cubicBezTo>
                      <a:pt x="29636" y="3482"/>
                      <a:pt x="29902" y="3563"/>
                      <a:pt x="30216" y="3751"/>
                    </a:cubicBezTo>
                    <a:cubicBezTo>
                      <a:pt x="30873" y="4141"/>
                      <a:pt x="31744" y="4956"/>
                      <a:pt x="32597" y="4956"/>
                    </a:cubicBezTo>
                    <a:cubicBezTo>
                      <a:pt x="32622" y="4956"/>
                      <a:pt x="32647" y="4955"/>
                      <a:pt x="32672" y="4954"/>
                    </a:cubicBezTo>
                    <a:cubicBezTo>
                      <a:pt x="34878" y="4829"/>
                      <a:pt x="34552" y="2272"/>
                      <a:pt x="36181" y="1445"/>
                    </a:cubicBezTo>
                    <a:cubicBezTo>
                      <a:pt x="36957" y="1057"/>
                      <a:pt x="36472" y="1"/>
                      <a:pt x="357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1">
                <a:extLst>
                  <a:ext uri="{FF2B5EF4-FFF2-40B4-BE49-F238E27FC236}">
                    <a16:creationId xmlns:a16="http://schemas.microsoft.com/office/drawing/2014/main" id="{CC9BBE8E-CABD-C937-2C86-B9E18CD49CA9}"/>
                  </a:ext>
                </a:extLst>
              </p:cNvPr>
              <p:cNvSpPr/>
              <p:nvPr/>
            </p:nvSpPr>
            <p:spPr>
              <a:xfrm>
                <a:off x="1020525" y="3702125"/>
                <a:ext cx="811844" cy="135105"/>
              </a:xfrm>
              <a:custGeom>
                <a:avLst/>
                <a:gdLst/>
                <a:ahLst/>
                <a:cxnLst/>
                <a:rect l="l" t="t" r="r" b="b"/>
                <a:pathLst>
                  <a:path w="34918" h="5532" extrusionOk="0">
                    <a:moveTo>
                      <a:pt x="34165" y="1"/>
                    </a:moveTo>
                    <a:cubicBezTo>
                      <a:pt x="34124" y="1"/>
                      <a:pt x="34081" y="6"/>
                      <a:pt x="34035" y="16"/>
                    </a:cubicBezTo>
                    <a:cubicBezTo>
                      <a:pt x="23083" y="2522"/>
                      <a:pt x="11880" y="3725"/>
                      <a:pt x="652" y="4502"/>
                    </a:cubicBezTo>
                    <a:cubicBezTo>
                      <a:pt x="15" y="4527"/>
                      <a:pt x="0" y="5532"/>
                      <a:pt x="607" y="5532"/>
                    </a:cubicBezTo>
                    <a:cubicBezTo>
                      <a:pt x="622" y="5532"/>
                      <a:pt x="637" y="5531"/>
                      <a:pt x="652" y="5530"/>
                    </a:cubicBezTo>
                    <a:cubicBezTo>
                      <a:pt x="11955" y="4778"/>
                      <a:pt x="23258" y="3550"/>
                      <a:pt x="34311" y="1018"/>
                    </a:cubicBezTo>
                    <a:cubicBezTo>
                      <a:pt x="34917" y="879"/>
                      <a:pt x="34721" y="1"/>
                      <a:pt x="34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41">
                <a:extLst>
                  <a:ext uri="{FF2B5EF4-FFF2-40B4-BE49-F238E27FC236}">
                    <a16:creationId xmlns:a16="http://schemas.microsoft.com/office/drawing/2014/main" id="{7E05C1A0-BA3C-0B01-3584-7D03410F934A}"/>
                  </a:ext>
                </a:extLst>
              </p:cNvPr>
              <p:cNvSpPr/>
              <p:nvPr/>
            </p:nvSpPr>
            <p:spPr>
              <a:xfrm>
                <a:off x="1010800" y="3626550"/>
                <a:ext cx="819170" cy="169144"/>
              </a:xfrm>
              <a:custGeom>
                <a:avLst/>
                <a:gdLst/>
                <a:ahLst/>
                <a:cxnLst/>
                <a:rect l="l" t="t" r="r" b="b"/>
                <a:pathLst>
                  <a:path w="36351" h="6577" extrusionOk="0">
                    <a:moveTo>
                      <a:pt x="34846" y="1"/>
                    </a:moveTo>
                    <a:cubicBezTo>
                      <a:pt x="34763" y="1"/>
                      <a:pt x="34677" y="11"/>
                      <a:pt x="34586" y="31"/>
                    </a:cubicBezTo>
                    <a:cubicBezTo>
                      <a:pt x="23659" y="2538"/>
                      <a:pt x="12506" y="3741"/>
                      <a:pt x="1328" y="4493"/>
                    </a:cubicBezTo>
                    <a:cubicBezTo>
                      <a:pt x="30" y="4566"/>
                      <a:pt x="0" y="6576"/>
                      <a:pt x="1237" y="6576"/>
                    </a:cubicBezTo>
                    <a:cubicBezTo>
                      <a:pt x="1267" y="6576"/>
                      <a:pt x="1297" y="6575"/>
                      <a:pt x="1328" y="6573"/>
                    </a:cubicBezTo>
                    <a:cubicBezTo>
                      <a:pt x="12681" y="5796"/>
                      <a:pt x="24035" y="4593"/>
                      <a:pt x="35137" y="2036"/>
                    </a:cubicBezTo>
                    <a:cubicBezTo>
                      <a:pt x="36350" y="1757"/>
                      <a:pt x="35957" y="1"/>
                      <a:pt x="348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1">
                <a:extLst>
                  <a:ext uri="{FF2B5EF4-FFF2-40B4-BE49-F238E27FC236}">
                    <a16:creationId xmlns:a16="http://schemas.microsoft.com/office/drawing/2014/main" id="{21390D86-0017-13D5-5DA0-06F0C2C241E5}"/>
                  </a:ext>
                </a:extLst>
              </p:cNvPr>
              <p:cNvSpPr/>
              <p:nvPr/>
            </p:nvSpPr>
            <p:spPr>
              <a:xfrm>
                <a:off x="1054900" y="3933175"/>
                <a:ext cx="811832" cy="138302"/>
              </a:xfrm>
              <a:custGeom>
                <a:avLst/>
                <a:gdLst/>
                <a:ahLst/>
                <a:cxnLst/>
                <a:rect l="l" t="t" r="r" b="b"/>
                <a:pathLst>
                  <a:path w="36635" h="5712" extrusionOk="0">
                    <a:moveTo>
                      <a:pt x="35955" y="0"/>
                    </a:moveTo>
                    <a:cubicBezTo>
                      <a:pt x="35903" y="0"/>
                      <a:pt x="35848" y="9"/>
                      <a:pt x="35789" y="27"/>
                    </a:cubicBezTo>
                    <a:cubicBezTo>
                      <a:pt x="30050" y="1931"/>
                      <a:pt x="24035" y="3034"/>
                      <a:pt x="18020" y="3811"/>
                    </a:cubicBezTo>
                    <a:cubicBezTo>
                      <a:pt x="14071" y="4313"/>
                      <a:pt x="10038" y="4672"/>
                      <a:pt x="6021" y="4672"/>
                    </a:cubicBezTo>
                    <a:cubicBezTo>
                      <a:pt x="4225" y="4672"/>
                      <a:pt x="2432" y="4600"/>
                      <a:pt x="651" y="4438"/>
                    </a:cubicBezTo>
                    <a:cubicBezTo>
                      <a:pt x="629" y="4435"/>
                      <a:pt x="607" y="4434"/>
                      <a:pt x="586" y="4434"/>
                    </a:cubicBezTo>
                    <a:cubicBezTo>
                      <a:pt x="0" y="4434"/>
                      <a:pt x="22" y="5417"/>
                      <a:pt x="651" y="5465"/>
                    </a:cubicBezTo>
                    <a:cubicBezTo>
                      <a:pt x="2454" y="5637"/>
                      <a:pt x="4261" y="5711"/>
                      <a:pt x="6069" y="5711"/>
                    </a:cubicBezTo>
                    <a:cubicBezTo>
                      <a:pt x="10067" y="5711"/>
                      <a:pt x="14067" y="5347"/>
                      <a:pt x="18020" y="4864"/>
                    </a:cubicBezTo>
                    <a:cubicBezTo>
                      <a:pt x="24110" y="4112"/>
                      <a:pt x="30225" y="2984"/>
                      <a:pt x="36065" y="1029"/>
                    </a:cubicBezTo>
                    <a:cubicBezTo>
                      <a:pt x="36635" y="847"/>
                      <a:pt x="36479" y="0"/>
                      <a:pt x="359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1">
                <a:extLst>
                  <a:ext uri="{FF2B5EF4-FFF2-40B4-BE49-F238E27FC236}">
                    <a16:creationId xmlns:a16="http://schemas.microsoft.com/office/drawing/2014/main" id="{3E5A2982-CB5C-151B-2486-7C3051DB77D6}"/>
                  </a:ext>
                </a:extLst>
              </p:cNvPr>
              <p:cNvSpPr/>
              <p:nvPr/>
            </p:nvSpPr>
            <p:spPr>
              <a:xfrm>
                <a:off x="1054900" y="3978000"/>
                <a:ext cx="828682" cy="169150"/>
              </a:xfrm>
              <a:custGeom>
                <a:avLst/>
                <a:gdLst/>
                <a:ahLst/>
                <a:cxnLst/>
                <a:rect l="l" t="t" r="r" b="b"/>
                <a:pathLst>
                  <a:path w="38026" h="6766" extrusionOk="0">
                    <a:moveTo>
                      <a:pt x="36656" y="0"/>
                    </a:moveTo>
                    <a:cubicBezTo>
                      <a:pt x="36550" y="0"/>
                      <a:pt x="36436" y="19"/>
                      <a:pt x="36316" y="59"/>
                    </a:cubicBezTo>
                    <a:cubicBezTo>
                      <a:pt x="30601" y="1963"/>
                      <a:pt x="24636" y="3066"/>
                      <a:pt x="18697" y="3818"/>
                    </a:cubicBezTo>
                    <a:cubicBezTo>
                      <a:pt x="14735" y="4320"/>
                      <a:pt x="10714" y="4690"/>
                      <a:pt x="6708" y="4690"/>
                    </a:cubicBezTo>
                    <a:cubicBezTo>
                      <a:pt x="4909" y="4690"/>
                      <a:pt x="3114" y="4616"/>
                      <a:pt x="1328" y="4445"/>
                    </a:cubicBezTo>
                    <a:cubicBezTo>
                      <a:pt x="1289" y="4441"/>
                      <a:pt x="1252" y="4439"/>
                      <a:pt x="1215" y="4439"/>
                    </a:cubicBezTo>
                    <a:cubicBezTo>
                      <a:pt x="1" y="4439"/>
                      <a:pt x="39" y="6403"/>
                      <a:pt x="1328" y="6525"/>
                    </a:cubicBezTo>
                    <a:cubicBezTo>
                      <a:pt x="3083" y="6693"/>
                      <a:pt x="4848" y="6765"/>
                      <a:pt x="6615" y="6765"/>
                    </a:cubicBezTo>
                    <a:cubicBezTo>
                      <a:pt x="10652" y="6765"/>
                      <a:pt x="14705" y="6386"/>
                      <a:pt x="18697" y="5898"/>
                    </a:cubicBezTo>
                    <a:cubicBezTo>
                      <a:pt x="24837" y="5172"/>
                      <a:pt x="31002" y="4019"/>
                      <a:pt x="36867" y="2064"/>
                    </a:cubicBezTo>
                    <a:cubicBezTo>
                      <a:pt x="38025" y="1700"/>
                      <a:pt x="37682" y="0"/>
                      <a:pt x="36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8" name="Google Shape;1178;p41">
              <a:extLst>
                <a:ext uri="{FF2B5EF4-FFF2-40B4-BE49-F238E27FC236}">
                  <a16:creationId xmlns:a16="http://schemas.microsoft.com/office/drawing/2014/main" id="{A7E94BBB-99F3-22DA-0D47-2899592AABB8}"/>
                </a:ext>
              </a:extLst>
            </p:cNvPr>
            <p:cNvSpPr/>
            <p:nvPr/>
          </p:nvSpPr>
          <p:spPr>
            <a:xfrm>
              <a:off x="1095175" y="3862013"/>
              <a:ext cx="67700" cy="52050"/>
            </a:xfrm>
            <a:custGeom>
              <a:avLst/>
              <a:gdLst/>
              <a:ahLst/>
              <a:cxnLst/>
              <a:rect l="l" t="t" r="r" b="b"/>
              <a:pathLst>
                <a:path w="2708" h="2082" extrusionOk="0">
                  <a:moveTo>
                    <a:pt x="1354" y="1"/>
                  </a:moveTo>
                  <a:cubicBezTo>
                    <a:pt x="0" y="1"/>
                    <a:pt x="0" y="2081"/>
                    <a:pt x="1354" y="2081"/>
                  </a:cubicBezTo>
                  <a:cubicBezTo>
                    <a:pt x="2707" y="2081"/>
                    <a:pt x="2707" y="1"/>
                    <a:pt x="1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extLst>
                <a:ext uri="{FF2B5EF4-FFF2-40B4-BE49-F238E27FC236}">
                  <a16:creationId xmlns:a16="http://schemas.microsoft.com/office/drawing/2014/main" id="{112C2BDA-ED53-13C8-C7FA-F8BFD73F5011}"/>
                </a:ext>
              </a:extLst>
            </p:cNvPr>
            <p:cNvSpPr/>
            <p:nvPr/>
          </p:nvSpPr>
          <p:spPr>
            <a:xfrm>
              <a:off x="1242575" y="3849125"/>
              <a:ext cx="67075" cy="52025"/>
            </a:xfrm>
            <a:custGeom>
              <a:avLst/>
              <a:gdLst/>
              <a:ahLst/>
              <a:cxnLst/>
              <a:rect l="l" t="t" r="r" b="b"/>
              <a:pathLst>
                <a:path w="2683" h="2081" extrusionOk="0">
                  <a:moveTo>
                    <a:pt x="1329" y="1"/>
                  </a:moveTo>
                  <a:cubicBezTo>
                    <a:pt x="0" y="1"/>
                    <a:pt x="0" y="2081"/>
                    <a:pt x="1329" y="2081"/>
                  </a:cubicBezTo>
                  <a:cubicBezTo>
                    <a:pt x="2682" y="2081"/>
                    <a:pt x="2682" y="1"/>
                    <a:pt x="13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1">
              <a:extLst>
                <a:ext uri="{FF2B5EF4-FFF2-40B4-BE49-F238E27FC236}">
                  <a16:creationId xmlns:a16="http://schemas.microsoft.com/office/drawing/2014/main" id="{3B63F008-B502-CFC7-7717-7BCCAD27706B}"/>
                </a:ext>
              </a:extLst>
            </p:cNvPr>
            <p:cNvSpPr/>
            <p:nvPr/>
          </p:nvSpPr>
          <p:spPr>
            <a:xfrm>
              <a:off x="1406100" y="3837225"/>
              <a:ext cx="67075" cy="52025"/>
            </a:xfrm>
            <a:custGeom>
              <a:avLst/>
              <a:gdLst/>
              <a:ahLst/>
              <a:cxnLst/>
              <a:rect l="l" t="t" r="r" b="b"/>
              <a:pathLst>
                <a:path w="2683" h="2081" extrusionOk="0">
                  <a:moveTo>
                    <a:pt x="1329" y="0"/>
                  </a:moveTo>
                  <a:cubicBezTo>
                    <a:pt x="1" y="0"/>
                    <a:pt x="1" y="2081"/>
                    <a:pt x="1329" y="2081"/>
                  </a:cubicBezTo>
                  <a:cubicBezTo>
                    <a:pt x="2682" y="2081"/>
                    <a:pt x="2682" y="0"/>
                    <a:pt x="13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1">
              <a:extLst>
                <a:ext uri="{FF2B5EF4-FFF2-40B4-BE49-F238E27FC236}">
                  <a16:creationId xmlns:a16="http://schemas.microsoft.com/office/drawing/2014/main" id="{831CD58B-D96C-6B25-2BC6-E6C720742B98}"/>
                </a:ext>
              </a:extLst>
            </p:cNvPr>
            <p:cNvSpPr/>
            <p:nvPr/>
          </p:nvSpPr>
          <p:spPr>
            <a:xfrm>
              <a:off x="1558450" y="3810613"/>
              <a:ext cx="67075" cy="52650"/>
            </a:xfrm>
            <a:custGeom>
              <a:avLst/>
              <a:gdLst/>
              <a:ahLst/>
              <a:cxnLst/>
              <a:rect l="l" t="t" r="r" b="b"/>
              <a:pathLst>
                <a:path w="2683" h="2106" extrusionOk="0">
                  <a:moveTo>
                    <a:pt x="1354" y="0"/>
                  </a:moveTo>
                  <a:cubicBezTo>
                    <a:pt x="0" y="0"/>
                    <a:pt x="0" y="2106"/>
                    <a:pt x="1354" y="2106"/>
                  </a:cubicBezTo>
                  <a:cubicBezTo>
                    <a:pt x="2682" y="2106"/>
                    <a:pt x="2682" y="0"/>
                    <a:pt x="1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1">
              <a:extLst>
                <a:ext uri="{FF2B5EF4-FFF2-40B4-BE49-F238E27FC236}">
                  <a16:creationId xmlns:a16="http://schemas.microsoft.com/office/drawing/2014/main" id="{EDACEC58-22C5-7321-598A-675DE13DCA0A}"/>
                </a:ext>
              </a:extLst>
            </p:cNvPr>
            <p:cNvSpPr/>
            <p:nvPr/>
          </p:nvSpPr>
          <p:spPr>
            <a:xfrm>
              <a:off x="1709575" y="3777925"/>
              <a:ext cx="67050" cy="52650"/>
            </a:xfrm>
            <a:custGeom>
              <a:avLst/>
              <a:gdLst/>
              <a:ahLst/>
              <a:cxnLst/>
              <a:rect l="l" t="t" r="r" b="b"/>
              <a:pathLst>
                <a:path w="2682" h="2106" extrusionOk="0">
                  <a:moveTo>
                    <a:pt x="1353" y="1"/>
                  </a:moveTo>
                  <a:cubicBezTo>
                    <a:pt x="0" y="1"/>
                    <a:pt x="0" y="2106"/>
                    <a:pt x="1353" y="2106"/>
                  </a:cubicBezTo>
                  <a:cubicBezTo>
                    <a:pt x="2682" y="2106"/>
                    <a:pt x="2682" y="1"/>
                    <a:pt x="1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1">
              <a:extLst>
                <a:ext uri="{FF2B5EF4-FFF2-40B4-BE49-F238E27FC236}">
                  <a16:creationId xmlns:a16="http://schemas.microsoft.com/office/drawing/2014/main" id="{3F89D45E-E391-D26A-4632-92E32E87BCEA}"/>
                </a:ext>
              </a:extLst>
            </p:cNvPr>
            <p:cNvSpPr/>
            <p:nvPr/>
          </p:nvSpPr>
          <p:spPr>
            <a:xfrm>
              <a:off x="1671225" y="3897713"/>
              <a:ext cx="67700" cy="52650"/>
            </a:xfrm>
            <a:custGeom>
              <a:avLst/>
              <a:gdLst/>
              <a:ahLst/>
              <a:cxnLst/>
              <a:rect l="l" t="t" r="r" b="b"/>
              <a:pathLst>
                <a:path w="2708" h="2106" extrusionOk="0">
                  <a:moveTo>
                    <a:pt x="1354" y="0"/>
                  </a:moveTo>
                  <a:cubicBezTo>
                    <a:pt x="1" y="0"/>
                    <a:pt x="1" y="2105"/>
                    <a:pt x="1354" y="2105"/>
                  </a:cubicBezTo>
                  <a:cubicBezTo>
                    <a:pt x="2708" y="2105"/>
                    <a:pt x="2708" y="0"/>
                    <a:pt x="1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1">
              <a:extLst>
                <a:ext uri="{FF2B5EF4-FFF2-40B4-BE49-F238E27FC236}">
                  <a16:creationId xmlns:a16="http://schemas.microsoft.com/office/drawing/2014/main" id="{A873E39F-150E-E937-F61E-0A39EB475990}"/>
                </a:ext>
              </a:extLst>
            </p:cNvPr>
            <p:cNvSpPr/>
            <p:nvPr/>
          </p:nvSpPr>
          <p:spPr>
            <a:xfrm>
              <a:off x="1517000" y="3932475"/>
              <a:ext cx="67700" cy="52650"/>
            </a:xfrm>
            <a:custGeom>
              <a:avLst/>
              <a:gdLst/>
              <a:ahLst/>
              <a:cxnLst/>
              <a:rect l="l" t="t" r="r" b="b"/>
              <a:pathLst>
                <a:path w="2708" h="2106" extrusionOk="0">
                  <a:moveTo>
                    <a:pt x="1354" y="0"/>
                  </a:moveTo>
                  <a:cubicBezTo>
                    <a:pt x="1" y="0"/>
                    <a:pt x="1" y="2105"/>
                    <a:pt x="1354" y="2105"/>
                  </a:cubicBezTo>
                  <a:cubicBezTo>
                    <a:pt x="2708" y="2105"/>
                    <a:pt x="2708" y="0"/>
                    <a:pt x="1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1">
              <a:extLst>
                <a:ext uri="{FF2B5EF4-FFF2-40B4-BE49-F238E27FC236}">
                  <a16:creationId xmlns:a16="http://schemas.microsoft.com/office/drawing/2014/main" id="{A5878D8F-24DB-9D34-DF86-5CB3E0E0AF0F}"/>
                </a:ext>
              </a:extLst>
            </p:cNvPr>
            <p:cNvSpPr/>
            <p:nvPr/>
          </p:nvSpPr>
          <p:spPr>
            <a:xfrm>
              <a:off x="1332800" y="3950000"/>
              <a:ext cx="67075" cy="52675"/>
            </a:xfrm>
            <a:custGeom>
              <a:avLst/>
              <a:gdLst/>
              <a:ahLst/>
              <a:cxnLst/>
              <a:rect l="l" t="t" r="r" b="b"/>
              <a:pathLst>
                <a:path w="2683" h="2107" extrusionOk="0">
                  <a:moveTo>
                    <a:pt x="1354" y="1"/>
                  </a:moveTo>
                  <a:cubicBezTo>
                    <a:pt x="0" y="1"/>
                    <a:pt x="0" y="2106"/>
                    <a:pt x="1354" y="2106"/>
                  </a:cubicBezTo>
                  <a:cubicBezTo>
                    <a:pt x="2682" y="2106"/>
                    <a:pt x="2682" y="1"/>
                    <a:pt x="1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1">
              <a:extLst>
                <a:ext uri="{FF2B5EF4-FFF2-40B4-BE49-F238E27FC236}">
                  <a16:creationId xmlns:a16="http://schemas.microsoft.com/office/drawing/2014/main" id="{F1FA914D-8500-56F9-9476-C4DA7277A0E2}"/>
                </a:ext>
              </a:extLst>
            </p:cNvPr>
            <p:cNvSpPr/>
            <p:nvPr/>
          </p:nvSpPr>
          <p:spPr>
            <a:xfrm>
              <a:off x="1180400" y="3971663"/>
              <a:ext cx="67675" cy="52050"/>
            </a:xfrm>
            <a:custGeom>
              <a:avLst/>
              <a:gdLst/>
              <a:ahLst/>
              <a:cxnLst/>
              <a:rect l="l" t="t" r="r" b="b"/>
              <a:pathLst>
                <a:path w="2707" h="2082" extrusionOk="0">
                  <a:moveTo>
                    <a:pt x="1353" y="1"/>
                  </a:moveTo>
                  <a:cubicBezTo>
                    <a:pt x="0" y="1"/>
                    <a:pt x="0" y="2081"/>
                    <a:pt x="1353" y="2081"/>
                  </a:cubicBezTo>
                  <a:cubicBezTo>
                    <a:pt x="2707" y="2081"/>
                    <a:pt x="2707" y="1"/>
                    <a:pt x="1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1">
              <a:extLst>
                <a:ext uri="{FF2B5EF4-FFF2-40B4-BE49-F238E27FC236}">
                  <a16:creationId xmlns:a16="http://schemas.microsoft.com/office/drawing/2014/main" id="{870554F1-5F0F-7A11-4E3C-D76AAA02F7AF}"/>
                </a:ext>
              </a:extLst>
            </p:cNvPr>
            <p:cNvSpPr/>
            <p:nvPr/>
          </p:nvSpPr>
          <p:spPr>
            <a:xfrm>
              <a:off x="1528250" y="2713250"/>
              <a:ext cx="451200" cy="555000"/>
            </a:xfrm>
            <a:custGeom>
              <a:avLst/>
              <a:gdLst/>
              <a:ahLst/>
              <a:cxnLst/>
              <a:rect l="l" t="t" r="r" b="b"/>
              <a:pathLst>
                <a:path w="18048" h="22200" extrusionOk="0">
                  <a:moveTo>
                    <a:pt x="8520" y="1563"/>
                  </a:moveTo>
                  <a:cubicBezTo>
                    <a:pt x="14072" y="1563"/>
                    <a:pt x="8179" y="13801"/>
                    <a:pt x="5973" y="19170"/>
                  </a:cubicBezTo>
                  <a:lnTo>
                    <a:pt x="5973" y="19170"/>
                  </a:lnTo>
                  <a:cubicBezTo>
                    <a:pt x="5551" y="16350"/>
                    <a:pt x="5004" y="13551"/>
                    <a:pt x="4814" y="10699"/>
                  </a:cubicBezTo>
                  <a:cubicBezTo>
                    <a:pt x="4639" y="7942"/>
                    <a:pt x="4263" y="1902"/>
                    <a:pt x="8197" y="1576"/>
                  </a:cubicBezTo>
                  <a:cubicBezTo>
                    <a:pt x="8309" y="1567"/>
                    <a:pt x="8417" y="1563"/>
                    <a:pt x="8520" y="1563"/>
                  </a:cubicBezTo>
                  <a:close/>
                  <a:moveTo>
                    <a:pt x="8102" y="1"/>
                  </a:moveTo>
                  <a:cubicBezTo>
                    <a:pt x="1" y="1"/>
                    <a:pt x="4055" y="16395"/>
                    <a:pt x="4639" y="20749"/>
                  </a:cubicBezTo>
                  <a:cubicBezTo>
                    <a:pt x="4686" y="21117"/>
                    <a:pt x="4936" y="21351"/>
                    <a:pt x="5223" y="21444"/>
                  </a:cubicBezTo>
                  <a:lnTo>
                    <a:pt x="5223" y="21444"/>
                  </a:lnTo>
                  <a:cubicBezTo>
                    <a:pt x="5250" y="21906"/>
                    <a:pt x="5683" y="22199"/>
                    <a:pt x="6086" y="22199"/>
                  </a:cubicBezTo>
                  <a:cubicBezTo>
                    <a:pt x="6396" y="22199"/>
                    <a:pt x="6689" y="22027"/>
                    <a:pt x="6769" y="21626"/>
                  </a:cubicBezTo>
                  <a:cubicBezTo>
                    <a:pt x="7621" y="17415"/>
                    <a:pt x="18047" y="1075"/>
                    <a:pt x="8874" y="47"/>
                  </a:cubicBezTo>
                  <a:cubicBezTo>
                    <a:pt x="8605" y="16"/>
                    <a:pt x="8348" y="1"/>
                    <a:pt x="8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1">
              <a:extLst>
                <a:ext uri="{FF2B5EF4-FFF2-40B4-BE49-F238E27FC236}">
                  <a16:creationId xmlns:a16="http://schemas.microsoft.com/office/drawing/2014/main" id="{6B656DD4-A61F-0FC2-9B49-54EF9F102280}"/>
                </a:ext>
              </a:extLst>
            </p:cNvPr>
            <p:cNvSpPr/>
            <p:nvPr/>
          </p:nvSpPr>
          <p:spPr>
            <a:xfrm>
              <a:off x="818375" y="3186025"/>
              <a:ext cx="1102900" cy="463975"/>
            </a:xfrm>
            <a:custGeom>
              <a:avLst/>
              <a:gdLst/>
              <a:ahLst/>
              <a:cxnLst/>
              <a:rect l="l" t="t" r="r" b="b"/>
              <a:pathLst>
                <a:path w="44116" h="18559" extrusionOk="0">
                  <a:moveTo>
                    <a:pt x="35840" y="0"/>
                  </a:moveTo>
                  <a:cubicBezTo>
                    <a:pt x="35455" y="0"/>
                    <a:pt x="35054" y="51"/>
                    <a:pt x="34638" y="159"/>
                  </a:cubicBezTo>
                  <a:cubicBezTo>
                    <a:pt x="27795" y="1011"/>
                    <a:pt x="10652" y="3016"/>
                    <a:pt x="4662" y="4545"/>
                  </a:cubicBezTo>
                  <a:cubicBezTo>
                    <a:pt x="1129" y="5422"/>
                    <a:pt x="1" y="9607"/>
                    <a:pt x="1229" y="14018"/>
                  </a:cubicBezTo>
                  <a:cubicBezTo>
                    <a:pt x="2229" y="17687"/>
                    <a:pt x="3606" y="18559"/>
                    <a:pt x="5873" y="18559"/>
                  </a:cubicBezTo>
                  <a:cubicBezTo>
                    <a:pt x="7355" y="18559"/>
                    <a:pt x="9218" y="18186"/>
                    <a:pt x="11605" y="17978"/>
                  </a:cubicBezTo>
                  <a:cubicBezTo>
                    <a:pt x="19124" y="17327"/>
                    <a:pt x="23986" y="16399"/>
                    <a:pt x="38898" y="14169"/>
                  </a:cubicBezTo>
                  <a:cubicBezTo>
                    <a:pt x="44115" y="13366"/>
                    <a:pt x="42084" y="0"/>
                    <a:pt x="35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8702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4"/>
          <p:cNvSpPr txBox="1">
            <a:spLocks noGrp="1"/>
          </p:cNvSpPr>
          <p:nvPr>
            <p:ph type="title"/>
          </p:nvPr>
        </p:nvSpPr>
        <p:spPr>
          <a:xfrm>
            <a:off x="558901" y="-494688"/>
            <a:ext cx="4541400" cy="20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Concept 1: Website </a:t>
            </a:r>
            <a:endParaRPr sz="3000" dirty="0"/>
          </a:p>
        </p:txBody>
      </p:sp>
      <p:grpSp>
        <p:nvGrpSpPr>
          <p:cNvPr id="1287" name="Google Shape;1287;p44"/>
          <p:cNvGrpSpPr/>
          <p:nvPr/>
        </p:nvGrpSpPr>
        <p:grpSpPr>
          <a:xfrm>
            <a:off x="4242171" y="623552"/>
            <a:ext cx="1056515" cy="1074750"/>
            <a:chOff x="1667110" y="1547045"/>
            <a:chExt cx="1134086" cy="1153660"/>
          </a:xfrm>
        </p:grpSpPr>
        <p:grpSp>
          <p:nvGrpSpPr>
            <p:cNvPr id="1288" name="Google Shape;1288;p44"/>
            <p:cNvGrpSpPr/>
            <p:nvPr/>
          </p:nvGrpSpPr>
          <p:grpSpPr>
            <a:xfrm>
              <a:off x="1667110" y="1547045"/>
              <a:ext cx="1134086" cy="922064"/>
              <a:chOff x="1627300" y="2234250"/>
              <a:chExt cx="541175" cy="440000"/>
            </a:xfrm>
          </p:grpSpPr>
          <p:sp>
            <p:nvSpPr>
              <p:cNvPr id="1289" name="Google Shape;1289;p44"/>
              <p:cNvSpPr/>
              <p:nvPr/>
            </p:nvSpPr>
            <p:spPr>
              <a:xfrm>
                <a:off x="1769575" y="2297025"/>
                <a:ext cx="189875" cy="290125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4"/>
              <p:cNvSpPr/>
              <p:nvPr/>
            </p:nvSpPr>
            <p:spPr>
              <a:xfrm>
                <a:off x="2010350" y="2234250"/>
                <a:ext cx="117000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4"/>
              <p:cNvSpPr/>
              <p:nvPr/>
            </p:nvSpPr>
            <p:spPr>
              <a:xfrm>
                <a:off x="1627300" y="2615200"/>
                <a:ext cx="87775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4"/>
              <p:cNvSpPr/>
              <p:nvPr/>
            </p:nvSpPr>
            <p:spPr>
              <a:xfrm>
                <a:off x="2101125" y="2584550"/>
                <a:ext cx="67350" cy="4520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3" name="Google Shape;1293;p44"/>
            <p:cNvSpPr/>
            <p:nvPr/>
          </p:nvSpPr>
          <p:spPr>
            <a:xfrm>
              <a:off x="2018423" y="2469101"/>
              <a:ext cx="315207" cy="231605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44"/>
          <p:cNvGrpSpPr/>
          <p:nvPr/>
        </p:nvGrpSpPr>
        <p:grpSpPr>
          <a:xfrm rot="1009972">
            <a:off x="7855266" y="116272"/>
            <a:ext cx="944626" cy="956956"/>
            <a:chOff x="7374125" y="1065225"/>
            <a:chExt cx="874506" cy="885921"/>
          </a:xfrm>
        </p:grpSpPr>
        <p:sp>
          <p:nvSpPr>
            <p:cNvPr id="1296" name="Google Shape;1296;p44"/>
            <p:cNvSpPr/>
            <p:nvPr/>
          </p:nvSpPr>
          <p:spPr>
            <a:xfrm>
              <a:off x="7374125" y="1065225"/>
              <a:ext cx="874506" cy="566234"/>
            </a:xfrm>
            <a:custGeom>
              <a:avLst/>
              <a:gdLst/>
              <a:ahLst/>
              <a:cxnLst/>
              <a:rect l="l" t="t" r="r" b="b"/>
              <a:pathLst>
                <a:path w="21154" h="13697" extrusionOk="0">
                  <a:moveTo>
                    <a:pt x="10577" y="2507"/>
                  </a:moveTo>
                  <a:cubicBezTo>
                    <a:pt x="10627" y="2507"/>
                    <a:pt x="10702" y="2532"/>
                    <a:pt x="10777" y="2532"/>
                  </a:cubicBezTo>
                  <a:cubicBezTo>
                    <a:pt x="10852" y="2557"/>
                    <a:pt x="10903" y="2557"/>
                    <a:pt x="10953" y="2582"/>
                  </a:cubicBezTo>
                  <a:cubicBezTo>
                    <a:pt x="11153" y="2683"/>
                    <a:pt x="11304" y="2808"/>
                    <a:pt x="11454" y="3109"/>
                  </a:cubicBezTo>
                  <a:cubicBezTo>
                    <a:pt x="11604" y="3409"/>
                    <a:pt x="11705" y="3835"/>
                    <a:pt x="11755" y="4287"/>
                  </a:cubicBezTo>
                  <a:cubicBezTo>
                    <a:pt x="11805" y="4763"/>
                    <a:pt x="11805" y="5239"/>
                    <a:pt x="11780" y="5765"/>
                  </a:cubicBezTo>
                  <a:cubicBezTo>
                    <a:pt x="11730" y="6768"/>
                    <a:pt x="11579" y="7820"/>
                    <a:pt x="11404" y="8898"/>
                  </a:cubicBezTo>
                  <a:lnTo>
                    <a:pt x="11329" y="9336"/>
                  </a:lnTo>
                  <a:lnTo>
                    <a:pt x="11329" y="9336"/>
                  </a:lnTo>
                  <a:cubicBezTo>
                    <a:pt x="11295" y="9274"/>
                    <a:pt x="11261" y="9211"/>
                    <a:pt x="11228" y="9149"/>
                  </a:cubicBezTo>
                  <a:cubicBezTo>
                    <a:pt x="10702" y="8221"/>
                    <a:pt x="10226" y="7294"/>
                    <a:pt x="9850" y="6342"/>
                  </a:cubicBezTo>
                  <a:cubicBezTo>
                    <a:pt x="9674" y="5866"/>
                    <a:pt x="9499" y="5364"/>
                    <a:pt x="9399" y="4913"/>
                  </a:cubicBezTo>
                  <a:cubicBezTo>
                    <a:pt x="9273" y="4437"/>
                    <a:pt x="9198" y="3986"/>
                    <a:pt x="9198" y="3585"/>
                  </a:cubicBezTo>
                  <a:cubicBezTo>
                    <a:pt x="9173" y="3184"/>
                    <a:pt x="9273" y="2908"/>
                    <a:pt x="9374" y="2808"/>
                  </a:cubicBezTo>
                  <a:cubicBezTo>
                    <a:pt x="9424" y="2758"/>
                    <a:pt x="9474" y="2708"/>
                    <a:pt x="9574" y="2658"/>
                  </a:cubicBezTo>
                  <a:cubicBezTo>
                    <a:pt x="9674" y="2607"/>
                    <a:pt x="9800" y="2557"/>
                    <a:pt x="9975" y="2532"/>
                  </a:cubicBezTo>
                  <a:cubicBezTo>
                    <a:pt x="10075" y="2507"/>
                    <a:pt x="10176" y="2507"/>
                    <a:pt x="10276" y="2507"/>
                  </a:cubicBezTo>
                  <a:close/>
                  <a:moveTo>
                    <a:pt x="3390" y="6610"/>
                  </a:moveTo>
                  <a:cubicBezTo>
                    <a:pt x="3561" y="6610"/>
                    <a:pt x="3743" y="6636"/>
                    <a:pt x="3935" y="6693"/>
                  </a:cubicBezTo>
                  <a:cubicBezTo>
                    <a:pt x="4361" y="6818"/>
                    <a:pt x="4787" y="7043"/>
                    <a:pt x="5213" y="7319"/>
                  </a:cubicBezTo>
                  <a:cubicBezTo>
                    <a:pt x="5664" y="7595"/>
                    <a:pt x="6065" y="7946"/>
                    <a:pt x="6466" y="8297"/>
                  </a:cubicBezTo>
                  <a:cubicBezTo>
                    <a:pt x="7268" y="9049"/>
                    <a:pt x="8045" y="9851"/>
                    <a:pt x="8797" y="10703"/>
                  </a:cubicBezTo>
                  <a:lnTo>
                    <a:pt x="9925" y="12006"/>
                  </a:lnTo>
                  <a:lnTo>
                    <a:pt x="10506" y="12660"/>
                  </a:lnTo>
                  <a:lnTo>
                    <a:pt x="10506" y="12660"/>
                  </a:lnTo>
                  <a:cubicBezTo>
                    <a:pt x="9760" y="12603"/>
                    <a:pt x="9028" y="12478"/>
                    <a:pt x="8296" y="12332"/>
                  </a:cubicBezTo>
                  <a:cubicBezTo>
                    <a:pt x="7168" y="12081"/>
                    <a:pt x="6090" y="11755"/>
                    <a:pt x="5038" y="11304"/>
                  </a:cubicBezTo>
                  <a:cubicBezTo>
                    <a:pt x="4010" y="10878"/>
                    <a:pt x="3008" y="10327"/>
                    <a:pt x="2256" y="9625"/>
                  </a:cubicBezTo>
                  <a:cubicBezTo>
                    <a:pt x="1880" y="9299"/>
                    <a:pt x="1604" y="8898"/>
                    <a:pt x="1529" y="8522"/>
                  </a:cubicBezTo>
                  <a:cubicBezTo>
                    <a:pt x="1454" y="8196"/>
                    <a:pt x="1554" y="7871"/>
                    <a:pt x="1830" y="7520"/>
                  </a:cubicBezTo>
                  <a:cubicBezTo>
                    <a:pt x="1955" y="7344"/>
                    <a:pt x="2106" y="7169"/>
                    <a:pt x="2281" y="7018"/>
                  </a:cubicBezTo>
                  <a:cubicBezTo>
                    <a:pt x="2356" y="6968"/>
                    <a:pt x="2381" y="6943"/>
                    <a:pt x="2431" y="6918"/>
                  </a:cubicBezTo>
                  <a:cubicBezTo>
                    <a:pt x="2456" y="6893"/>
                    <a:pt x="2507" y="6868"/>
                    <a:pt x="2532" y="6843"/>
                  </a:cubicBezTo>
                  <a:cubicBezTo>
                    <a:pt x="2632" y="6793"/>
                    <a:pt x="2707" y="6768"/>
                    <a:pt x="2807" y="6718"/>
                  </a:cubicBezTo>
                  <a:cubicBezTo>
                    <a:pt x="2986" y="6649"/>
                    <a:pt x="3180" y="6610"/>
                    <a:pt x="3390" y="6610"/>
                  </a:cubicBezTo>
                  <a:close/>
                  <a:moveTo>
                    <a:pt x="17755" y="6463"/>
                  </a:moveTo>
                  <a:cubicBezTo>
                    <a:pt x="17993" y="6463"/>
                    <a:pt x="18226" y="6532"/>
                    <a:pt x="18446" y="6642"/>
                  </a:cubicBezTo>
                  <a:cubicBezTo>
                    <a:pt x="18772" y="6793"/>
                    <a:pt x="19073" y="7069"/>
                    <a:pt x="19349" y="7419"/>
                  </a:cubicBezTo>
                  <a:cubicBezTo>
                    <a:pt x="19449" y="7595"/>
                    <a:pt x="19599" y="7795"/>
                    <a:pt x="19675" y="7971"/>
                  </a:cubicBezTo>
                  <a:cubicBezTo>
                    <a:pt x="19775" y="8146"/>
                    <a:pt x="19850" y="8322"/>
                    <a:pt x="19875" y="8497"/>
                  </a:cubicBezTo>
                  <a:cubicBezTo>
                    <a:pt x="19950" y="8848"/>
                    <a:pt x="19875" y="9174"/>
                    <a:pt x="19675" y="9525"/>
                  </a:cubicBezTo>
                  <a:cubicBezTo>
                    <a:pt x="19474" y="9851"/>
                    <a:pt x="19123" y="10151"/>
                    <a:pt x="18747" y="10427"/>
                  </a:cubicBezTo>
                  <a:cubicBezTo>
                    <a:pt x="18371" y="10703"/>
                    <a:pt x="17945" y="10928"/>
                    <a:pt x="17519" y="11154"/>
                  </a:cubicBezTo>
                  <a:cubicBezTo>
                    <a:pt x="16642" y="11580"/>
                    <a:pt x="15690" y="11931"/>
                    <a:pt x="14762" y="12231"/>
                  </a:cubicBezTo>
                  <a:lnTo>
                    <a:pt x="13334" y="12708"/>
                  </a:lnTo>
                  <a:cubicBezTo>
                    <a:pt x="13266" y="12728"/>
                    <a:pt x="13198" y="12748"/>
                    <a:pt x="13131" y="12769"/>
                  </a:cubicBezTo>
                  <a:lnTo>
                    <a:pt x="13131" y="12769"/>
                  </a:lnTo>
                  <a:cubicBezTo>
                    <a:pt x="13163" y="12614"/>
                    <a:pt x="13163" y="12453"/>
                    <a:pt x="13130" y="12297"/>
                  </a:cubicBezTo>
                  <a:lnTo>
                    <a:pt x="13130" y="12297"/>
                  </a:lnTo>
                  <a:cubicBezTo>
                    <a:pt x="13353" y="11522"/>
                    <a:pt x="13663" y="10768"/>
                    <a:pt x="14010" y="10051"/>
                  </a:cubicBezTo>
                  <a:cubicBezTo>
                    <a:pt x="14411" y="9224"/>
                    <a:pt x="14913" y="8422"/>
                    <a:pt x="15489" y="7770"/>
                  </a:cubicBezTo>
                  <a:cubicBezTo>
                    <a:pt x="16091" y="7119"/>
                    <a:pt x="16817" y="6592"/>
                    <a:pt x="17494" y="6492"/>
                  </a:cubicBezTo>
                  <a:cubicBezTo>
                    <a:pt x="17581" y="6472"/>
                    <a:pt x="17669" y="6463"/>
                    <a:pt x="17755" y="6463"/>
                  </a:cubicBezTo>
                  <a:close/>
                  <a:moveTo>
                    <a:pt x="10301" y="1"/>
                  </a:moveTo>
                  <a:lnTo>
                    <a:pt x="10176" y="26"/>
                  </a:lnTo>
                  <a:cubicBezTo>
                    <a:pt x="10000" y="26"/>
                    <a:pt x="9825" y="26"/>
                    <a:pt x="9624" y="51"/>
                  </a:cubicBezTo>
                  <a:cubicBezTo>
                    <a:pt x="9273" y="101"/>
                    <a:pt x="8872" y="201"/>
                    <a:pt x="8471" y="402"/>
                  </a:cubicBezTo>
                  <a:cubicBezTo>
                    <a:pt x="8070" y="577"/>
                    <a:pt x="7669" y="878"/>
                    <a:pt x="7394" y="1279"/>
                  </a:cubicBezTo>
                  <a:cubicBezTo>
                    <a:pt x="7093" y="1655"/>
                    <a:pt x="6918" y="2081"/>
                    <a:pt x="6817" y="2482"/>
                  </a:cubicBezTo>
                  <a:cubicBezTo>
                    <a:pt x="6717" y="2883"/>
                    <a:pt x="6692" y="3259"/>
                    <a:pt x="6692" y="3610"/>
                  </a:cubicBezTo>
                  <a:cubicBezTo>
                    <a:pt x="6717" y="4312"/>
                    <a:pt x="6842" y="4938"/>
                    <a:pt x="6993" y="5540"/>
                  </a:cubicBezTo>
                  <a:cubicBezTo>
                    <a:pt x="7072" y="5811"/>
                    <a:pt x="7156" y="6072"/>
                    <a:pt x="7245" y="6327"/>
                  </a:cubicBezTo>
                  <a:lnTo>
                    <a:pt x="7245" y="6327"/>
                  </a:lnTo>
                  <a:cubicBezTo>
                    <a:pt x="6924" y="6095"/>
                    <a:pt x="6588" y="5870"/>
                    <a:pt x="6241" y="5665"/>
                  </a:cubicBezTo>
                  <a:cubicBezTo>
                    <a:pt x="5664" y="5339"/>
                    <a:pt x="5063" y="5064"/>
                    <a:pt x="4361" y="4913"/>
                  </a:cubicBezTo>
                  <a:cubicBezTo>
                    <a:pt x="4079" y="4857"/>
                    <a:pt x="3797" y="4829"/>
                    <a:pt x="3515" y="4829"/>
                  </a:cubicBezTo>
                  <a:cubicBezTo>
                    <a:pt x="3421" y="4829"/>
                    <a:pt x="3327" y="4832"/>
                    <a:pt x="3233" y="4838"/>
                  </a:cubicBezTo>
                  <a:cubicBezTo>
                    <a:pt x="2832" y="4863"/>
                    <a:pt x="2431" y="4988"/>
                    <a:pt x="2080" y="5139"/>
                  </a:cubicBezTo>
                  <a:cubicBezTo>
                    <a:pt x="1905" y="5239"/>
                    <a:pt x="1730" y="5339"/>
                    <a:pt x="1579" y="5439"/>
                  </a:cubicBezTo>
                  <a:cubicBezTo>
                    <a:pt x="1504" y="5515"/>
                    <a:pt x="1429" y="5565"/>
                    <a:pt x="1354" y="5640"/>
                  </a:cubicBezTo>
                  <a:cubicBezTo>
                    <a:pt x="1278" y="5690"/>
                    <a:pt x="1203" y="5765"/>
                    <a:pt x="1153" y="5815"/>
                  </a:cubicBezTo>
                  <a:cubicBezTo>
                    <a:pt x="902" y="6066"/>
                    <a:pt x="702" y="6317"/>
                    <a:pt x="501" y="6642"/>
                  </a:cubicBezTo>
                  <a:cubicBezTo>
                    <a:pt x="301" y="6943"/>
                    <a:pt x="151" y="7319"/>
                    <a:pt x="75" y="7720"/>
                  </a:cubicBezTo>
                  <a:cubicBezTo>
                    <a:pt x="0" y="8121"/>
                    <a:pt x="25" y="8547"/>
                    <a:pt x="151" y="8923"/>
                  </a:cubicBezTo>
                  <a:cubicBezTo>
                    <a:pt x="401" y="9700"/>
                    <a:pt x="902" y="10201"/>
                    <a:pt x="1404" y="10627"/>
                  </a:cubicBezTo>
                  <a:cubicBezTo>
                    <a:pt x="1930" y="11028"/>
                    <a:pt x="2481" y="11329"/>
                    <a:pt x="3033" y="11580"/>
                  </a:cubicBezTo>
                  <a:cubicBezTo>
                    <a:pt x="3584" y="11830"/>
                    <a:pt x="4161" y="12031"/>
                    <a:pt x="4737" y="12206"/>
                  </a:cubicBezTo>
                  <a:cubicBezTo>
                    <a:pt x="5314" y="12357"/>
                    <a:pt x="5890" y="12507"/>
                    <a:pt x="6466" y="12607"/>
                  </a:cubicBezTo>
                  <a:cubicBezTo>
                    <a:pt x="7043" y="12708"/>
                    <a:pt x="7619" y="12783"/>
                    <a:pt x="8221" y="12833"/>
                  </a:cubicBezTo>
                  <a:cubicBezTo>
                    <a:pt x="8643" y="12870"/>
                    <a:pt x="9078" y="12893"/>
                    <a:pt x="9507" y="12893"/>
                  </a:cubicBezTo>
                  <a:cubicBezTo>
                    <a:pt x="9665" y="12893"/>
                    <a:pt x="9821" y="12890"/>
                    <a:pt x="9975" y="12883"/>
                  </a:cubicBezTo>
                  <a:cubicBezTo>
                    <a:pt x="10209" y="12873"/>
                    <a:pt x="10439" y="12860"/>
                    <a:pt x="10667" y="12840"/>
                  </a:cubicBezTo>
                  <a:lnTo>
                    <a:pt x="10667" y="12840"/>
                  </a:lnTo>
                  <a:cubicBezTo>
                    <a:pt x="10824" y="13014"/>
                    <a:pt x="10991" y="13192"/>
                    <a:pt x="11203" y="13384"/>
                  </a:cubicBezTo>
                  <a:cubicBezTo>
                    <a:pt x="11435" y="13588"/>
                    <a:pt x="11725" y="13697"/>
                    <a:pt x="12014" y="13697"/>
                  </a:cubicBezTo>
                  <a:cubicBezTo>
                    <a:pt x="12258" y="13697"/>
                    <a:pt x="12501" y="13620"/>
                    <a:pt x="12707" y="13460"/>
                  </a:cubicBezTo>
                  <a:cubicBezTo>
                    <a:pt x="12871" y="13329"/>
                    <a:pt x="12992" y="13163"/>
                    <a:pt x="13066" y="12982"/>
                  </a:cubicBezTo>
                  <a:lnTo>
                    <a:pt x="13066" y="12982"/>
                  </a:lnTo>
                  <a:cubicBezTo>
                    <a:pt x="13663" y="12881"/>
                    <a:pt x="14258" y="12778"/>
                    <a:pt x="14862" y="12658"/>
                  </a:cubicBezTo>
                  <a:cubicBezTo>
                    <a:pt x="15865" y="12457"/>
                    <a:pt x="16842" y="12231"/>
                    <a:pt x="17820" y="11881"/>
                  </a:cubicBezTo>
                  <a:cubicBezTo>
                    <a:pt x="18321" y="11705"/>
                    <a:pt x="18797" y="11505"/>
                    <a:pt x="19274" y="11229"/>
                  </a:cubicBezTo>
                  <a:cubicBezTo>
                    <a:pt x="19725" y="10953"/>
                    <a:pt x="20201" y="10627"/>
                    <a:pt x="20577" y="10151"/>
                  </a:cubicBezTo>
                  <a:cubicBezTo>
                    <a:pt x="20752" y="9901"/>
                    <a:pt x="20928" y="9625"/>
                    <a:pt x="21028" y="9324"/>
                  </a:cubicBezTo>
                  <a:cubicBezTo>
                    <a:pt x="21103" y="8998"/>
                    <a:pt x="21153" y="8648"/>
                    <a:pt x="21103" y="8322"/>
                  </a:cubicBezTo>
                  <a:cubicBezTo>
                    <a:pt x="21078" y="7996"/>
                    <a:pt x="21003" y="7720"/>
                    <a:pt x="20878" y="7419"/>
                  </a:cubicBezTo>
                  <a:cubicBezTo>
                    <a:pt x="20752" y="7144"/>
                    <a:pt x="20627" y="6893"/>
                    <a:pt x="20477" y="6668"/>
                  </a:cubicBezTo>
                  <a:cubicBezTo>
                    <a:pt x="20176" y="6166"/>
                    <a:pt x="19775" y="5690"/>
                    <a:pt x="19223" y="5339"/>
                  </a:cubicBezTo>
                  <a:cubicBezTo>
                    <a:pt x="18751" y="5024"/>
                    <a:pt x="18137" y="4830"/>
                    <a:pt x="17526" y="4830"/>
                  </a:cubicBezTo>
                  <a:cubicBezTo>
                    <a:pt x="17457" y="4830"/>
                    <a:pt x="17388" y="4833"/>
                    <a:pt x="17319" y="4838"/>
                  </a:cubicBezTo>
                  <a:cubicBezTo>
                    <a:pt x="16667" y="4888"/>
                    <a:pt x="16040" y="5114"/>
                    <a:pt x="15539" y="5414"/>
                  </a:cubicBezTo>
                  <a:cubicBezTo>
                    <a:pt x="15013" y="5715"/>
                    <a:pt x="14562" y="6066"/>
                    <a:pt x="14161" y="6467"/>
                  </a:cubicBezTo>
                  <a:cubicBezTo>
                    <a:pt x="14153" y="6475"/>
                    <a:pt x="14145" y="6482"/>
                    <a:pt x="14137" y="6490"/>
                  </a:cubicBezTo>
                  <a:lnTo>
                    <a:pt x="14137" y="6490"/>
                  </a:lnTo>
                  <a:cubicBezTo>
                    <a:pt x="14156" y="6292"/>
                    <a:pt x="14173" y="6092"/>
                    <a:pt x="14186" y="5891"/>
                  </a:cubicBezTo>
                  <a:cubicBezTo>
                    <a:pt x="14236" y="5289"/>
                    <a:pt x="14236" y="4688"/>
                    <a:pt x="14186" y="4061"/>
                  </a:cubicBezTo>
                  <a:cubicBezTo>
                    <a:pt x="14136" y="3434"/>
                    <a:pt x="14010" y="2758"/>
                    <a:pt x="13685" y="2056"/>
                  </a:cubicBezTo>
                  <a:cubicBezTo>
                    <a:pt x="13534" y="1705"/>
                    <a:pt x="13309" y="1354"/>
                    <a:pt x="13008" y="1028"/>
                  </a:cubicBezTo>
                  <a:cubicBezTo>
                    <a:pt x="12707" y="728"/>
                    <a:pt x="12306" y="452"/>
                    <a:pt x="11905" y="302"/>
                  </a:cubicBezTo>
                  <a:cubicBezTo>
                    <a:pt x="11705" y="201"/>
                    <a:pt x="11504" y="151"/>
                    <a:pt x="11304" y="101"/>
                  </a:cubicBezTo>
                  <a:cubicBezTo>
                    <a:pt x="11103" y="51"/>
                    <a:pt x="10903" y="26"/>
                    <a:pt x="10677" y="26"/>
                  </a:cubicBezTo>
                  <a:cubicBezTo>
                    <a:pt x="10577" y="1"/>
                    <a:pt x="10527" y="1"/>
                    <a:pt x="10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7548170" y="1581236"/>
              <a:ext cx="347132" cy="369910"/>
            </a:xfrm>
            <a:custGeom>
              <a:avLst/>
              <a:gdLst/>
              <a:ahLst/>
              <a:cxnLst/>
              <a:rect l="l" t="t" r="r" b="b"/>
              <a:pathLst>
                <a:path w="8397" h="8948" extrusionOk="0">
                  <a:moveTo>
                    <a:pt x="6191" y="0"/>
                  </a:moveTo>
                  <a:cubicBezTo>
                    <a:pt x="5966" y="451"/>
                    <a:pt x="5565" y="1053"/>
                    <a:pt x="5063" y="1679"/>
                  </a:cubicBezTo>
                  <a:cubicBezTo>
                    <a:pt x="4337" y="2657"/>
                    <a:pt x="3384" y="3734"/>
                    <a:pt x="2457" y="4687"/>
                  </a:cubicBezTo>
                  <a:cubicBezTo>
                    <a:pt x="2006" y="5163"/>
                    <a:pt x="1555" y="5614"/>
                    <a:pt x="1129" y="5990"/>
                  </a:cubicBezTo>
                  <a:cubicBezTo>
                    <a:pt x="703" y="6366"/>
                    <a:pt x="327" y="6692"/>
                    <a:pt x="1" y="6892"/>
                  </a:cubicBezTo>
                  <a:lnTo>
                    <a:pt x="1429" y="8948"/>
                  </a:lnTo>
                  <a:cubicBezTo>
                    <a:pt x="2006" y="8547"/>
                    <a:pt x="2632" y="8020"/>
                    <a:pt x="3284" y="7419"/>
                  </a:cubicBezTo>
                  <a:cubicBezTo>
                    <a:pt x="4261" y="6491"/>
                    <a:pt x="5289" y="5389"/>
                    <a:pt x="6191" y="4286"/>
                  </a:cubicBezTo>
                  <a:cubicBezTo>
                    <a:pt x="6642" y="3734"/>
                    <a:pt x="7068" y="3208"/>
                    <a:pt x="7444" y="2682"/>
                  </a:cubicBezTo>
                  <a:cubicBezTo>
                    <a:pt x="7820" y="2156"/>
                    <a:pt x="8146" y="1679"/>
                    <a:pt x="8397" y="1228"/>
                  </a:cubicBezTo>
                  <a:lnTo>
                    <a:pt x="6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7829991" y="1566726"/>
              <a:ext cx="337830" cy="371977"/>
            </a:xfrm>
            <a:custGeom>
              <a:avLst/>
              <a:gdLst/>
              <a:ahLst/>
              <a:cxnLst/>
              <a:rect l="l" t="t" r="r" b="b"/>
              <a:pathLst>
                <a:path w="8172" h="8998" extrusionOk="0">
                  <a:moveTo>
                    <a:pt x="2006" y="0"/>
                  </a:moveTo>
                  <a:lnTo>
                    <a:pt x="1" y="1504"/>
                  </a:lnTo>
                  <a:cubicBezTo>
                    <a:pt x="928" y="2757"/>
                    <a:pt x="1931" y="4161"/>
                    <a:pt x="3033" y="5489"/>
                  </a:cubicBezTo>
                  <a:cubicBezTo>
                    <a:pt x="4161" y="6792"/>
                    <a:pt x="5364" y="8070"/>
                    <a:pt x="6793" y="8998"/>
                  </a:cubicBezTo>
                  <a:lnTo>
                    <a:pt x="8171" y="6918"/>
                  </a:lnTo>
                  <a:cubicBezTo>
                    <a:pt x="7069" y="6191"/>
                    <a:pt x="5991" y="5088"/>
                    <a:pt x="4963" y="3860"/>
                  </a:cubicBezTo>
                  <a:cubicBezTo>
                    <a:pt x="3936" y="2632"/>
                    <a:pt x="2958" y="1278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01F6E91-5807-F86C-9312-A6D46AEEB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744" y="1078979"/>
            <a:ext cx="5168430" cy="387430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 2: Public Kiosk</a:t>
            </a:r>
            <a:endParaRPr dirty="0"/>
          </a:p>
        </p:txBody>
      </p:sp>
      <p:grpSp>
        <p:nvGrpSpPr>
          <p:cNvPr id="1287" name="Google Shape;1287;p44"/>
          <p:cNvGrpSpPr/>
          <p:nvPr/>
        </p:nvGrpSpPr>
        <p:grpSpPr>
          <a:xfrm>
            <a:off x="4242171" y="623552"/>
            <a:ext cx="1056515" cy="1074750"/>
            <a:chOff x="1667110" y="1547045"/>
            <a:chExt cx="1134086" cy="1153660"/>
          </a:xfrm>
        </p:grpSpPr>
        <p:grpSp>
          <p:nvGrpSpPr>
            <p:cNvPr id="1288" name="Google Shape;1288;p44"/>
            <p:cNvGrpSpPr/>
            <p:nvPr/>
          </p:nvGrpSpPr>
          <p:grpSpPr>
            <a:xfrm>
              <a:off x="1667110" y="1547045"/>
              <a:ext cx="1134086" cy="922064"/>
              <a:chOff x="1627300" y="2234250"/>
              <a:chExt cx="541175" cy="440000"/>
            </a:xfrm>
          </p:grpSpPr>
          <p:sp>
            <p:nvSpPr>
              <p:cNvPr id="1289" name="Google Shape;1289;p44"/>
              <p:cNvSpPr/>
              <p:nvPr/>
            </p:nvSpPr>
            <p:spPr>
              <a:xfrm>
                <a:off x="1769575" y="2297025"/>
                <a:ext cx="189875" cy="290125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4"/>
              <p:cNvSpPr/>
              <p:nvPr/>
            </p:nvSpPr>
            <p:spPr>
              <a:xfrm>
                <a:off x="2010350" y="2234250"/>
                <a:ext cx="117000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4"/>
              <p:cNvSpPr/>
              <p:nvPr/>
            </p:nvSpPr>
            <p:spPr>
              <a:xfrm>
                <a:off x="1627300" y="2615200"/>
                <a:ext cx="87775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4"/>
              <p:cNvSpPr/>
              <p:nvPr/>
            </p:nvSpPr>
            <p:spPr>
              <a:xfrm>
                <a:off x="2101125" y="2584550"/>
                <a:ext cx="67350" cy="4520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3" name="Google Shape;1293;p44"/>
            <p:cNvSpPr/>
            <p:nvPr/>
          </p:nvSpPr>
          <p:spPr>
            <a:xfrm>
              <a:off x="2018423" y="2469101"/>
              <a:ext cx="315207" cy="231605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44"/>
          <p:cNvGrpSpPr/>
          <p:nvPr/>
        </p:nvGrpSpPr>
        <p:grpSpPr>
          <a:xfrm rot="1009972">
            <a:off x="7855266" y="116272"/>
            <a:ext cx="944626" cy="956956"/>
            <a:chOff x="7374125" y="1065225"/>
            <a:chExt cx="874506" cy="885921"/>
          </a:xfrm>
        </p:grpSpPr>
        <p:sp>
          <p:nvSpPr>
            <p:cNvPr id="1296" name="Google Shape;1296;p44"/>
            <p:cNvSpPr/>
            <p:nvPr/>
          </p:nvSpPr>
          <p:spPr>
            <a:xfrm>
              <a:off x="7374125" y="1065225"/>
              <a:ext cx="874506" cy="566234"/>
            </a:xfrm>
            <a:custGeom>
              <a:avLst/>
              <a:gdLst/>
              <a:ahLst/>
              <a:cxnLst/>
              <a:rect l="l" t="t" r="r" b="b"/>
              <a:pathLst>
                <a:path w="21154" h="13697" extrusionOk="0">
                  <a:moveTo>
                    <a:pt x="10577" y="2507"/>
                  </a:moveTo>
                  <a:cubicBezTo>
                    <a:pt x="10627" y="2507"/>
                    <a:pt x="10702" y="2532"/>
                    <a:pt x="10777" y="2532"/>
                  </a:cubicBezTo>
                  <a:cubicBezTo>
                    <a:pt x="10852" y="2557"/>
                    <a:pt x="10903" y="2557"/>
                    <a:pt x="10953" y="2582"/>
                  </a:cubicBezTo>
                  <a:cubicBezTo>
                    <a:pt x="11153" y="2683"/>
                    <a:pt x="11304" y="2808"/>
                    <a:pt x="11454" y="3109"/>
                  </a:cubicBezTo>
                  <a:cubicBezTo>
                    <a:pt x="11604" y="3409"/>
                    <a:pt x="11705" y="3835"/>
                    <a:pt x="11755" y="4287"/>
                  </a:cubicBezTo>
                  <a:cubicBezTo>
                    <a:pt x="11805" y="4763"/>
                    <a:pt x="11805" y="5239"/>
                    <a:pt x="11780" y="5765"/>
                  </a:cubicBezTo>
                  <a:cubicBezTo>
                    <a:pt x="11730" y="6768"/>
                    <a:pt x="11579" y="7820"/>
                    <a:pt x="11404" y="8898"/>
                  </a:cubicBezTo>
                  <a:lnTo>
                    <a:pt x="11329" y="9336"/>
                  </a:lnTo>
                  <a:lnTo>
                    <a:pt x="11329" y="9336"/>
                  </a:lnTo>
                  <a:cubicBezTo>
                    <a:pt x="11295" y="9274"/>
                    <a:pt x="11261" y="9211"/>
                    <a:pt x="11228" y="9149"/>
                  </a:cubicBezTo>
                  <a:cubicBezTo>
                    <a:pt x="10702" y="8221"/>
                    <a:pt x="10226" y="7294"/>
                    <a:pt x="9850" y="6342"/>
                  </a:cubicBezTo>
                  <a:cubicBezTo>
                    <a:pt x="9674" y="5866"/>
                    <a:pt x="9499" y="5364"/>
                    <a:pt x="9399" y="4913"/>
                  </a:cubicBezTo>
                  <a:cubicBezTo>
                    <a:pt x="9273" y="4437"/>
                    <a:pt x="9198" y="3986"/>
                    <a:pt x="9198" y="3585"/>
                  </a:cubicBezTo>
                  <a:cubicBezTo>
                    <a:pt x="9173" y="3184"/>
                    <a:pt x="9273" y="2908"/>
                    <a:pt x="9374" y="2808"/>
                  </a:cubicBezTo>
                  <a:cubicBezTo>
                    <a:pt x="9424" y="2758"/>
                    <a:pt x="9474" y="2708"/>
                    <a:pt x="9574" y="2658"/>
                  </a:cubicBezTo>
                  <a:cubicBezTo>
                    <a:pt x="9674" y="2607"/>
                    <a:pt x="9800" y="2557"/>
                    <a:pt x="9975" y="2532"/>
                  </a:cubicBezTo>
                  <a:cubicBezTo>
                    <a:pt x="10075" y="2507"/>
                    <a:pt x="10176" y="2507"/>
                    <a:pt x="10276" y="2507"/>
                  </a:cubicBezTo>
                  <a:close/>
                  <a:moveTo>
                    <a:pt x="3390" y="6610"/>
                  </a:moveTo>
                  <a:cubicBezTo>
                    <a:pt x="3561" y="6610"/>
                    <a:pt x="3743" y="6636"/>
                    <a:pt x="3935" y="6693"/>
                  </a:cubicBezTo>
                  <a:cubicBezTo>
                    <a:pt x="4361" y="6818"/>
                    <a:pt x="4787" y="7043"/>
                    <a:pt x="5213" y="7319"/>
                  </a:cubicBezTo>
                  <a:cubicBezTo>
                    <a:pt x="5664" y="7595"/>
                    <a:pt x="6065" y="7946"/>
                    <a:pt x="6466" y="8297"/>
                  </a:cubicBezTo>
                  <a:cubicBezTo>
                    <a:pt x="7268" y="9049"/>
                    <a:pt x="8045" y="9851"/>
                    <a:pt x="8797" y="10703"/>
                  </a:cubicBezTo>
                  <a:lnTo>
                    <a:pt x="9925" y="12006"/>
                  </a:lnTo>
                  <a:lnTo>
                    <a:pt x="10506" y="12660"/>
                  </a:lnTo>
                  <a:lnTo>
                    <a:pt x="10506" y="12660"/>
                  </a:lnTo>
                  <a:cubicBezTo>
                    <a:pt x="9760" y="12603"/>
                    <a:pt x="9028" y="12478"/>
                    <a:pt x="8296" y="12332"/>
                  </a:cubicBezTo>
                  <a:cubicBezTo>
                    <a:pt x="7168" y="12081"/>
                    <a:pt x="6090" y="11755"/>
                    <a:pt x="5038" y="11304"/>
                  </a:cubicBezTo>
                  <a:cubicBezTo>
                    <a:pt x="4010" y="10878"/>
                    <a:pt x="3008" y="10327"/>
                    <a:pt x="2256" y="9625"/>
                  </a:cubicBezTo>
                  <a:cubicBezTo>
                    <a:pt x="1880" y="9299"/>
                    <a:pt x="1604" y="8898"/>
                    <a:pt x="1529" y="8522"/>
                  </a:cubicBezTo>
                  <a:cubicBezTo>
                    <a:pt x="1454" y="8196"/>
                    <a:pt x="1554" y="7871"/>
                    <a:pt x="1830" y="7520"/>
                  </a:cubicBezTo>
                  <a:cubicBezTo>
                    <a:pt x="1955" y="7344"/>
                    <a:pt x="2106" y="7169"/>
                    <a:pt x="2281" y="7018"/>
                  </a:cubicBezTo>
                  <a:cubicBezTo>
                    <a:pt x="2356" y="6968"/>
                    <a:pt x="2381" y="6943"/>
                    <a:pt x="2431" y="6918"/>
                  </a:cubicBezTo>
                  <a:cubicBezTo>
                    <a:pt x="2456" y="6893"/>
                    <a:pt x="2507" y="6868"/>
                    <a:pt x="2532" y="6843"/>
                  </a:cubicBezTo>
                  <a:cubicBezTo>
                    <a:pt x="2632" y="6793"/>
                    <a:pt x="2707" y="6768"/>
                    <a:pt x="2807" y="6718"/>
                  </a:cubicBezTo>
                  <a:cubicBezTo>
                    <a:pt x="2986" y="6649"/>
                    <a:pt x="3180" y="6610"/>
                    <a:pt x="3390" y="6610"/>
                  </a:cubicBezTo>
                  <a:close/>
                  <a:moveTo>
                    <a:pt x="17755" y="6463"/>
                  </a:moveTo>
                  <a:cubicBezTo>
                    <a:pt x="17993" y="6463"/>
                    <a:pt x="18226" y="6532"/>
                    <a:pt x="18446" y="6642"/>
                  </a:cubicBezTo>
                  <a:cubicBezTo>
                    <a:pt x="18772" y="6793"/>
                    <a:pt x="19073" y="7069"/>
                    <a:pt x="19349" y="7419"/>
                  </a:cubicBezTo>
                  <a:cubicBezTo>
                    <a:pt x="19449" y="7595"/>
                    <a:pt x="19599" y="7795"/>
                    <a:pt x="19675" y="7971"/>
                  </a:cubicBezTo>
                  <a:cubicBezTo>
                    <a:pt x="19775" y="8146"/>
                    <a:pt x="19850" y="8322"/>
                    <a:pt x="19875" y="8497"/>
                  </a:cubicBezTo>
                  <a:cubicBezTo>
                    <a:pt x="19950" y="8848"/>
                    <a:pt x="19875" y="9174"/>
                    <a:pt x="19675" y="9525"/>
                  </a:cubicBezTo>
                  <a:cubicBezTo>
                    <a:pt x="19474" y="9851"/>
                    <a:pt x="19123" y="10151"/>
                    <a:pt x="18747" y="10427"/>
                  </a:cubicBezTo>
                  <a:cubicBezTo>
                    <a:pt x="18371" y="10703"/>
                    <a:pt x="17945" y="10928"/>
                    <a:pt x="17519" y="11154"/>
                  </a:cubicBezTo>
                  <a:cubicBezTo>
                    <a:pt x="16642" y="11580"/>
                    <a:pt x="15690" y="11931"/>
                    <a:pt x="14762" y="12231"/>
                  </a:cubicBezTo>
                  <a:lnTo>
                    <a:pt x="13334" y="12708"/>
                  </a:lnTo>
                  <a:cubicBezTo>
                    <a:pt x="13266" y="12728"/>
                    <a:pt x="13198" y="12748"/>
                    <a:pt x="13131" y="12769"/>
                  </a:cubicBezTo>
                  <a:lnTo>
                    <a:pt x="13131" y="12769"/>
                  </a:lnTo>
                  <a:cubicBezTo>
                    <a:pt x="13163" y="12614"/>
                    <a:pt x="13163" y="12453"/>
                    <a:pt x="13130" y="12297"/>
                  </a:cubicBezTo>
                  <a:lnTo>
                    <a:pt x="13130" y="12297"/>
                  </a:lnTo>
                  <a:cubicBezTo>
                    <a:pt x="13353" y="11522"/>
                    <a:pt x="13663" y="10768"/>
                    <a:pt x="14010" y="10051"/>
                  </a:cubicBezTo>
                  <a:cubicBezTo>
                    <a:pt x="14411" y="9224"/>
                    <a:pt x="14913" y="8422"/>
                    <a:pt x="15489" y="7770"/>
                  </a:cubicBezTo>
                  <a:cubicBezTo>
                    <a:pt x="16091" y="7119"/>
                    <a:pt x="16817" y="6592"/>
                    <a:pt x="17494" y="6492"/>
                  </a:cubicBezTo>
                  <a:cubicBezTo>
                    <a:pt x="17581" y="6472"/>
                    <a:pt x="17669" y="6463"/>
                    <a:pt x="17755" y="6463"/>
                  </a:cubicBezTo>
                  <a:close/>
                  <a:moveTo>
                    <a:pt x="10301" y="1"/>
                  </a:moveTo>
                  <a:lnTo>
                    <a:pt x="10176" y="26"/>
                  </a:lnTo>
                  <a:cubicBezTo>
                    <a:pt x="10000" y="26"/>
                    <a:pt x="9825" y="26"/>
                    <a:pt x="9624" y="51"/>
                  </a:cubicBezTo>
                  <a:cubicBezTo>
                    <a:pt x="9273" y="101"/>
                    <a:pt x="8872" y="201"/>
                    <a:pt x="8471" y="402"/>
                  </a:cubicBezTo>
                  <a:cubicBezTo>
                    <a:pt x="8070" y="577"/>
                    <a:pt x="7669" y="878"/>
                    <a:pt x="7394" y="1279"/>
                  </a:cubicBezTo>
                  <a:cubicBezTo>
                    <a:pt x="7093" y="1655"/>
                    <a:pt x="6918" y="2081"/>
                    <a:pt x="6817" y="2482"/>
                  </a:cubicBezTo>
                  <a:cubicBezTo>
                    <a:pt x="6717" y="2883"/>
                    <a:pt x="6692" y="3259"/>
                    <a:pt x="6692" y="3610"/>
                  </a:cubicBezTo>
                  <a:cubicBezTo>
                    <a:pt x="6717" y="4312"/>
                    <a:pt x="6842" y="4938"/>
                    <a:pt x="6993" y="5540"/>
                  </a:cubicBezTo>
                  <a:cubicBezTo>
                    <a:pt x="7072" y="5811"/>
                    <a:pt x="7156" y="6072"/>
                    <a:pt x="7245" y="6327"/>
                  </a:cubicBezTo>
                  <a:lnTo>
                    <a:pt x="7245" y="6327"/>
                  </a:lnTo>
                  <a:cubicBezTo>
                    <a:pt x="6924" y="6095"/>
                    <a:pt x="6588" y="5870"/>
                    <a:pt x="6241" y="5665"/>
                  </a:cubicBezTo>
                  <a:cubicBezTo>
                    <a:pt x="5664" y="5339"/>
                    <a:pt x="5063" y="5064"/>
                    <a:pt x="4361" y="4913"/>
                  </a:cubicBezTo>
                  <a:cubicBezTo>
                    <a:pt x="4079" y="4857"/>
                    <a:pt x="3797" y="4829"/>
                    <a:pt x="3515" y="4829"/>
                  </a:cubicBezTo>
                  <a:cubicBezTo>
                    <a:pt x="3421" y="4829"/>
                    <a:pt x="3327" y="4832"/>
                    <a:pt x="3233" y="4838"/>
                  </a:cubicBezTo>
                  <a:cubicBezTo>
                    <a:pt x="2832" y="4863"/>
                    <a:pt x="2431" y="4988"/>
                    <a:pt x="2080" y="5139"/>
                  </a:cubicBezTo>
                  <a:cubicBezTo>
                    <a:pt x="1905" y="5239"/>
                    <a:pt x="1730" y="5339"/>
                    <a:pt x="1579" y="5439"/>
                  </a:cubicBezTo>
                  <a:cubicBezTo>
                    <a:pt x="1504" y="5515"/>
                    <a:pt x="1429" y="5565"/>
                    <a:pt x="1354" y="5640"/>
                  </a:cubicBezTo>
                  <a:cubicBezTo>
                    <a:pt x="1278" y="5690"/>
                    <a:pt x="1203" y="5765"/>
                    <a:pt x="1153" y="5815"/>
                  </a:cubicBezTo>
                  <a:cubicBezTo>
                    <a:pt x="902" y="6066"/>
                    <a:pt x="702" y="6317"/>
                    <a:pt x="501" y="6642"/>
                  </a:cubicBezTo>
                  <a:cubicBezTo>
                    <a:pt x="301" y="6943"/>
                    <a:pt x="151" y="7319"/>
                    <a:pt x="75" y="7720"/>
                  </a:cubicBezTo>
                  <a:cubicBezTo>
                    <a:pt x="0" y="8121"/>
                    <a:pt x="25" y="8547"/>
                    <a:pt x="151" y="8923"/>
                  </a:cubicBezTo>
                  <a:cubicBezTo>
                    <a:pt x="401" y="9700"/>
                    <a:pt x="902" y="10201"/>
                    <a:pt x="1404" y="10627"/>
                  </a:cubicBezTo>
                  <a:cubicBezTo>
                    <a:pt x="1930" y="11028"/>
                    <a:pt x="2481" y="11329"/>
                    <a:pt x="3033" y="11580"/>
                  </a:cubicBezTo>
                  <a:cubicBezTo>
                    <a:pt x="3584" y="11830"/>
                    <a:pt x="4161" y="12031"/>
                    <a:pt x="4737" y="12206"/>
                  </a:cubicBezTo>
                  <a:cubicBezTo>
                    <a:pt x="5314" y="12357"/>
                    <a:pt x="5890" y="12507"/>
                    <a:pt x="6466" y="12607"/>
                  </a:cubicBezTo>
                  <a:cubicBezTo>
                    <a:pt x="7043" y="12708"/>
                    <a:pt x="7619" y="12783"/>
                    <a:pt x="8221" y="12833"/>
                  </a:cubicBezTo>
                  <a:cubicBezTo>
                    <a:pt x="8643" y="12870"/>
                    <a:pt x="9078" y="12893"/>
                    <a:pt x="9507" y="12893"/>
                  </a:cubicBezTo>
                  <a:cubicBezTo>
                    <a:pt x="9665" y="12893"/>
                    <a:pt x="9821" y="12890"/>
                    <a:pt x="9975" y="12883"/>
                  </a:cubicBezTo>
                  <a:cubicBezTo>
                    <a:pt x="10209" y="12873"/>
                    <a:pt x="10439" y="12860"/>
                    <a:pt x="10667" y="12840"/>
                  </a:cubicBezTo>
                  <a:lnTo>
                    <a:pt x="10667" y="12840"/>
                  </a:lnTo>
                  <a:cubicBezTo>
                    <a:pt x="10824" y="13014"/>
                    <a:pt x="10991" y="13192"/>
                    <a:pt x="11203" y="13384"/>
                  </a:cubicBezTo>
                  <a:cubicBezTo>
                    <a:pt x="11435" y="13588"/>
                    <a:pt x="11725" y="13697"/>
                    <a:pt x="12014" y="13697"/>
                  </a:cubicBezTo>
                  <a:cubicBezTo>
                    <a:pt x="12258" y="13697"/>
                    <a:pt x="12501" y="13620"/>
                    <a:pt x="12707" y="13460"/>
                  </a:cubicBezTo>
                  <a:cubicBezTo>
                    <a:pt x="12871" y="13329"/>
                    <a:pt x="12992" y="13163"/>
                    <a:pt x="13066" y="12982"/>
                  </a:cubicBezTo>
                  <a:lnTo>
                    <a:pt x="13066" y="12982"/>
                  </a:lnTo>
                  <a:cubicBezTo>
                    <a:pt x="13663" y="12881"/>
                    <a:pt x="14258" y="12778"/>
                    <a:pt x="14862" y="12658"/>
                  </a:cubicBezTo>
                  <a:cubicBezTo>
                    <a:pt x="15865" y="12457"/>
                    <a:pt x="16842" y="12231"/>
                    <a:pt x="17820" y="11881"/>
                  </a:cubicBezTo>
                  <a:cubicBezTo>
                    <a:pt x="18321" y="11705"/>
                    <a:pt x="18797" y="11505"/>
                    <a:pt x="19274" y="11229"/>
                  </a:cubicBezTo>
                  <a:cubicBezTo>
                    <a:pt x="19725" y="10953"/>
                    <a:pt x="20201" y="10627"/>
                    <a:pt x="20577" y="10151"/>
                  </a:cubicBezTo>
                  <a:cubicBezTo>
                    <a:pt x="20752" y="9901"/>
                    <a:pt x="20928" y="9625"/>
                    <a:pt x="21028" y="9324"/>
                  </a:cubicBezTo>
                  <a:cubicBezTo>
                    <a:pt x="21103" y="8998"/>
                    <a:pt x="21153" y="8648"/>
                    <a:pt x="21103" y="8322"/>
                  </a:cubicBezTo>
                  <a:cubicBezTo>
                    <a:pt x="21078" y="7996"/>
                    <a:pt x="21003" y="7720"/>
                    <a:pt x="20878" y="7419"/>
                  </a:cubicBezTo>
                  <a:cubicBezTo>
                    <a:pt x="20752" y="7144"/>
                    <a:pt x="20627" y="6893"/>
                    <a:pt x="20477" y="6668"/>
                  </a:cubicBezTo>
                  <a:cubicBezTo>
                    <a:pt x="20176" y="6166"/>
                    <a:pt x="19775" y="5690"/>
                    <a:pt x="19223" y="5339"/>
                  </a:cubicBezTo>
                  <a:cubicBezTo>
                    <a:pt x="18751" y="5024"/>
                    <a:pt x="18137" y="4830"/>
                    <a:pt x="17526" y="4830"/>
                  </a:cubicBezTo>
                  <a:cubicBezTo>
                    <a:pt x="17457" y="4830"/>
                    <a:pt x="17388" y="4833"/>
                    <a:pt x="17319" y="4838"/>
                  </a:cubicBezTo>
                  <a:cubicBezTo>
                    <a:pt x="16667" y="4888"/>
                    <a:pt x="16040" y="5114"/>
                    <a:pt x="15539" y="5414"/>
                  </a:cubicBezTo>
                  <a:cubicBezTo>
                    <a:pt x="15013" y="5715"/>
                    <a:pt x="14562" y="6066"/>
                    <a:pt x="14161" y="6467"/>
                  </a:cubicBezTo>
                  <a:cubicBezTo>
                    <a:pt x="14153" y="6475"/>
                    <a:pt x="14145" y="6482"/>
                    <a:pt x="14137" y="6490"/>
                  </a:cubicBezTo>
                  <a:lnTo>
                    <a:pt x="14137" y="6490"/>
                  </a:lnTo>
                  <a:cubicBezTo>
                    <a:pt x="14156" y="6292"/>
                    <a:pt x="14173" y="6092"/>
                    <a:pt x="14186" y="5891"/>
                  </a:cubicBezTo>
                  <a:cubicBezTo>
                    <a:pt x="14236" y="5289"/>
                    <a:pt x="14236" y="4688"/>
                    <a:pt x="14186" y="4061"/>
                  </a:cubicBezTo>
                  <a:cubicBezTo>
                    <a:pt x="14136" y="3434"/>
                    <a:pt x="14010" y="2758"/>
                    <a:pt x="13685" y="2056"/>
                  </a:cubicBezTo>
                  <a:cubicBezTo>
                    <a:pt x="13534" y="1705"/>
                    <a:pt x="13309" y="1354"/>
                    <a:pt x="13008" y="1028"/>
                  </a:cubicBezTo>
                  <a:cubicBezTo>
                    <a:pt x="12707" y="728"/>
                    <a:pt x="12306" y="452"/>
                    <a:pt x="11905" y="302"/>
                  </a:cubicBezTo>
                  <a:cubicBezTo>
                    <a:pt x="11705" y="201"/>
                    <a:pt x="11504" y="151"/>
                    <a:pt x="11304" y="101"/>
                  </a:cubicBezTo>
                  <a:cubicBezTo>
                    <a:pt x="11103" y="51"/>
                    <a:pt x="10903" y="26"/>
                    <a:pt x="10677" y="26"/>
                  </a:cubicBezTo>
                  <a:cubicBezTo>
                    <a:pt x="10577" y="1"/>
                    <a:pt x="10527" y="1"/>
                    <a:pt x="10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7548170" y="1581236"/>
              <a:ext cx="347132" cy="369910"/>
            </a:xfrm>
            <a:custGeom>
              <a:avLst/>
              <a:gdLst/>
              <a:ahLst/>
              <a:cxnLst/>
              <a:rect l="l" t="t" r="r" b="b"/>
              <a:pathLst>
                <a:path w="8397" h="8948" extrusionOk="0">
                  <a:moveTo>
                    <a:pt x="6191" y="0"/>
                  </a:moveTo>
                  <a:cubicBezTo>
                    <a:pt x="5966" y="451"/>
                    <a:pt x="5565" y="1053"/>
                    <a:pt x="5063" y="1679"/>
                  </a:cubicBezTo>
                  <a:cubicBezTo>
                    <a:pt x="4337" y="2657"/>
                    <a:pt x="3384" y="3734"/>
                    <a:pt x="2457" y="4687"/>
                  </a:cubicBezTo>
                  <a:cubicBezTo>
                    <a:pt x="2006" y="5163"/>
                    <a:pt x="1555" y="5614"/>
                    <a:pt x="1129" y="5990"/>
                  </a:cubicBezTo>
                  <a:cubicBezTo>
                    <a:pt x="703" y="6366"/>
                    <a:pt x="327" y="6692"/>
                    <a:pt x="1" y="6892"/>
                  </a:cubicBezTo>
                  <a:lnTo>
                    <a:pt x="1429" y="8948"/>
                  </a:lnTo>
                  <a:cubicBezTo>
                    <a:pt x="2006" y="8547"/>
                    <a:pt x="2632" y="8020"/>
                    <a:pt x="3284" y="7419"/>
                  </a:cubicBezTo>
                  <a:cubicBezTo>
                    <a:pt x="4261" y="6491"/>
                    <a:pt x="5289" y="5389"/>
                    <a:pt x="6191" y="4286"/>
                  </a:cubicBezTo>
                  <a:cubicBezTo>
                    <a:pt x="6642" y="3734"/>
                    <a:pt x="7068" y="3208"/>
                    <a:pt x="7444" y="2682"/>
                  </a:cubicBezTo>
                  <a:cubicBezTo>
                    <a:pt x="7820" y="2156"/>
                    <a:pt x="8146" y="1679"/>
                    <a:pt x="8397" y="1228"/>
                  </a:cubicBezTo>
                  <a:lnTo>
                    <a:pt x="6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7829991" y="1566726"/>
              <a:ext cx="337830" cy="371977"/>
            </a:xfrm>
            <a:custGeom>
              <a:avLst/>
              <a:gdLst/>
              <a:ahLst/>
              <a:cxnLst/>
              <a:rect l="l" t="t" r="r" b="b"/>
              <a:pathLst>
                <a:path w="8172" h="8998" extrusionOk="0">
                  <a:moveTo>
                    <a:pt x="2006" y="0"/>
                  </a:moveTo>
                  <a:lnTo>
                    <a:pt x="1" y="1504"/>
                  </a:lnTo>
                  <a:cubicBezTo>
                    <a:pt x="928" y="2757"/>
                    <a:pt x="1931" y="4161"/>
                    <a:pt x="3033" y="5489"/>
                  </a:cubicBezTo>
                  <a:cubicBezTo>
                    <a:pt x="4161" y="6792"/>
                    <a:pt x="5364" y="8070"/>
                    <a:pt x="6793" y="8998"/>
                  </a:cubicBezTo>
                  <a:lnTo>
                    <a:pt x="8171" y="6918"/>
                  </a:lnTo>
                  <a:cubicBezTo>
                    <a:pt x="7069" y="6191"/>
                    <a:pt x="5991" y="5088"/>
                    <a:pt x="4963" y="3860"/>
                  </a:cubicBezTo>
                  <a:cubicBezTo>
                    <a:pt x="3936" y="2632"/>
                    <a:pt x="2958" y="1278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E9FD5FC-09E0-B139-C8F8-CD9CFF5AB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916" y="1223705"/>
            <a:ext cx="4975075" cy="372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9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>
          <a:extLst>
            <a:ext uri="{FF2B5EF4-FFF2-40B4-BE49-F238E27FC236}">
              <a16:creationId xmlns:a16="http://schemas.microsoft.com/office/drawing/2014/main" id="{FA85E070-8A1B-6798-95AA-0F735112F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6">
            <a:extLst>
              <a:ext uri="{FF2B5EF4-FFF2-40B4-BE49-F238E27FC236}">
                <a16:creationId xmlns:a16="http://schemas.microsoft.com/office/drawing/2014/main" id="{1D50434E-28C5-01A0-F6F1-00926C787A8F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77" name="Google Shape;977;p36">
            <a:extLst>
              <a:ext uri="{FF2B5EF4-FFF2-40B4-BE49-F238E27FC236}">
                <a16:creationId xmlns:a16="http://schemas.microsoft.com/office/drawing/2014/main" id="{F3E44B18-416D-BC41-9F89-DE481BAC1BFF}"/>
              </a:ext>
            </a:extLst>
          </p:cNvPr>
          <p:cNvSpPr/>
          <p:nvPr/>
        </p:nvSpPr>
        <p:spPr>
          <a:xfrm>
            <a:off x="3238238" y="3565408"/>
            <a:ext cx="2628600" cy="614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6">
            <a:extLst>
              <a:ext uri="{FF2B5EF4-FFF2-40B4-BE49-F238E27FC236}">
                <a16:creationId xmlns:a16="http://schemas.microsoft.com/office/drawing/2014/main" id="{64710EBE-0C1A-2215-4051-037E79075B74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6322300" y="3096269"/>
            <a:ext cx="22341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79" name="Google Shape;979;p36">
            <a:extLst>
              <a:ext uri="{FF2B5EF4-FFF2-40B4-BE49-F238E27FC236}">
                <a16:creationId xmlns:a16="http://schemas.microsoft.com/office/drawing/2014/main" id="{B997FA33-1458-DB17-CF9A-2EC7121A89B3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3421475" y="3096269"/>
            <a:ext cx="22341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80" name="Google Shape;980;p36">
            <a:extLst>
              <a:ext uri="{FF2B5EF4-FFF2-40B4-BE49-F238E27FC236}">
                <a16:creationId xmlns:a16="http://schemas.microsoft.com/office/drawing/2014/main" id="{FF8E506D-CED4-5C7B-2F9B-140DE4F28224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5001947" y="1720745"/>
            <a:ext cx="22341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81" name="Google Shape;981;p36">
            <a:extLst>
              <a:ext uri="{FF2B5EF4-FFF2-40B4-BE49-F238E27FC236}">
                <a16:creationId xmlns:a16="http://schemas.microsoft.com/office/drawing/2014/main" id="{5D17CB13-DAE8-054F-81EF-98F2F24DBA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01122" y="1720745"/>
            <a:ext cx="22341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83" name="Google Shape;983;p36">
            <a:extLst>
              <a:ext uri="{FF2B5EF4-FFF2-40B4-BE49-F238E27FC236}">
                <a16:creationId xmlns:a16="http://schemas.microsoft.com/office/drawing/2014/main" id="{61574700-4663-B8DE-E81C-FC25E8C26A93}"/>
              </a:ext>
            </a:extLst>
          </p:cNvPr>
          <p:cNvSpPr/>
          <p:nvPr/>
        </p:nvSpPr>
        <p:spPr>
          <a:xfrm>
            <a:off x="1908585" y="2203556"/>
            <a:ext cx="2628600" cy="614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6">
            <a:extLst>
              <a:ext uri="{FF2B5EF4-FFF2-40B4-BE49-F238E27FC236}">
                <a16:creationId xmlns:a16="http://schemas.microsoft.com/office/drawing/2014/main" id="{458B4AA0-639F-8523-29A2-80F5B311CC6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10485" y="3471825"/>
            <a:ext cx="24534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Low-fi Prototype</a:t>
            </a:r>
          </a:p>
        </p:txBody>
      </p:sp>
      <p:sp>
        <p:nvSpPr>
          <p:cNvPr id="986" name="Google Shape;986;p36">
            <a:extLst>
              <a:ext uri="{FF2B5EF4-FFF2-40B4-BE49-F238E27FC236}">
                <a16:creationId xmlns:a16="http://schemas.microsoft.com/office/drawing/2014/main" id="{094FAD6F-BC6C-7042-2E9C-B2262C2D53D2}"/>
              </a:ext>
            </a:extLst>
          </p:cNvPr>
          <p:cNvSpPr/>
          <p:nvPr/>
        </p:nvSpPr>
        <p:spPr>
          <a:xfrm>
            <a:off x="6125062" y="3565408"/>
            <a:ext cx="2628600" cy="614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6">
            <a:extLst>
              <a:ext uri="{FF2B5EF4-FFF2-40B4-BE49-F238E27FC236}">
                <a16:creationId xmlns:a16="http://schemas.microsoft.com/office/drawing/2014/main" id="{D01B2DC3-00FC-BA90-AB7B-AD2E00FBF5FD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908586" y="2194668"/>
            <a:ext cx="2628599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988" name="Google Shape;988;p36">
            <a:extLst>
              <a:ext uri="{FF2B5EF4-FFF2-40B4-BE49-F238E27FC236}">
                <a16:creationId xmlns:a16="http://schemas.microsoft.com/office/drawing/2014/main" id="{CFDB01B2-8201-48BC-888E-F4154C812042}"/>
              </a:ext>
            </a:extLst>
          </p:cNvPr>
          <p:cNvSpPr/>
          <p:nvPr/>
        </p:nvSpPr>
        <p:spPr>
          <a:xfrm>
            <a:off x="4804709" y="2203556"/>
            <a:ext cx="2628600" cy="614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6">
            <a:extLst>
              <a:ext uri="{FF2B5EF4-FFF2-40B4-BE49-F238E27FC236}">
                <a16:creationId xmlns:a16="http://schemas.microsoft.com/office/drawing/2014/main" id="{FEBEB482-88EB-D579-0A7C-72E5D83CF4FF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6212675" y="3471825"/>
            <a:ext cx="24534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dirty="0"/>
              <a:t>Mid-fi Prototype</a:t>
            </a:r>
          </a:p>
        </p:txBody>
      </p:sp>
      <p:sp>
        <p:nvSpPr>
          <p:cNvPr id="992" name="Google Shape;992;p36">
            <a:extLst>
              <a:ext uri="{FF2B5EF4-FFF2-40B4-BE49-F238E27FC236}">
                <a16:creationId xmlns:a16="http://schemas.microsoft.com/office/drawing/2014/main" id="{EC1F9AC0-C722-27F9-3F64-53355FFCA674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4892297" y="2209200"/>
            <a:ext cx="24534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Need finding</a:t>
            </a:r>
          </a:p>
        </p:txBody>
      </p:sp>
      <p:sp>
        <p:nvSpPr>
          <p:cNvPr id="2" name="Google Shape;977;p36">
            <a:extLst>
              <a:ext uri="{FF2B5EF4-FFF2-40B4-BE49-F238E27FC236}">
                <a16:creationId xmlns:a16="http://schemas.microsoft.com/office/drawing/2014/main" id="{3EE2B64C-C1CE-739B-0F4D-1B72E7581F4A}"/>
              </a:ext>
            </a:extLst>
          </p:cNvPr>
          <p:cNvSpPr/>
          <p:nvPr/>
        </p:nvSpPr>
        <p:spPr>
          <a:xfrm>
            <a:off x="400596" y="3565408"/>
            <a:ext cx="2628600" cy="614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79;p36">
            <a:extLst>
              <a:ext uri="{FF2B5EF4-FFF2-40B4-BE49-F238E27FC236}">
                <a16:creationId xmlns:a16="http://schemas.microsoft.com/office/drawing/2014/main" id="{417D92DA-25E3-325B-CEC4-64F21A76A6EC}"/>
              </a:ext>
            </a:extLst>
          </p:cNvPr>
          <p:cNvSpPr txBox="1">
            <a:spLocks/>
          </p:cNvSpPr>
          <p:nvPr/>
        </p:nvSpPr>
        <p:spPr>
          <a:xfrm>
            <a:off x="583833" y="3096269"/>
            <a:ext cx="22341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Jua"/>
              <a:buNone/>
              <a:defRPr sz="3000" b="1" i="0" u="none" strike="noStrike" cap="none">
                <a:solidFill>
                  <a:schemeClr val="accent2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Jua"/>
              <a:buNone/>
              <a:defRPr sz="5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Jua"/>
              <a:buNone/>
              <a:defRPr sz="5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Jua"/>
              <a:buNone/>
              <a:defRPr sz="5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Jua"/>
              <a:buNone/>
              <a:defRPr sz="5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Jua"/>
              <a:buNone/>
              <a:defRPr sz="5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Jua"/>
              <a:buNone/>
              <a:defRPr sz="5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Jua"/>
              <a:buNone/>
              <a:defRPr sz="5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Jua"/>
              <a:buNone/>
              <a:defRPr sz="5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4" name="Google Shape;984;p36">
            <a:extLst>
              <a:ext uri="{FF2B5EF4-FFF2-40B4-BE49-F238E27FC236}">
                <a16:creationId xmlns:a16="http://schemas.microsoft.com/office/drawing/2014/main" id="{99C6E93A-9A56-D030-8B37-D662C4B0544C}"/>
              </a:ext>
            </a:extLst>
          </p:cNvPr>
          <p:cNvSpPr txBox="1">
            <a:spLocks/>
          </p:cNvSpPr>
          <p:nvPr/>
        </p:nvSpPr>
        <p:spPr>
          <a:xfrm>
            <a:off x="472843" y="3471825"/>
            <a:ext cx="24534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Concept video</a:t>
            </a:r>
          </a:p>
        </p:txBody>
      </p:sp>
    </p:spTree>
    <p:extLst>
      <p:ext uri="{BB962C8B-B14F-4D97-AF65-F5344CB8AC3E}">
        <p14:creationId xmlns:p14="http://schemas.microsoft.com/office/powerpoint/2010/main" val="1138082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4"/>
          <p:cNvSpPr txBox="1">
            <a:spLocks noGrp="1"/>
          </p:cNvSpPr>
          <p:nvPr>
            <p:ph type="title"/>
          </p:nvPr>
        </p:nvSpPr>
        <p:spPr>
          <a:xfrm>
            <a:off x="561531" y="316047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 3: Interactive Wearables</a:t>
            </a:r>
            <a:endParaRPr dirty="0"/>
          </a:p>
        </p:txBody>
      </p:sp>
      <p:grpSp>
        <p:nvGrpSpPr>
          <p:cNvPr id="1295" name="Google Shape;1295;p44"/>
          <p:cNvGrpSpPr/>
          <p:nvPr/>
        </p:nvGrpSpPr>
        <p:grpSpPr>
          <a:xfrm rot="1009972">
            <a:off x="7855266" y="116272"/>
            <a:ext cx="944626" cy="956956"/>
            <a:chOff x="7374125" y="1065225"/>
            <a:chExt cx="874506" cy="885921"/>
          </a:xfrm>
        </p:grpSpPr>
        <p:sp>
          <p:nvSpPr>
            <p:cNvPr id="1296" name="Google Shape;1296;p44"/>
            <p:cNvSpPr/>
            <p:nvPr/>
          </p:nvSpPr>
          <p:spPr>
            <a:xfrm>
              <a:off x="7374125" y="1065225"/>
              <a:ext cx="874506" cy="566234"/>
            </a:xfrm>
            <a:custGeom>
              <a:avLst/>
              <a:gdLst/>
              <a:ahLst/>
              <a:cxnLst/>
              <a:rect l="l" t="t" r="r" b="b"/>
              <a:pathLst>
                <a:path w="21154" h="13697" extrusionOk="0">
                  <a:moveTo>
                    <a:pt x="10577" y="2507"/>
                  </a:moveTo>
                  <a:cubicBezTo>
                    <a:pt x="10627" y="2507"/>
                    <a:pt x="10702" y="2532"/>
                    <a:pt x="10777" y="2532"/>
                  </a:cubicBezTo>
                  <a:cubicBezTo>
                    <a:pt x="10852" y="2557"/>
                    <a:pt x="10903" y="2557"/>
                    <a:pt x="10953" y="2582"/>
                  </a:cubicBezTo>
                  <a:cubicBezTo>
                    <a:pt x="11153" y="2683"/>
                    <a:pt x="11304" y="2808"/>
                    <a:pt x="11454" y="3109"/>
                  </a:cubicBezTo>
                  <a:cubicBezTo>
                    <a:pt x="11604" y="3409"/>
                    <a:pt x="11705" y="3835"/>
                    <a:pt x="11755" y="4287"/>
                  </a:cubicBezTo>
                  <a:cubicBezTo>
                    <a:pt x="11805" y="4763"/>
                    <a:pt x="11805" y="5239"/>
                    <a:pt x="11780" y="5765"/>
                  </a:cubicBezTo>
                  <a:cubicBezTo>
                    <a:pt x="11730" y="6768"/>
                    <a:pt x="11579" y="7820"/>
                    <a:pt x="11404" y="8898"/>
                  </a:cubicBezTo>
                  <a:lnTo>
                    <a:pt x="11329" y="9336"/>
                  </a:lnTo>
                  <a:lnTo>
                    <a:pt x="11329" y="9336"/>
                  </a:lnTo>
                  <a:cubicBezTo>
                    <a:pt x="11295" y="9274"/>
                    <a:pt x="11261" y="9211"/>
                    <a:pt x="11228" y="9149"/>
                  </a:cubicBezTo>
                  <a:cubicBezTo>
                    <a:pt x="10702" y="8221"/>
                    <a:pt x="10226" y="7294"/>
                    <a:pt x="9850" y="6342"/>
                  </a:cubicBezTo>
                  <a:cubicBezTo>
                    <a:pt x="9674" y="5866"/>
                    <a:pt x="9499" y="5364"/>
                    <a:pt x="9399" y="4913"/>
                  </a:cubicBezTo>
                  <a:cubicBezTo>
                    <a:pt x="9273" y="4437"/>
                    <a:pt x="9198" y="3986"/>
                    <a:pt x="9198" y="3585"/>
                  </a:cubicBezTo>
                  <a:cubicBezTo>
                    <a:pt x="9173" y="3184"/>
                    <a:pt x="9273" y="2908"/>
                    <a:pt x="9374" y="2808"/>
                  </a:cubicBezTo>
                  <a:cubicBezTo>
                    <a:pt x="9424" y="2758"/>
                    <a:pt x="9474" y="2708"/>
                    <a:pt x="9574" y="2658"/>
                  </a:cubicBezTo>
                  <a:cubicBezTo>
                    <a:pt x="9674" y="2607"/>
                    <a:pt x="9800" y="2557"/>
                    <a:pt x="9975" y="2532"/>
                  </a:cubicBezTo>
                  <a:cubicBezTo>
                    <a:pt x="10075" y="2507"/>
                    <a:pt x="10176" y="2507"/>
                    <a:pt x="10276" y="2507"/>
                  </a:cubicBezTo>
                  <a:close/>
                  <a:moveTo>
                    <a:pt x="3390" y="6610"/>
                  </a:moveTo>
                  <a:cubicBezTo>
                    <a:pt x="3561" y="6610"/>
                    <a:pt x="3743" y="6636"/>
                    <a:pt x="3935" y="6693"/>
                  </a:cubicBezTo>
                  <a:cubicBezTo>
                    <a:pt x="4361" y="6818"/>
                    <a:pt x="4787" y="7043"/>
                    <a:pt x="5213" y="7319"/>
                  </a:cubicBezTo>
                  <a:cubicBezTo>
                    <a:pt x="5664" y="7595"/>
                    <a:pt x="6065" y="7946"/>
                    <a:pt x="6466" y="8297"/>
                  </a:cubicBezTo>
                  <a:cubicBezTo>
                    <a:pt x="7268" y="9049"/>
                    <a:pt x="8045" y="9851"/>
                    <a:pt x="8797" y="10703"/>
                  </a:cubicBezTo>
                  <a:lnTo>
                    <a:pt x="9925" y="12006"/>
                  </a:lnTo>
                  <a:lnTo>
                    <a:pt x="10506" y="12660"/>
                  </a:lnTo>
                  <a:lnTo>
                    <a:pt x="10506" y="12660"/>
                  </a:lnTo>
                  <a:cubicBezTo>
                    <a:pt x="9760" y="12603"/>
                    <a:pt x="9028" y="12478"/>
                    <a:pt x="8296" y="12332"/>
                  </a:cubicBezTo>
                  <a:cubicBezTo>
                    <a:pt x="7168" y="12081"/>
                    <a:pt x="6090" y="11755"/>
                    <a:pt x="5038" y="11304"/>
                  </a:cubicBezTo>
                  <a:cubicBezTo>
                    <a:pt x="4010" y="10878"/>
                    <a:pt x="3008" y="10327"/>
                    <a:pt x="2256" y="9625"/>
                  </a:cubicBezTo>
                  <a:cubicBezTo>
                    <a:pt x="1880" y="9299"/>
                    <a:pt x="1604" y="8898"/>
                    <a:pt x="1529" y="8522"/>
                  </a:cubicBezTo>
                  <a:cubicBezTo>
                    <a:pt x="1454" y="8196"/>
                    <a:pt x="1554" y="7871"/>
                    <a:pt x="1830" y="7520"/>
                  </a:cubicBezTo>
                  <a:cubicBezTo>
                    <a:pt x="1955" y="7344"/>
                    <a:pt x="2106" y="7169"/>
                    <a:pt x="2281" y="7018"/>
                  </a:cubicBezTo>
                  <a:cubicBezTo>
                    <a:pt x="2356" y="6968"/>
                    <a:pt x="2381" y="6943"/>
                    <a:pt x="2431" y="6918"/>
                  </a:cubicBezTo>
                  <a:cubicBezTo>
                    <a:pt x="2456" y="6893"/>
                    <a:pt x="2507" y="6868"/>
                    <a:pt x="2532" y="6843"/>
                  </a:cubicBezTo>
                  <a:cubicBezTo>
                    <a:pt x="2632" y="6793"/>
                    <a:pt x="2707" y="6768"/>
                    <a:pt x="2807" y="6718"/>
                  </a:cubicBezTo>
                  <a:cubicBezTo>
                    <a:pt x="2986" y="6649"/>
                    <a:pt x="3180" y="6610"/>
                    <a:pt x="3390" y="6610"/>
                  </a:cubicBezTo>
                  <a:close/>
                  <a:moveTo>
                    <a:pt x="17755" y="6463"/>
                  </a:moveTo>
                  <a:cubicBezTo>
                    <a:pt x="17993" y="6463"/>
                    <a:pt x="18226" y="6532"/>
                    <a:pt x="18446" y="6642"/>
                  </a:cubicBezTo>
                  <a:cubicBezTo>
                    <a:pt x="18772" y="6793"/>
                    <a:pt x="19073" y="7069"/>
                    <a:pt x="19349" y="7419"/>
                  </a:cubicBezTo>
                  <a:cubicBezTo>
                    <a:pt x="19449" y="7595"/>
                    <a:pt x="19599" y="7795"/>
                    <a:pt x="19675" y="7971"/>
                  </a:cubicBezTo>
                  <a:cubicBezTo>
                    <a:pt x="19775" y="8146"/>
                    <a:pt x="19850" y="8322"/>
                    <a:pt x="19875" y="8497"/>
                  </a:cubicBezTo>
                  <a:cubicBezTo>
                    <a:pt x="19950" y="8848"/>
                    <a:pt x="19875" y="9174"/>
                    <a:pt x="19675" y="9525"/>
                  </a:cubicBezTo>
                  <a:cubicBezTo>
                    <a:pt x="19474" y="9851"/>
                    <a:pt x="19123" y="10151"/>
                    <a:pt x="18747" y="10427"/>
                  </a:cubicBezTo>
                  <a:cubicBezTo>
                    <a:pt x="18371" y="10703"/>
                    <a:pt x="17945" y="10928"/>
                    <a:pt x="17519" y="11154"/>
                  </a:cubicBezTo>
                  <a:cubicBezTo>
                    <a:pt x="16642" y="11580"/>
                    <a:pt x="15690" y="11931"/>
                    <a:pt x="14762" y="12231"/>
                  </a:cubicBezTo>
                  <a:lnTo>
                    <a:pt x="13334" y="12708"/>
                  </a:lnTo>
                  <a:cubicBezTo>
                    <a:pt x="13266" y="12728"/>
                    <a:pt x="13198" y="12748"/>
                    <a:pt x="13131" y="12769"/>
                  </a:cubicBezTo>
                  <a:lnTo>
                    <a:pt x="13131" y="12769"/>
                  </a:lnTo>
                  <a:cubicBezTo>
                    <a:pt x="13163" y="12614"/>
                    <a:pt x="13163" y="12453"/>
                    <a:pt x="13130" y="12297"/>
                  </a:cubicBezTo>
                  <a:lnTo>
                    <a:pt x="13130" y="12297"/>
                  </a:lnTo>
                  <a:cubicBezTo>
                    <a:pt x="13353" y="11522"/>
                    <a:pt x="13663" y="10768"/>
                    <a:pt x="14010" y="10051"/>
                  </a:cubicBezTo>
                  <a:cubicBezTo>
                    <a:pt x="14411" y="9224"/>
                    <a:pt x="14913" y="8422"/>
                    <a:pt x="15489" y="7770"/>
                  </a:cubicBezTo>
                  <a:cubicBezTo>
                    <a:pt x="16091" y="7119"/>
                    <a:pt x="16817" y="6592"/>
                    <a:pt x="17494" y="6492"/>
                  </a:cubicBezTo>
                  <a:cubicBezTo>
                    <a:pt x="17581" y="6472"/>
                    <a:pt x="17669" y="6463"/>
                    <a:pt x="17755" y="6463"/>
                  </a:cubicBezTo>
                  <a:close/>
                  <a:moveTo>
                    <a:pt x="10301" y="1"/>
                  </a:moveTo>
                  <a:lnTo>
                    <a:pt x="10176" y="26"/>
                  </a:lnTo>
                  <a:cubicBezTo>
                    <a:pt x="10000" y="26"/>
                    <a:pt x="9825" y="26"/>
                    <a:pt x="9624" y="51"/>
                  </a:cubicBezTo>
                  <a:cubicBezTo>
                    <a:pt x="9273" y="101"/>
                    <a:pt x="8872" y="201"/>
                    <a:pt x="8471" y="402"/>
                  </a:cubicBezTo>
                  <a:cubicBezTo>
                    <a:pt x="8070" y="577"/>
                    <a:pt x="7669" y="878"/>
                    <a:pt x="7394" y="1279"/>
                  </a:cubicBezTo>
                  <a:cubicBezTo>
                    <a:pt x="7093" y="1655"/>
                    <a:pt x="6918" y="2081"/>
                    <a:pt x="6817" y="2482"/>
                  </a:cubicBezTo>
                  <a:cubicBezTo>
                    <a:pt x="6717" y="2883"/>
                    <a:pt x="6692" y="3259"/>
                    <a:pt x="6692" y="3610"/>
                  </a:cubicBezTo>
                  <a:cubicBezTo>
                    <a:pt x="6717" y="4312"/>
                    <a:pt x="6842" y="4938"/>
                    <a:pt x="6993" y="5540"/>
                  </a:cubicBezTo>
                  <a:cubicBezTo>
                    <a:pt x="7072" y="5811"/>
                    <a:pt x="7156" y="6072"/>
                    <a:pt x="7245" y="6327"/>
                  </a:cubicBezTo>
                  <a:lnTo>
                    <a:pt x="7245" y="6327"/>
                  </a:lnTo>
                  <a:cubicBezTo>
                    <a:pt x="6924" y="6095"/>
                    <a:pt x="6588" y="5870"/>
                    <a:pt x="6241" y="5665"/>
                  </a:cubicBezTo>
                  <a:cubicBezTo>
                    <a:pt x="5664" y="5339"/>
                    <a:pt x="5063" y="5064"/>
                    <a:pt x="4361" y="4913"/>
                  </a:cubicBezTo>
                  <a:cubicBezTo>
                    <a:pt x="4079" y="4857"/>
                    <a:pt x="3797" y="4829"/>
                    <a:pt x="3515" y="4829"/>
                  </a:cubicBezTo>
                  <a:cubicBezTo>
                    <a:pt x="3421" y="4829"/>
                    <a:pt x="3327" y="4832"/>
                    <a:pt x="3233" y="4838"/>
                  </a:cubicBezTo>
                  <a:cubicBezTo>
                    <a:pt x="2832" y="4863"/>
                    <a:pt x="2431" y="4988"/>
                    <a:pt x="2080" y="5139"/>
                  </a:cubicBezTo>
                  <a:cubicBezTo>
                    <a:pt x="1905" y="5239"/>
                    <a:pt x="1730" y="5339"/>
                    <a:pt x="1579" y="5439"/>
                  </a:cubicBezTo>
                  <a:cubicBezTo>
                    <a:pt x="1504" y="5515"/>
                    <a:pt x="1429" y="5565"/>
                    <a:pt x="1354" y="5640"/>
                  </a:cubicBezTo>
                  <a:cubicBezTo>
                    <a:pt x="1278" y="5690"/>
                    <a:pt x="1203" y="5765"/>
                    <a:pt x="1153" y="5815"/>
                  </a:cubicBezTo>
                  <a:cubicBezTo>
                    <a:pt x="902" y="6066"/>
                    <a:pt x="702" y="6317"/>
                    <a:pt x="501" y="6642"/>
                  </a:cubicBezTo>
                  <a:cubicBezTo>
                    <a:pt x="301" y="6943"/>
                    <a:pt x="151" y="7319"/>
                    <a:pt x="75" y="7720"/>
                  </a:cubicBezTo>
                  <a:cubicBezTo>
                    <a:pt x="0" y="8121"/>
                    <a:pt x="25" y="8547"/>
                    <a:pt x="151" y="8923"/>
                  </a:cubicBezTo>
                  <a:cubicBezTo>
                    <a:pt x="401" y="9700"/>
                    <a:pt x="902" y="10201"/>
                    <a:pt x="1404" y="10627"/>
                  </a:cubicBezTo>
                  <a:cubicBezTo>
                    <a:pt x="1930" y="11028"/>
                    <a:pt x="2481" y="11329"/>
                    <a:pt x="3033" y="11580"/>
                  </a:cubicBezTo>
                  <a:cubicBezTo>
                    <a:pt x="3584" y="11830"/>
                    <a:pt x="4161" y="12031"/>
                    <a:pt x="4737" y="12206"/>
                  </a:cubicBezTo>
                  <a:cubicBezTo>
                    <a:pt x="5314" y="12357"/>
                    <a:pt x="5890" y="12507"/>
                    <a:pt x="6466" y="12607"/>
                  </a:cubicBezTo>
                  <a:cubicBezTo>
                    <a:pt x="7043" y="12708"/>
                    <a:pt x="7619" y="12783"/>
                    <a:pt x="8221" y="12833"/>
                  </a:cubicBezTo>
                  <a:cubicBezTo>
                    <a:pt x="8643" y="12870"/>
                    <a:pt x="9078" y="12893"/>
                    <a:pt x="9507" y="12893"/>
                  </a:cubicBezTo>
                  <a:cubicBezTo>
                    <a:pt x="9665" y="12893"/>
                    <a:pt x="9821" y="12890"/>
                    <a:pt x="9975" y="12883"/>
                  </a:cubicBezTo>
                  <a:cubicBezTo>
                    <a:pt x="10209" y="12873"/>
                    <a:pt x="10439" y="12860"/>
                    <a:pt x="10667" y="12840"/>
                  </a:cubicBezTo>
                  <a:lnTo>
                    <a:pt x="10667" y="12840"/>
                  </a:lnTo>
                  <a:cubicBezTo>
                    <a:pt x="10824" y="13014"/>
                    <a:pt x="10991" y="13192"/>
                    <a:pt x="11203" y="13384"/>
                  </a:cubicBezTo>
                  <a:cubicBezTo>
                    <a:pt x="11435" y="13588"/>
                    <a:pt x="11725" y="13697"/>
                    <a:pt x="12014" y="13697"/>
                  </a:cubicBezTo>
                  <a:cubicBezTo>
                    <a:pt x="12258" y="13697"/>
                    <a:pt x="12501" y="13620"/>
                    <a:pt x="12707" y="13460"/>
                  </a:cubicBezTo>
                  <a:cubicBezTo>
                    <a:pt x="12871" y="13329"/>
                    <a:pt x="12992" y="13163"/>
                    <a:pt x="13066" y="12982"/>
                  </a:cubicBezTo>
                  <a:lnTo>
                    <a:pt x="13066" y="12982"/>
                  </a:lnTo>
                  <a:cubicBezTo>
                    <a:pt x="13663" y="12881"/>
                    <a:pt x="14258" y="12778"/>
                    <a:pt x="14862" y="12658"/>
                  </a:cubicBezTo>
                  <a:cubicBezTo>
                    <a:pt x="15865" y="12457"/>
                    <a:pt x="16842" y="12231"/>
                    <a:pt x="17820" y="11881"/>
                  </a:cubicBezTo>
                  <a:cubicBezTo>
                    <a:pt x="18321" y="11705"/>
                    <a:pt x="18797" y="11505"/>
                    <a:pt x="19274" y="11229"/>
                  </a:cubicBezTo>
                  <a:cubicBezTo>
                    <a:pt x="19725" y="10953"/>
                    <a:pt x="20201" y="10627"/>
                    <a:pt x="20577" y="10151"/>
                  </a:cubicBezTo>
                  <a:cubicBezTo>
                    <a:pt x="20752" y="9901"/>
                    <a:pt x="20928" y="9625"/>
                    <a:pt x="21028" y="9324"/>
                  </a:cubicBezTo>
                  <a:cubicBezTo>
                    <a:pt x="21103" y="8998"/>
                    <a:pt x="21153" y="8648"/>
                    <a:pt x="21103" y="8322"/>
                  </a:cubicBezTo>
                  <a:cubicBezTo>
                    <a:pt x="21078" y="7996"/>
                    <a:pt x="21003" y="7720"/>
                    <a:pt x="20878" y="7419"/>
                  </a:cubicBezTo>
                  <a:cubicBezTo>
                    <a:pt x="20752" y="7144"/>
                    <a:pt x="20627" y="6893"/>
                    <a:pt x="20477" y="6668"/>
                  </a:cubicBezTo>
                  <a:cubicBezTo>
                    <a:pt x="20176" y="6166"/>
                    <a:pt x="19775" y="5690"/>
                    <a:pt x="19223" y="5339"/>
                  </a:cubicBezTo>
                  <a:cubicBezTo>
                    <a:pt x="18751" y="5024"/>
                    <a:pt x="18137" y="4830"/>
                    <a:pt x="17526" y="4830"/>
                  </a:cubicBezTo>
                  <a:cubicBezTo>
                    <a:pt x="17457" y="4830"/>
                    <a:pt x="17388" y="4833"/>
                    <a:pt x="17319" y="4838"/>
                  </a:cubicBezTo>
                  <a:cubicBezTo>
                    <a:pt x="16667" y="4888"/>
                    <a:pt x="16040" y="5114"/>
                    <a:pt x="15539" y="5414"/>
                  </a:cubicBezTo>
                  <a:cubicBezTo>
                    <a:pt x="15013" y="5715"/>
                    <a:pt x="14562" y="6066"/>
                    <a:pt x="14161" y="6467"/>
                  </a:cubicBezTo>
                  <a:cubicBezTo>
                    <a:pt x="14153" y="6475"/>
                    <a:pt x="14145" y="6482"/>
                    <a:pt x="14137" y="6490"/>
                  </a:cubicBezTo>
                  <a:lnTo>
                    <a:pt x="14137" y="6490"/>
                  </a:lnTo>
                  <a:cubicBezTo>
                    <a:pt x="14156" y="6292"/>
                    <a:pt x="14173" y="6092"/>
                    <a:pt x="14186" y="5891"/>
                  </a:cubicBezTo>
                  <a:cubicBezTo>
                    <a:pt x="14236" y="5289"/>
                    <a:pt x="14236" y="4688"/>
                    <a:pt x="14186" y="4061"/>
                  </a:cubicBezTo>
                  <a:cubicBezTo>
                    <a:pt x="14136" y="3434"/>
                    <a:pt x="14010" y="2758"/>
                    <a:pt x="13685" y="2056"/>
                  </a:cubicBezTo>
                  <a:cubicBezTo>
                    <a:pt x="13534" y="1705"/>
                    <a:pt x="13309" y="1354"/>
                    <a:pt x="13008" y="1028"/>
                  </a:cubicBezTo>
                  <a:cubicBezTo>
                    <a:pt x="12707" y="728"/>
                    <a:pt x="12306" y="452"/>
                    <a:pt x="11905" y="302"/>
                  </a:cubicBezTo>
                  <a:cubicBezTo>
                    <a:pt x="11705" y="201"/>
                    <a:pt x="11504" y="151"/>
                    <a:pt x="11304" y="101"/>
                  </a:cubicBezTo>
                  <a:cubicBezTo>
                    <a:pt x="11103" y="51"/>
                    <a:pt x="10903" y="26"/>
                    <a:pt x="10677" y="26"/>
                  </a:cubicBezTo>
                  <a:cubicBezTo>
                    <a:pt x="10577" y="1"/>
                    <a:pt x="10527" y="1"/>
                    <a:pt x="10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7548170" y="1581236"/>
              <a:ext cx="347132" cy="369910"/>
            </a:xfrm>
            <a:custGeom>
              <a:avLst/>
              <a:gdLst/>
              <a:ahLst/>
              <a:cxnLst/>
              <a:rect l="l" t="t" r="r" b="b"/>
              <a:pathLst>
                <a:path w="8397" h="8948" extrusionOk="0">
                  <a:moveTo>
                    <a:pt x="6191" y="0"/>
                  </a:moveTo>
                  <a:cubicBezTo>
                    <a:pt x="5966" y="451"/>
                    <a:pt x="5565" y="1053"/>
                    <a:pt x="5063" y="1679"/>
                  </a:cubicBezTo>
                  <a:cubicBezTo>
                    <a:pt x="4337" y="2657"/>
                    <a:pt x="3384" y="3734"/>
                    <a:pt x="2457" y="4687"/>
                  </a:cubicBezTo>
                  <a:cubicBezTo>
                    <a:pt x="2006" y="5163"/>
                    <a:pt x="1555" y="5614"/>
                    <a:pt x="1129" y="5990"/>
                  </a:cubicBezTo>
                  <a:cubicBezTo>
                    <a:pt x="703" y="6366"/>
                    <a:pt x="327" y="6692"/>
                    <a:pt x="1" y="6892"/>
                  </a:cubicBezTo>
                  <a:lnTo>
                    <a:pt x="1429" y="8948"/>
                  </a:lnTo>
                  <a:cubicBezTo>
                    <a:pt x="2006" y="8547"/>
                    <a:pt x="2632" y="8020"/>
                    <a:pt x="3284" y="7419"/>
                  </a:cubicBezTo>
                  <a:cubicBezTo>
                    <a:pt x="4261" y="6491"/>
                    <a:pt x="5289" y="5389"/>
                    <a:pt x="6191" y="4286"/>
                  </a:cubicBezTo>
                  <a:cubicBezTo>
                    <a:pt x="6642" y="3734"/>
                    <a:pt x="7068" y="3208"/>
                    <a:pt x="7444" y="2682"/>
                  </a:cubicBezTo>
                  <a:cubicBezTo>
                    <a:pt x="7820" y="2156"/>
                    <a:pt x="8146" y="1679"/>
                    <a:pt x="8397" y="1228"/>
                  </a:cubicBezTo>
                  <a:lnTo>
                    <a:pt x="6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7829991" y="1566726"/>
              <a:ext cx="337830" cy="371977"/>
            </a:xfrm>
            <a:custGeom>
              <a:avLst/>
              <a:gdLst/>
              <a:ahLst/>
              <a:cxnLst/>
              <a:rect l="l" t="t" r="r" b="b"/>
              <a:pathLst>
                <a:path w="8172" h="8998" extrusionOk="0">
                  <a:moveTo>
                    <a:pt x="2006" y="0"/>
                  </a:moveTo>
                  <a:lnTo>
                    <a:pt x="1" y="1504"/>
                  </a:lnTo>
                  <a:cubicBezTo>
                    <a:pt x="928" y="2757"/>
                    <a:pt x="1931" y="4161"/>
                    <a:pt x="3033" y="5489"/>
                  </a:cubicBezTo>
                  <a:cubicBezTo>
                    <a:pt x="4161" y="6792"/>
                    <a:pt x="5364" y="8070"/>
                    <a:pt x="6793" y="8998"/>
                  </a:cubicBezTo>
                  <a:lnTo>
                    <a:pt x="8171" y="6918"/>
                  </a:lnTo>
                  <a:cubicBezTo>
                    <a:pt x="7069" y="6191"/>
                    <a:pt x="5991" y="5088"/>
                    <a:pt x="4963" y="3860"/>
                  </a:cubicBezTo>
                  <a:cubicBezTo>
                    <a:pt x="3936" y="2632"/>
                    <a:pt x="2958" y="1278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09DE20F-0163-86AC-2BB8-E4BF54FDF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333" y="833462"/>
            <a:ext cx="5459333" cy="40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01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-745545" y="752943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Selected Interface: Website</a:t>
            </a:r>
            <a:endParaRPr sz="2800" dirty="0"/>
          </a:p>
        </p:txBody>
      </p:sp>
      <p:sp>
        <p:nvSpPr>
          <p:cNvPr id="1008" name="Google Shape;1008;p38"/>
          <p:cNvSpPr txBox="1">
            <a:spLocks noGrp="1"/>
          </p:cNvSpPr>
          <p:nvPr>
            <p:ph type="body" idx="4294967295"/>
          </p:nvPr>
        </p:nvSpPr>
        <p:spPr>
          <a:xfrm>
            <a:off x="488277" y="1623698"/>
            <a:ext cx="7904162" cy="3256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/>
              <a:t>While wearables offer real-time health tracking, their high cost, limited accessibility, and small interface make them less practical. A medical website is far more accessible, scalable, and user-friendly, reaching a wider audience with lower costs. It can host comprehensive features like appointment scheduling and health information, meeting diverse needs without requiring specialized devices.</a:t>
            </a:r>
          </a:p>
          <a:p>
            <a:pPr algn="l"/>
            <a:r>
              <a:rPr lang="en-US" dirty="0"/>
              <a:t>Websites leverage the ubiquity of internet-connected devices, ensuring broad adoption and delivering impactful healthcare solutions.</a:t>
            </a:r>
          </a:p>
        </p:txBody>
      </p:sp>
    </p:spTree>
    <p:extLst>
      <p:ext uri="{BB962C8B-B14F-4D97-AF65-F5344CB8AC3E}">
        <p14:creationId xmlns:p14="http://schemas.microsoft.com/office/powerpoint/2010/main" val="1475421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3 task flows</a:t>
            </a:r>
            <a:endParaRPr sz="5000" dirty="0"/>
          </a:p>
        </p:txBody>
      </p:sp>
      <p:sp>
        <p:nvSpPr>
          <p:cNvPr id="1195" name="Google Shape;1195;p42"/>
          <p:cNvSpPr/>
          <p:nvPr/>
        </p:nvSpPr>
        <p:spPr>
          <a:xfrm>
            <a:off x="1530400" y="3430882"/>
            <a:ext cx="1323900" cy="4776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42"/>
          <p:cNvSpPr/>
          <p:nvPr/>
        </p:nvSpPr>
        <p:spPr>
          <a:xfrm>
            <a:off x="3910045" y="2594369"/>
            <a:ext cx="1323900" cy="4776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42"/>
          <p:cNvSpPr/>
          <p:nvPr/>
        </p:nvSpPr>
        <p:spPr>
          <a:xfrm>
            <a:off x="6289700" y="3430882"/>
            <a:ext cx="1323900" cy="4776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42"/>
          <p:cNvSpPr txBox="1">
            <a:spLocks noGrp="1"/>
          </p:cNvSpPr>
          <p:nvPr>
            <p:ph type="subTitle" idx="3"/>
          </p:nvPr>
        </p:nvSpPr>
        <p:spPr>
          <a:xfrm>
            <a:off x="3573598" y="2604713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Moderate</a:t>
            </a:r>
            <a:endParaRPr dirty="0"/>
          </a:p>
        </p:txBody>
      </p:sp>
      <p:sp>
        <p:nvSpPr>
          <p:cNvPr id="1201" name="Google Shape;1201;p42"/>
          <p:cNvSpPr txBox="1">
            <a:spLocks noGrp="1"/>
          </p:cNvSpPr>
          <p:nvPr>
            <p:ph type="subTitle" idx="4"/>
          </p:nvPr>
        </p:nvSpPr>
        <p:spPr>
          <a:xfrm>
            <a:off x="5953250" y="3441238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Complex</a:t>
            </a:r>
            <a:endParaRPr dirty="0"/>
          </a:p>
        </p:txBody>
      </p:sp>
      <p:sp>
        <p:nvSpPr>
          <p:cNvPr id="1202" name="Google Shape;1202;p42"/>
          <p:cNvSpPr txBox="1">
            <a:spLocks noGrp="1"/>
          </p:cNvSpPr>
          <p:nvPr>
            <p:ph type="subTitle" idx="6"/>
          </p:nvPr>
        </p:nvSpPr>
        <p:spPr>
          <a:xfrm>
            <a:off x="1193950" y="3441225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Simple</a:t>
            </a:r>
            <a:endParaRPr dirty="0"/>
          </a:p>
        </p:txBody>
      </p:sp>
      <p:grpSp>
        <p:nvGrpSpPr>
          <p:cNvPr id="1203" name="Google Shape;1203;p42"/>
          <p:cNvGrpSpPr/>
          <p:nvPr/>
        </p:nvGrpSpPr>
        <p:grpSpPr>
          <a:xfrm>
            <a:off x="1704599" y="2320528"/>
            <a:ext cx="856439" cy="1017407"/>
            <a:chOff x="1693512" y="1522810"/>
            <a:chExt cx="856439" cy="1017407"/>
          </a:xfrm>
        </p:grpSpPr>
        <p:sp>
          <p:nvSpPr>
            <p:cNvPr id="1204" name="Google Shape;1204;p42"/>
            <p:cNvSpPr/>
            <p:nvPr/>
          </p:nvSpPr>
          <p:spPr>
            <a:xfrm>
              <a:off x="1834751" y="1827117"/>
              <a:ext cx="715200" cy="713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5" name="Google Shape;1205;p42"/>
            <p:cNvGrpSpPr/>
            <p:nvPr/>
          </p:nvGrpSpPr>
          <p:grpSpPr>
            <a:xfrm rot="-2168986">
              <a:off x="1777167" y="1571928"/>
              <a:ext cx="290017" cy="378211"/>
              <a:chOff x="1316300" y="311200"/>
              <a:chExt cx="274475" cy="357950"/>
            </a:xfrm>
          </p:grpSpPr>
          <p:sp>
            <p:nvSpPr>
              <p:cNvPr id="1206" name="Google Shape;1206;p42"/>
              <p:cNvSpPr/>
              <p:nvPr/>
            </p:nvSpPr>
            <p:spPr>
              <a:xfrm>
                <a:off x="1328825" y="493075"/>
                <a:ext cx="261950" cy="156025"/>
              </a:xfrm>
              <a:custGeom>
                <a:avLst/>
                <a:gdLst/>
                <a:ahLst/>
                <a:cxnLst/>
                <a:rect l="l" t="t" r="r" b="b"/>
                <a:pathLst>
                  <a:path w="10478" h="6241" extrusionOk="0">
                    <a:moveTo>
                      <a:pt x="4011" y="0"/>
                    </a:moveTo>
                    <a:cubicBezTo>
                      <a:pt x="1" y="0"/>
                      <a:pt x="1429" y="1504"/>
                      <a:pt x="1354" y="6015"/>
                    </a:cubicBezTo>
                    <a:lnTo>
                      <a:pt x="7194" y="6241"/>
                    </a:lnTo>
                    <a:cubicBezTo>
                      <a:pt x="8246" y="2406"/>
                      <a:pt x="10477" y="0"/>
                      <a:pt x="40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42"/>
              <p:cNvSpPr/>
              <p:nvPr/>
            </p:nvSpPr>
            <p:spPr>
              <a:xfrm>
                <a:off x="1316300" y="583300"/>
                <a:ext cx="231225" cy="85850"/>
              </a:xfrm>
              <a:custGeom>
                <a:avLst/>
                <a:gdLst/>
                <a:ahLst/>
                <a:cxnLst/>
                <a:rect l="l" t="t" r="r" b="b"/>
                <a:pathLst>
                  <a:path w="9249" h="3434" extrusionOk="0">
                    <a:moveTo>
                      <a:pt x="1028" y="0"/>
                    </a:moveTo>
                    <a:lnTo>
                      <a:pt x="1" y="2281"/>
                    </a:lnTo>
                    <a:cubicBezTo>
                      <a:pt x="928" y="2682"/>
                      <a:pt x="2006" y="2958"/>
                      <a:pt x="3209" y="3158"/>
                    </a:cubicBezTo>
                    <a:cubicBezTo>
                      <a:pt x="4387" y="3334"/>
                      <a:pt x="5665" y="3434"/>
                      <a:pt x="6868" y="3434"/>
                    </a:cubicBezTo>
                    <a:cubicBezTo>
                      <a:pt x="7695" y="3434"/>
                      <a:pt x="8522" y="3384"/>
                      <a:pt x="9249" y="3309"/>
                    </a:cubicBezTo>
                    <a:lnTo>
                      <a:pt x="8948" y="802"/>
                    </a:lnTo>
                    <a:cubicBezTo>
                      <a:pt x="8321" y="877"/>
                      <a:pt x="7620" y="928"/>
                      <a:pt x="6868" y="928"/>
                    </a:cubicBezTo>
                    <a:cubicBezTo>
                      <a:pt x="5790" y="928"/>
                      <a:pt x="4637" y="852"/>
                      <a:pt x="3584" y="677"/>
                    </a:cubicBezTo>
                    <a:cubicBezTo>
                      <a:pt x="2557" y="527"/>
                      <a:pt x="1630" y="276"/>
                      <a:pt x="10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2"/>
              <p:cNvSpPr/>
              <p:nvPr/>
            </p:nvSpPr>
            <p:spPr>
              <a:xfrm>
                <a:off x="1386850" y="311200"/>
                <a:ext cx="200775" cy="232400"/>
              </a:xfrm>
              <a:custGeom>
                <a:avLst/>
                <a:gdLst/>
                <a:ahLst/>
                <a:cxnLst/>
                <a:rect l="l" t="t" r="r" b="b"/>
                <a:pathLst>
                  <a:path w="8031" h="9296" extrusionOk="0">
                    <a:moveTo>
                      <a:pt x="3610" y="941"/>
                    </a:moveTo>
                    <a:cubicBezTo>
                      <a:pt x="4201" y="941"/>
                      <a:pt x="4597" y="1705"/>
                      <a:pt x="4597" y="2263"/>
                    </a:cubicBezTo>
                    <a:cubicBezTo>
                      <a:pt x="4622" y="3015"/>
                      <a:pt x="4321" y="3817"/>
                      <a:pt x="4046" y="4518"/>
                    </a:cubicBezTo>
                    <a:cubicBezTo>
                      <a:pt x="3690" y="5496"/>
                      <a:pt x="3221" y="6436"/>
                      <a:pt x="2746" y="7365"/>
                    </a:cubicBezTo>
                    <a:lnTo>
                      <a:pt x="2746" y="7365"/>
                    </a:lnTo>
                    <a:cubicBezTo>
                      <a:pt x="2671" y="6523"/>
                      <a:pt x="2559" y="5677"/>
                      <a:pt x="2492" y="4819"/>
                    </a:cubicBezTo>
                    <a:cubicBezTo>
                      <a:pt x="2417" y="3791"/>
                      <a:pt x="2116" y="1812"/>
                      <a:pt x="3118" y="1110"/>
                    </a:cubicBezTo>
                    <a:cubicBezTo>
                      <a:pt x="3293" y="992"/>
                      <a:pt x="3458" y="941"/>
                      <a:pt x="3610" y="941"/>
                    </a:cubicBezTo>
                    <a:close/>
                    <a:moveTo>
                      <a:pt x="3660" y="0"/>
                    </a:moveTo>
                    <a:cubicBezTo>
                      <a:pt x="0" y="0"/>
                      <a:pt x="1716" y="6488"/>
                      <a:pt x="1765" y="8604"/>
                    </a:cubicBezTo>
                    <a:cubicBezTo>
                      <a:pt x="1765" y="8927"/>
                      <a:pt x="2005" y="9095"/>
                      <a:pt x="2256" y="9110"/>
                    </a:cubicBezTo>
                    <a:lnTo>
                      <a:pt x="2256" y="9110"/>
                    </a:lnTo>
                    <a:cubicBezTo>
                      <a:pt x="2364" y="9224"/>
                      <a:pt x="2517" y="9295"/>
                      <a:pt x="2666" y="9295"/>
                    </a:cubicBezTo>
                    <a:cubicBezTo>
                      <a:pt x="2822" y="9295"/>
                      <a:pt x="2974" y="9217"/>
                      <a:pt x="3068" y="9030"/>
                    </a:cubicBezTo>
                    <a:cubicBezTo>
                      <a:pt x="3820" y="7526"/>
                      <a:pt x="8031" y="233"/>
                      <a:pt x="3870" y="7"/>
                    </a:cubicBezTo>
                    <a:cubicBezTo>
                      <a:pt x="3798" y="2"/>
                      <a:pt x="3728" y="0"/>
                      <a:pt x="36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9" name="Google Shape;1209;p42"/>
          <p:cNvGrpSpPr/>
          <p:nvPr/>
        </p:nvGrpSpPr>
        <p:grpSpPr>
          <a:xfrm>
            <a:off x="6448930" y="2320522"/>
            <a:ext cx="856439" cy="1017407"/>
            <a:chOff x="6492512" y="1522810"/>
            <a:chExt cx="856439" cy="1017407"/>
          </a:xfrm>
        </p:grpSpPr>
        <p:sp>
          <p:nvSpPr>
            <p:cNvPr id="1210" name="Google Shape;1210;p42"/>
            <p:cNvSpPr/>
            <p:nvPr/>
          </p:nvSpPr>
          <p:spPr>
            <a:xfrm>
              <a:off x="6633751" y="1827117"/>
              <a:ext cx="715200" cy="713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1" name="Google Shape;1211;p42"/>
            <p:cNvGrpSpPr/>
            <p:nvPr/>
          </p:nvGrpSpPr>
          <p:grpSpPr>
            <a:xfrm rot="-2168986">
              <a:off x="6576167" y="1571928"/>
              <a:ext cx="290017" cy="378211"/>
              <a:chOff x="1316300" y="311200"/>
              <a:chExt cx="274475" cy="357950"/>
            </a:xfrm>
          </p:grpSpPr>
          <p:sp>
            <p:nvSpPr>
              <p:cNvPr id="1212" name="Google Shape;1212;p42"/>
              <p:cNvSpPr/>
              <p:nvPr/>
            </p:nvSpPr>
            <p:spPr>
              <a:xfrm>
                <a:off x="1328825" y="493075"/>
                <a:ext cx="261950" cy="156025"/>
              </a:xfrm>
              <a:custGeom>
                <a:avLst/>
                <a:gdLst/>
                <a:ahLst/>
                <a:cxnLst/>
                <a:rect l="l" t="t" r="r" b="b"/>
                <a:pathLst>
                  <a:path w="10478" h="6241" extrusionOk="0">
                    <a:moveTo>
                      <a:pt x="4011" y="0"/>
                    </a:moveTo>
                    <a:cubicBezTo>
                      <a:pt x="1" y="0"/>
                      <a:pt x="1429" y="1504"/>
                      <a:pt x="1354" y="6015"/>
                    </a:cubicBezTo>
                    <a:lnTo>
                      <a:pt x="7194" y="6241"/>
                    </a:lnTo>
                    <a:cubicBezTo>
                      <a:pt x="8246" y="2406"/>
                      <a:pt x="10477" y="0"/>
                      <a:pt x="40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42"/>
              <p:cNvSpPr/>
              <p:nvPr/>
            </p:nvSpPr>
            <p:spPr>
              <a:xfrm>
                <a:off x="1316300" y="583300"/>
                <a:ext cx="231225" cy="85850"/>
              </a:xfrm>
              <a:custGeom>
                <a:avLst/>
                <a:gdLst/>
                <a:ahLst/>
                <a:cxnLst/>
                <a:rect l="l" t="t" r="r" b="b"/>
                <a:pathLst>
                  <a:path w="9249" h="3434" extrusionOk="0">
                    <a:moveTo>
                      <a:pt x="1028" y="0"/>
                    </a:moveTo>
                    <a:lnTo>
                      <a:pt x="1" y="2281"/>
                    </a:lnTo>
                    <a:cubicBezTo>
                      <a:pt x="928" y="2682"/>
                      <a:pt x="2006" y="2958"/>
                      <a:pt x="3209" y="3158"/>
                    </a:cubicBezTo>
                    <a:cubicBezTo>
                      <a:pt x="4387" y="3334"/>
                      <a:pt x="5665" y="3434"/>
                      <a:pt x="6868" y="3434"/>
                    </a:cubicBezTo>
                    <a:cubicBezTo>
                      <a:pt x="7695" y="3434"/>
                      <a:pt x="8522" y="3384"/>
                      <a:pt x="9249" y="3309"/>
                    </a:cubicBezTo>
                    <a:lnTo>
                      <a:pt x="8948" y="802"/>
                    </a:lnTo>
                    <a:cubicBezTo>
                      <a:pt x="8321" y="877"/>
                      <a:pt x="7620" y="928"/>
                      <a:pt x="6868" y="928"/>
                    </a:cubicBezTo>
                    <a:cubicBezTo>
                      <a:pt x="5790" y="928"/>
                      <a:pt x="4637" y="852"/>
                      <a:pt x="3584" y="677"/>
                    </a:cubicBezTo>
                    <a:cubicBezTo>
                      <a:pt x="2557" y="527"/>
                      <a:pt x="1630" y="276"/>
                      <a:pt x="10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42"/>
              <p:cNvSpPr/>
              <p:nvPr/>
            </p:nvSpPr>
            <p:spPr>
              <a:xfrm>
                <a:off x="1386850" y="311200"/>
                <a:ext cx="200775" cy="232400"/>
              </a:xfrm>
              <a:custGeom>
                <a:avLst/>
                <a:gdLst/>
                <a:ahLst/>
                <a:cxnLst/>
                <a:rect l="l" t="t" r="r" b="b"/>
                <a:pathLst>
                  <a:path w="8031" h="9296" extrusionOk="0">
                    <a:moveTo>
                      <a:pt x="3610" y="941"/>
                    </a:moveTo>
                    <a:cubicBezTo>
                      <a:pt x="4201" y="941"/>
                      <a:pt x="4597" y="1705"/>
                      <a:pt x="4597" y="2263"/>
                    </a:cubicBezTo>
                    <a:cubicBezTo>
                      <a:pt x="4622" y="3015"/>
                      <a:pt x="4321" y="3817"/>
                      <a:pt x="4046" y="4518"/>
                    </a:cubicBezTo>
                    <a:cubicBezTo>
                      <a:pt x="3690" y="5496"/>
                      <a:pt x="3221" y="6436"/>
                      <a:pt x="2746" y="7365"/>
                    </a:cubicBezTo>
                    <a:lnTo>
                      <a:pt x="2746" y="7365"/>
                    </a:lnTo>
                    <a:cubicBezTo>
                      <a:pt x="2671" y="6523"/>
                      <a:pt x="2559" y="5677"/>
                      <a:pt x="2492" y="4819"/>
                    </a:cubicBezTo>
                    <a:cubicBezTo>
                      <a:pt x="2417" y="3791"/>
                      <a:pt x="2116" y="1812"/>
                      <a:pt x="3118" y="1110"/>
                    </a:cubicBezTo>
                    <a:cubicBezTo>
                      <a:pt x="3293" y="992"/>
                      <a:pt x="3458" y="941"/>
                      <a:pt x="3610" y="941"/>
                    </a:cubicBezTo>
                    <a:close/>
                    <a:moveTo>
                      <a:pt x="3660" y="0"/>
                    </a:moveTo>
                    <a:cubicBezTo>
                      <a:pt x="0" y="0"/>
                      <a:pt x="1716" y="6488"/>
                      <a:pt x="1765" y="8604"/>
                    </a:cubicBezTo>
                    <a:cubicBezTo>
                      <a:pt x="1765" y="8927"/>
                      <a:pt x="2005" y="9095"/>
                      <a:pt x="2256" y="9110"/>
                    </a:cubicBezTo>
                    <a:lnTo>
                      <a:pt x="2256" y="9110"/>
                    </a:lnTo>
                    <a:cubicBezTo>
                      <a:pt x="2364" y="9224"/>
                      <a:pt x="2517" y="9295"/>
                      <a:pt x="2666" y="9295"/>
                    </a:cubicBezTo>
                    <a:cubicBezTo>
                      <a:pt x="2822" y="9295"/>
                      <a:pt x="2974" y="9217"/>
                      <a:pt x="3068" y="9030"/>
                    </a:cubicBezTo>
                    <a:cubicBezTo>
                      <a:pt x="3820" y="7526"/>
                      <a:pt x="8031" y="233"/>
                      <a:pt x="3870" y="7"/>
                    </a:cubicBezTo>
                    <a:cubicBezTo>
                      <a:pt x="3798" y="2"/>
                      <a:pt x="3728" y="0"/>
                      <a:pt x="36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15" name="Google Shape;1215;p42"/>
          <p:cNvGrpSpPr/>
          <p:nvPr/>
        </p:nvGrpSpPr>
        <p:grpSpPr>
          <a:xfrm>
            <a:off x="4210451" y="1483435"/>
            <a:ext cx="856439" cy="1017407"/>
            <a:chOff x="4163637" y="2277085"/>
            <a:chExt cx="856439" cy="1017407"/>
          </a:xfrm>
        </p:grpSpPr>
        <p:sp>
          <p:nvSpPr>
            <p:cNvPr id="1216" name="Google Shape;1216;p42"/>
            <p:cNvSpPr/>
            <p:nvPr/>
          </p:nvSpPr>
          <p:spPr>
            <a:xfrm flipH="1">
              <a:off x="4163637" y="2581392"/>
              <a:ext cx="715200" cy="713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7" name="Google Shape;1217;p42"/>
            <p:cNvGrpSpPr/>
            <p:nvPr/>
          </p:nvGrpSpPr>
          <p:grpSpPr>
            <a:xfrm rot="2168986" flipH="1">
              <a:off x="4646403" y="2326203"/>
              <a:ext cx="290017" cy="378211"/>
              <a:chOff x="1316300" y="311200"/>
              <a:chExt cx="274475" cy="357950"/>
            </a:xfrm>
          </p:grpSpPr>
          <p:sp>
            <p:nvSpPr>
              <p:cNvPr id="1218" name="Google Shape;1218;p42"/>
              <p:cNvSpPr/>
              <p:nvPr/>
            </p:nvSpPr>
            <p:spPr>
              <a:xfrm>
                <a:off x="1328825" y="493075"/>
                <a:ext cx="261950" cy="156025"/>
              </a:xfrm>
              <a:custGeom>
                <a:avLst/>
                <a:gdLst/>
                <a:ahLst/>
                <a:cxnLst/>
                <a:rect l="l" t="t" r="r" b="b"/>
                <a:pathLst>
                  <a:path w="10478" h="6241" extrusionOk="0">
                    <a:moveTo>
                      <a:pt x="4011" y="0"/>
                    </a:moveTo>
                    <a:cubicBezTo>
                      <a:pt x="1" y="0"/>
                      <a:pt x="1429" y="1504"/>
                      <a:pt x="1354" y="6015"/>
                    </a:cubicBezTo>
                    <a:lnTo>
                      <a:pt x="7194" y="6241"/>
                    </a:lnTo>
                    <a:cubicBezTo>
                      <a:pt x="8246" y="2406"/>
                      <a:pt x="10477" y="0"/>
                      <a:pt x="40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2"/>
              <p:cNvSpPr/>
              <p:nvPr/>
            </p:nvSpPr>
            <p:spPr>
              <a:xfrm>
                <a:off x="1316300" y="583300"/>
                <a:ext cx="231225" cy="85850"/>
              </a:xfrm>
              <a:custGeom>
                <a:avLst/>
                <a:gdLst/>
                <a:ahLst/>
                <a:cxnLst/>
                <a:rect l="l" t="t" r="r" b="b"/>
                <a:pathLst>
                  <a:path w="9249" h="3434" extrusionOk="0">
                    <a:moveTo>
                      <a:pt x="1028" y="0"/>
                    </a:moveTo>
                    <a:lnTo>
                      <a:pt x="1" y="2281"/>
                    </a:lnTo>
                    <a:cubicBezTo>
                      <a:pt x="928" y="2682"/>
                      <a:pt x="2006" y="2958"/>
                      <a:pt x="3209" y="3158"/>
                    </a:cubicBezTo>
                    <a:cubicBezTo>
                      <a:pt x="4387" y="3334"/>
                      <a:pt x="5665" y="3434"/>
                      <a:pt x="6868" y="3434"/>
                    </a:cubicBezTo>
                    <a:cubicBezTo>
                      <a:pt x="7695" y="3434"/>
                      <a:pt x="8522" y="3384"/>
                      <a:pt x="9249" y="3309"/>
                    </a:cubicBezTo>
                    <a:lnTo>
                      <a:pt x="8948" y="802"/>
                    </a:lnTo>
                    <a:cubicBezTo>
                      <a:pt x="8321" y="877"/>
                      <a:pt x="7620" y="928"/>
                      <a:pt x="6868" y="928"/>
                    </a:cubicBezTo>
                    <a:cubicBezTo>
                      <a:pt x="5790" y="928"/>
                      <a:pt x="4637" y="852"/>
                      <a:pt x="3584" y="677"/>
                    </a:cubicBezTo>
                    <a:cubicBezTo>
                      <a:pt x="2557" y="527"/>
                      <a:pt x="1630" y="276"/>
                      <a:pt x="10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2"/>
              <p:cNvSpPr/>
              <p:nvPr/>
            </p:nvSpPr>
            <p:spPr>
              <a:xfrm>
                <a:off x="1386850" y="311200"/>
                <a:ext cx="200775" cy="232400"/>
              </a:xfrm>
              <a:custGeom>
                <a:avLst/>
                <a:gdLst/>
                <a:ahLst/>
                <a:cxnLst/>
                <a:rect l="l" t="t" r="r" b="b"/>
                <a:pathLst>
                  <a:path w="8031" h="9296" extrusionOk="0">
                    <a:moveTo>
                      <a:pt x="3610" y="941"/>
                    </a:moveTo>
                    <a:cubicBezTo>
                      <a:pt x="4201" y="941"/>
                      <a:pt x="4597" y="1705"/>
                      <a:pt x="4597" y="2263"/>
                    </a:cubicBezTo>
                    <a:cubicBezTo>
                      <a:pt x="4622" y="3015"/>
                      <a:pt x="4321" y="3817"/>
                      <a:pt x="4046" y="4518"/>
                    </a:cubicBezTo>
                    <a:cubicBezTo>
                      <a:pt x="3690" y="5496"/>
                      <a:pt x="3221" y="6436"/>
                      <a:pt x="2746" y="7365"/>
                    </a:cubicBezTo>
                    <a:lnTo>
                      <a:pt x="2746" y="7365"/>
                    </a:lnTo>
                    <a:cubicBezTo>
                      <a:pt x="2671" y="6523"/>
                      <a:pt x="2559" y="5677"/>
                      <a:pt x="2492" y="4819"/>
                    </a:cubicBezTo>
                    <a:cubicBezTo>
                      <a:pt x="2417" y="3791"/>
                      <a:pt x="2116" y="1812"/>
                      <a:pt x="3118" y="1110"/>
                    </a:cubicBezTo>
                    <a:cubicBezTo>
                      <a:pt x="3293" y="992"/>
                      <a:pt x="3458" y="941"/>
                      <a:pt x="3610" y="941"/>
                    </a:cubicBezTo>
                    <a:close/>
                    <a:moveTo>
                      <a:pt x="3660" y="0"/>
                    </a:moveTo>
                    <a:cubicBezTo>
                      <a:pt x="0" y="0"/>
                      <a:pt x="1716" y="6488"/>
                      <a:pt x="1765" y="8604"/>
                    </a:cubicBezTo>
                    <a:cubicBezTo>
                      <a:pt x="1765" y="8927"/>
                      <a:pt x="2005" y="9095"/>
                      <a:pt x="2256" y="9110"/>
                    </a:cubicBezTo>
                    <a:lnTo>
                      <a:pt x="2256" y="9110"/>
                    </a:lnTo>
                    <a:cubicBezTo>
                      <a:pt x="2364" y="9224"/>
                      <a:pt x="2517" y="9295"/>
                      <a:pt x="2666" y="9295"/>
                    </a:cubicBezTo>
                    <a:cubicBezTo>
                      <a:pt x="2822" y="9295"/>
                      <a:pt x="2974" y="9217"/>
                      <a:pt x="3068" y="9030"/>
                    </a:cubicBezTo>
                    <a:cubicBezTo>
                      <a:pt x="3820" y="7526"/>
                      <a:pt x="8031" y="233"/>
                      <a:pt x="3870" y="7"/>
                    </a:cubicBezTo>
                    <a:cubicBezTo>
                      <a:pt x="3798" y="2"/>
                      <a:pt x="3728" y="0"/>
                      <a:pt x="36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1" name="Google Shape;1221;p42"/>
          <p:cNvGrpSpPr/>
          <p:nvPr/>
        </p:nvGrpSpPr>
        <p:grpSpPr>
          <a:xfrm>
            <a:off x="4352735" y="1925387"/>
            <a:ext cx="438525" cy="438935"/>
            <a:chOff x="1193050" y="238125"/>
            <a:chExt cx="5214325" cy="5219200"/>
          </a:xfrm>
        </p:grpSpPr>
        <p:sp>
          <p:nvSpPr>
            <p:cNvPr id="1222" name="Google Shape;1222;p42"/>
            <p:cNvSpPr/>
            <p:nvPr/>
          </p:nvSpPr>
          <p:spPr>
            <a:xfrm>
              <a:off x="1193050" y="238125"/>
              <a:ext cx="5214325" cy="2779825"/>
            </a:xfrm>
            <a:custGeom>
              <a:avLst/>
              <a:gdLst/>
              <a:ahLst/>
              <a:cxnLst/>
              <a:rect l="l" t="t" r="r" b="b"/>
              <a:pathLst>
                <a:path w="208573" h="111193" extrusionOk="0">
                  <a:moveTo>
                    <a:pt x="116535" y="24864"/>
                  </a:moveTo>
                  <a:cubicBezTo>
                    <a:pt x="118101" y="24864"/>
                    <a:pt x="119667" y="25460"/>
                    <a:pt x="120857" y="26650"/>
                  </a:cubicBezTo>
                  <a:cubicBezTo>
                    <a:pt x="123239" y="29064"/>
                    <a:pt x="123239" y="32913"/>
                    <a:pt x="120857" y="35327"/>
                  </a:cubicBezTo>
                  <a:lnTo>
                    <a:pt x="108625" y="47560"/>
                  </a:lnTo>
                  <a:cubicBezTo>
                    <a:pt x="107434" y="48750"/>
                    <a:pt x="105869" y="49346"/>
                    <a:pt x="104303" y="49346"/>
                  </a:cubicBezTo>
                  <a:cubicBezTo>
                    <a:pt x="102737" y="49346"/>
                    <a:pt x="101171" y="48750"/>
                    <a:pt x="99981" y="47560"/>
                  </a:cubicBezTo>
                  <a:cubicBezTo>
                    <a:pt x="97599" y="45146"/>
                    <a:pt x="97599" y="41297"/>
                    <a:pt x="99981" y="38883"/>
                  </a:cubicBezTo>
                  <a:lnTo>
                    <a:pt x="112213" y="26650"/>
                  </a:lnTo>
                  <a:cubicBezTo>
                    <a:pt x="113404" y="25460"/>
                    <a:pt x="114970" y="24864"/>
                    <a:pt x="116535" y="24864"/>
                  </a:cubicBezTo>
                  <a:close/>
                  <a:moveTo>
                    <a:pt x="79822" y="37121"/>
                  </a:moveTo>
                  <a:cubicBezTo>
                    <a:pt x="83214" y="37121"/>
                    <a:pt x="85954" y="39829"/>
                    <a:pt x="85954" y="43221"/>
                  </a:cubicBezTo>
                  <a:cubicBezTo>
                    <a:pt x="85954" y="46614"/>
                    <a:pt x="83214" y="49354"/>
                    <a:pt x="79822" y="49354"/>
                  </a:cubicBezTo>
                  <a:lnTo>
                    <a:pt x="67589" y="49354"/>
                  </a:lnTo>
                  <a:cubicBezTo>
                    <a:pt x="64229" y="49354"/>
                    <a:pt x="61489" y="46614"/>
                    <a:pt x="61489" y="43221"/>
                  </a:cubicBezTo>
                  <a:cubicBezTo>
                    <a:pt x="61489" y="39829"/>
                    <a:pt x="64229" y="37121"/>
                    <a:pt x="67589" y="37121"/>
                  </a:cubicBezTo>
                  <a:close/>
                  <a:moveTo>
                    <a:pt x="141000" y="37097"/>
                  </a:moveTo>
                  <a:cubicBezTo>
                    <a:pt x="142566" y="37097"/>
                    <a:pt x="144132" y="37692"/>
                    <a:pt x="145322" y="38883"/>
                  </a:cubicBezTo>
                  <a:lnTo>
                    <a:pt x="157555" y="51115"/>
                  </a:lnTo>
                  <a:cubicBezTo>
                    <a:pt x="159936" y="53529"/>
                    <a:pt x="159936" y="57378"/>
                    <a:pt x="157555" y="59792"/>
                  </a:cubicBezTo>
                  <a:cubicBezTo>
                    <a:pt x="156364" y="60983"/>
                    <a:pt x="154798" y="61578"/>
                    <a:pt x="153233" y="61578"/>
                  </a:cubicBezTo>
                  <a:cubicBezTo>
                    <a:pt x="151667" y="61578"/>
                    <a:pt x="150101" y="60983"/>
                    <a:pt x="148911" y="59792"/>
                  </a:cubicBezTo>
                  <a:lnTo>
                    <a:pt x="136678" y="47560"/>
                  </a:lnTo>
                  <a:cubicBezTo>
                    <a:pt x="134297" y="45146"/>
                    <a:pt x="134297" y="41297"/>
                    <a:pt x="136678" y="38883"/>
                  </a:cubicBezTo>
                  <a:cubicBezTo>
                    <a:pt x="137869" y="37692"/>
                    <a:pt x="139434" y="37097"/>
                    <a:pt x="141000" y="37097"/>
                  </a:cubicBezTo>
                  <a:close/>
                  <a:moveTo>
                    <a:pt x="43141" y="61562"/>
                  </a:moveTo>
                  <a:cubicBezTo>
                    <a:pt x="44706" y="61562"/>
                    <a:pt x="46272" y="62157"/>
                    <a:pt x="47463" y="63348"/>
                  </a:cubicBezTo>
                  <a:lnTo>
                    <a:pt x="59695" y="75580"/>
                  </a:lnTo>
                  <a:cubicBezTo>
                    <a:pt x="62076" y="77994"/>
                    <a:pt x="62076" y="81843"/>
                    <a:pt x="59695" y="84257"/>
                  </a:cubicBezTo>
                  <a:cubicBezTo>
                    <a:pt x="58505" y="85448"/>
                    <a:pt x="56939" y="86043"/>
                    <a:pt x="55373" y="86043"/>
                  </a:cubicBezTo>
                  <a:cubicBezTo>
                    <a:pt x="53807" y="86043"/>
                    <a:pt x="52242" y="85448"/>
                    <a:pt x="51051" y="84257"/>
                  </a:cubicBezTo>
                  <a:lnTo>
                    <a:pt x="38819" y="72025"/>
                  </a:lnTo>
                  <a:cubicBezTo>
                    <a:pt x="36437" y="69611"/>
                    <a:pt x="36437" y="65762"/>
                    <a:pt x="38819" y="63348"/>
                  </a:cubicBezTo>
                  <a:cubicBezTo>
                    <a:pt x="40009" y="62157"/>
                    <a:pt x="41575" y="61562"/>
                    <a:pt x="43141" y="61562"/>
                  </a:cubicBezTo>
                  <a:close/>
                  <a:moveTo>
                    <a:pt x="177681" y="73819"/>
                  </a:moveTo>
                  <a:cubicBezTo>
                    <a:pt x="181074" y="73819"/>
                    <a:pt x="183814" y="76526"/>
                    <a:pt x="183814" y="79919"/>
                  </a:cubicBezTo>
                  <a:cubicBezTo>
                    <a:pt x="183814" y="83311"/>
                    <a:pt x="181074" y="86051"/>
                    <a:pt x="177681" y="86051"/>
                  </a:cubicBezTo>
                  <a:lnTo>
                    <a:pt x="165449" y="86051"/>
                  </a:lnTo>
                  <a:cubicBezTo>
                    <a:pt x="162089" y="86051"/>
                    <a:pt x="159349" y="83311"/>
                    <a:pt x="159349" y="79919"/>
                  </a:cubicBezTo>
                  <a:cubicBezTo>
                    <a:pt x="159349" y="76526"/>
                    <a:pt x="162089" y="73819"/>
                    <a:pt x="165449" y="73819"/>
                  </a:cubicBezTo>
                  <a:close/>
                  <a:moveTo>
                    <a:pt x="104287" y="0"/>
                  </a:moveTo>
                  <a:cubicBezTo>
                    <a:pt x="47561" y="0"/>
                    <a:pt x="979" y="46092"/>
                    <a:pt x="1" y="102589"/>
                  </a:cubicBezTo>
                  <a:lnTo>
                    <a:pt x="1" y="102589"/>
                  </a:lnTo>
                  <a:cubicBezTo>
                    <a:pt x="3556" y="99882"/>
                    <a:pt x="8254" y="98284"/>
                    <a:pt x="12853" y="98284"/>
                  </a:cubicBezTo>
                  <a:cubicBezTo>
                    <a:pt x="19834" y="98284"/>
                    <a:pt x="26325" y="101741"/>
                    <a:pt x="30174" y="107548"/>
                  </a:cubicBezTo>
                  <a:cubicBezTo>
                    <a:pt x="31789" y="109978"/>
                    <a:pt x="34553" y="111193"/>
                    <a:pt x="37318" y="111193"/>
                  </a:cubicBezTo>
                  <a:cubicBezTo>
                    <a:pt x="40083" y="111193"/>
                    <a:pt x="42847" y="109978"/>
                    <a:pt x="44462" y="107548"/>
                  </a:cubicBezTo>
                  <a:cubicBezTo>
                    <a:pt x="48196" y="101946"/>
                    <a:pt x="54472" y="98314"/>
                    <a:pt x="61816" y="98314"/>
                  </a:cubicBezTo>
                  <a:cubicBezTo>
                    <a:pt x="61914" y="98314"/>
                    <a:pt x="62011" y="98315"/>
                    <a:pt x="62109" y="98316"/>
                  </a:cubicBezTo>
                  <a:cubicBezTo>
                    <a:pt x="65077" y="77603"/>
                    <a:pt x="82757" y="61586"/>
                    <a:pt x="104287" y="61586"/>
                  </a:cubicBezTo>
                  <a:cubicBezTo>
                    <a:pt x="125848" y="61586"/>
                    <a:pt x="143561" y="77635"/>
                    <a:pt x="146497" y="98382"/>
                  </a:cubicBezTo>
                  <a:cubicBezTo>
                    <a:pt x="146822" y="98368"/>
                    <a:pt x="147145" y="98361"/>
                    <a:pt x="147465" y="98361"/>
                  </a:cubicBezTo>
                  <a:cubicBezTo>
                    <a:pt x="154949" y="98361"/>
                    <a:pt x="161040" y="101980"/>
                    <a:pt x="164731" y="107548"/>
                  </a:cubicBezTo>
                  <a:cubicBezTo>
                    <a:pt x="166346" y="109978"/>
                    <a:pt x="169110" y="111193"/>
                    <a:pt x="171875" y="111193"/>
                  </a:cubicBezTo>
                  <a:cubicBezTo>
                    <a:pt x="174639" y="111193"/>
                    <a:pt x="177404" y="109978"/>
                    <a:pt x="179019" y="107548"/>
                  </a:cubicBezTo>
                  <a:cubicBezTo>
                    <a:pt x="182900" y="101741"/>
                    <a:pt x="189783" y="98284"/>
                    <a:pt x="196764" y="98284"/>
                  </a:cubicBezTo>
                  <a:cubicBezTo>
                    <a:pt x="201070" y="98284"/>
                    <a:pt x="205115" y="99752"/>
                    <a:pt x="208572" y="102133"/>
                  </a:cubicBezTo>
                  <a:cubicBezTo>
                    <a:pt x="207365" y="45831"/>
                    <a:pt x="160882" y="0"/>
                    <a:pt x="104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2"/>
            <p:cNvSpPr/>
            <p:nvPr/>
          </p:nvSpPr>
          <p:spPr>
            <a:xfrm>
              <a:off x="1219150" y="3005300"/>
              <a:ext cx="5164575" cy="2452025"/>
            </a:xfrm>
            <a:custGeom>
              <a:avLst/>
              <a:gdLst/>
              <a:ahLst/>
              <a:cxnLst/>
              <a:rect l="l" t="t" r="r" b="b"/>
              <a:pathLst>
                <a:path w="206583" h="98081" extrusionOk="0">
                  <a:moveTo>
                    <a:pt x="11613" y="0"/>
                  </a:moveTo>
                  <a:cubicBezTo>
                    <a:pt x="8751" y="0"/>
                    <a:pt x="5889" y="1215"/>
                    <a:pt x="4274" y="3646"/>
                  </a:cubicBezTo>
                  <a:cubicBezTo>
                    <a:pt x="3100" y="5407"/>
                    <a:pt x="1599" y="6875"/>
                    <a:pt x="1" y="8180"/>
                  </a:cubicBezTo>
                  <a:cubicBezTo>
                    <a:pt x="7079" y="58675"/>
                    <a:pt x="50855" y="98080"/>
                    <a:pt x="103243" y="98080"/>
                  </a:cubicBezTo>
                  <a:cubicBezTo>
                    <a:pt x="155793" y="98080"/>
                    <a:pt x="199667" y="58480"/>
                    <a:pt x="206582" y="7788"/>
                  </a:cubicBezTo>
                  <a:cubicBezTo>
                    <a:pt x="205180" y="6581"/>
                    <a:pt x="203907" y="5211"/>
                    <a:pt x="202864" y="3646"/>
                  </a:cubicBezTo>
                  <a:cubicBezTo>
                    <a:pt x="201233" y="1215"/>
                    <a:pt x="198362" y="0"/>
                    <a:pt x="195496" y="0"/>
                  </a:cubicBezTo>
                  <a:cubicBezTo>
                    <a:pt x="192629" y="0"/>
                    <a:pt x="189767" y="1215"/>
                    <a:pt x="188152" y="3646"/>
                  </a:cubicBezTo>
                  <a:cubicBezTo>
                    <a:pt x="184303" y="9452"/>
                    <a:pt x="177812" y="12910"/>
                    <a:pt x="170831" y="12910"/>
                  </a:cubicBezTo>
                  <a:cubicBezTo>
                    <a:pt x="163850" y="12910"/>
                    <a:pt x="157392" y="9452"/>
                    <a:pt x="153510" y="3646"/>
                  </a:cubicBezTo>
                  <a:cubicBezTo>
                    <a:pt x="151931" y="1234"/>
                    <a:pt x="149240" y="162"/>
                    <a:pt x="146527" y="162"/>
                  </a:cubicBezTo>
                  <a:cubicBezTo>
                    <a:pt x="146157" y="162"/>
                    <a:pt x="145788" y="181"/>
                    <a:pt x="145420" y="221"/>
                  </a:cubicBezTo>
                  <a:cubicBezTo>
                    <a:pt x="142223" y="20706"/>
                    <a:pt x="124641" y="36526"/>
                    <a:pt x="103243" y="36526"/>
                  </a:cubicBezTo>
                  <a:cubicBezTo>
                    <a:pt x="81844" y="36526"/>
                    <a:pt x="64197" y="20641"/>
                    <a:pt x="61098" y="57"/>
                  </a:cubicBezTo>
                  <a:cubicBezTo>
                    <a:pt x="60983" y="54"/>
                    <a:pt x="60869" y="52"/>
                    <a:pt x="60755" y="52"/>
                  </a:cubicBezTo>
                  <a:cubicBezTo>
                    <a:pt x="57968" y="52"/>
                    <a:pt x="55225" y="1201"/>
                    <a:pt x="53595" y="3646"/>
                  </a:cubicBezTo>
                  <a:cubicBezTo>
                    <a:pt x="49746" y="9452"/>
                    <a:pt x="43255" y="12910"/>
                    <a:pt x="36274" y="12910"/>
                  </a:cubicBezTo>
                  <a:cubicBezTo>
                    <a:pt x="29293" y="12910"/>
                    <a:pt x="22835" y="9452"/>
                    <a:pt x="18953" y="3646"/>
                  </a:cubicBezTo>
                  <a:cubicBezTo>
                    <a:pt x="17338" y="1215"/>
                    <a:pt x="14476" y="0"/>
                    <a:pt x="11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42"/>
          <p:cNvGrpSpPr/>
          <p:nvPr/>
        </p:nvGrpSpPr>
        <p:grpSpPr>
          <a:xfrm>
            <a:off x="6703550" y="2735944"/>
            <a:ext cx="432995" cy="456160"/>
            <a:chOff x="1292550" y="238100"/>
            <a:chExt cx="4954175" cy="5219225"/>
          </a:xfrm>
        </p:grpSpPr>
        <p:sp>
          <p:nvSpPr>
            <p:cNvPr id="1225" name="Google Shape;1225;p42"/>
            <p:cNvSpPr/>
            <p:nvPr/>
          </p:nvSpPr>
          <p:spPr>
            <a:xfrm>
              <a:off x="2271950" y="4530075"/>
              <a:ext cx="3974775" cy="927250"/>
            </a:xfrm>
            <a:custGeom>
              <a:avLst/>
              <a:gdLst/>
              <a:ahLst/>
              <a:cxnLst/>
              <a:rect l="l" t="t" r="r" b="b"/>
              <a:pathLst>
                <a:path w="158991" h="37090" extrusionOk="0">
                  <a:moveTo>
                    <a:pt x="12233" y="0"/>
                  </a:moveTo>
                  <a:cubicBezTo>
                    <a:pt x="5481" y="0"/>
                    <a:pt x="1" y="5480"/>
                    <a:pt x="1" y="12233"/>
                  </a:cubicBezTo>
                  <a:lnTo>
                    <a:pt x="1" y="24857"/>
                  </a:lnTo>
                  <a:cubicBezTo>
                    <a:pt x="1" y="31609"/>
                    <a:pt x="5481" y="37089"/>
                    <a:pt x="12233" y="37089"/>
                  </a:cubicBezTo>
                  <a:lnTo>
                    <a:pt x="146758" y="37089"/>
                  </a:lnTo>
                  <a:cubicBezTo>
                    <a:pt x="153510" y="37089"/>
                    <a:pt x="158990" y="31609"/>
                    <a:pt x="158990" y="24857"/>
                  </a:cubicBezTo>
                  <a:lnTo>
                    <a:pt x="158990" y="12233"/>
                  </a:lnTo>
                  <a:cubicBezTo>
                    <a:pt x="158990" y="5480"/>
                    <a:pt x="153510" y="0"/>
                    <a:pt x="1467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4106825" y="2389400"/>
              <a:ext cx="305850" cy="305825"/>
            </a:xfrm>
            <a:custGeom>
              <a:avLst/>
              <a:gdLst/>
              <a:ahLst/>
              <a:cxnLst/>
              <a:rect l="l" t="t" r="r" b="b"/>
              <a:pathLst>
                <a:path w="12234" h="12233" extrusionOk="0">
                  <a:moveTo>
                    <a:pt x="6101" y="0"/>
                  </a:moveTo>
                  <a:cubicBezTo>
                    <a:pt x="2741" y="0"/>
                    <a:pt x="1" y="2740"/>
                    <a:pt x="1" y="6133"/>
                  </a:cubicBezTo>
                  <a:cubicBezTo>
                    <a:pt x="1" y="9493"/>
                    <a:pt x="2741" y="12233"/>
                    <a:pt x="6101" y="12233"/>
                  </a:cubicBezTo>
                  <a:cubicBezTo>
                    <a:pt x="9493" y="12233"/>
                    <a:pt x="12233" y="9493"/>
                    <a:pt x="12233" y="6133"/>
                  </a:cubicBezTo>
                  <a:cubicBezTo>
                    <a:pt x="12233" y="2740"/>
                    <a:pt x="9493" y="0"/>
                    <a:pt x="6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1292550" y="238100"/>
              <a:ext cx="4648350" cy="3986175"/>
            </a:xfrm>
            <a:custGeom>
              <a:avLst/>
              <a:gdLst/>
              <a:ahLst/>
              <a:cxnLst/>
              <a:rect l="l" t="t" r="r" b="b"/>
              <a:pathLst>
                <a:path w="185934" h="159447" extrusionOk="0">
                  <a:moveTo>
                    <a:pt x="118672" y="49355"/>
                  </a:moveTo>
                  <a:cubicBezTo>
                    <a:pt x="122064" y="49355"/>
                    <a:pt x="124804" y="52095"/>
                    <a:pt x="124804" y="55487"/>
                  </a:cubicBezTo>
                  <a:lnTo>
                    <a:pt x="124804" y="74961"/>
                  </a:lnTo>
                  <a:cubicBezTo>
                    <a:pt x="126924" y="75712"/>
                    <a:pt x="128816" y="76853"/>
                    <a:pt x="130513" y="78289"/>
                  </a:cubicBezTo>
                  <a:lnTo>
                    <a:pt x="147377" y="68535"/>
                  </a:lnTo>
                  <a:cubicBezTo>
                    <a:pt x="148349" y="67974"/>
                    <a:pt x="149411" y="67705"/>
                    <a:pt x="150457" y="67705"/>
                  </a:cubicBezTo>
                  <a:cubicBezTo>
                    <a:pt x="152572" y="67705"/>
                    <a:pt x="154626" y="68801"/>
                    <a:pt x="155760" y="70786"/>
                  </a:cubicBezTo>
                  <a:cubicBezTo>
                    <a:pt x="157424" y="73689"/>
                    <a:pt x="156445" y="77441"/>
                    <a:pt x="153510" y="79137"/>
                  </a:cubicBezTo>
                  <a:lnTo>
                    <a:pt x="136678" y="88825"/>
                  </a:lnTo>
                  <a:cubicBezTo>
                    <a:pt x="136873" y="89934"/>
                    <a:pt x="137037" y="91043"/>
                    <a:pt x="137037" y="92185"/>
                  </a:cubicBezTo>
                  <a:cubicBezTo>
                    <a:pt x="137037" y="93326"/>
                    <a:pt x="136873" y="94436"/>
                    <a:pt x="136678" y="95512"/>
                  </a:cubicBezTo>
                  <a:lnTo>
                    <a:pt x="153510" y="105233"/>
                  </a:lnTo>
                  <a:cubicBezTo>
                    <a:pt x="156445" y="106896"/>
                    <a:pt x="157424" y="110648"/>
                    <a:pt x="155760" y="113583"/>
                  </a:cubicBezTo>
                  <a:cubicBezTo>
                    <a:pt x="154605" y="115545"/>
                    <a:pt x="152547" y="116618"/>
                    <a:pt x="150452" y="116618"/>
                  </a:cubicBezTo>
                  <a:cubicBezTo>
                    <a:pt x="149412" y="116618"/>
                    <a:pt x="148362" y="116354"/>
                    <a:pt x="147410" y="115802"/>
                  </a:cubicBezTo>
                  <a:lnTo>
                    <a:pt x="130513" y="106081"/>
                  </a:lnTo>
                  <a:cubicBezTo>
                    <a:pt x="128816" y="107516"/>
                    <a:pt x="126924" y="108625"/>
                    <a:pt x="124804" y="109375"/>
                  </a:cubicBezTo>
                  <a:lnTo>
                    <a:pt x="124804" y="128849"/>
                  </a:lnTo>
                  <a:cubicBezTo>
                    <a:pt x="124804" y="132242"/>
                    <a:pt x="122064" y="134982"/>
                    <a:pt x="118672" y="134982"/>
                  </a:cubicBezTo>
                  <a:cubicBezTo>
                    <a:pt x="115279" y="134982"/>
                    <a:pt x="112572" y="132242"/>
                    <a:pt x="112572" y="128849"/>
                  </a:cubicBezTo>
                  <a:lnTo>
                    <a:pt x="112572" y="109375"/>
                  </a:lnTo>
                  <a:cubicBezTo>
                    <a:pt x="110451" y="108625"/>
                    <a:pt x="108527" y="107516"/>
                    <a:pt x="106831" y="106081"/>
                  </a:cubicBezTo>
                  <a:lnTo>
                    <a:pt x="89966" y="115802"/>
                  </a:lnTo>
                  <a:cubicBezTo>
                    <a:pt x="89003" y="116354"/>
                    <a:pt x="87946" y="116618"/>
                    <a:pt x="86902" y="116618"/>
                  </a:cubicBezTo>
                  <a:cubicBezTo>
                    <a:pt x="84800" y="116618"/>
                    <a:pt x="82749" y="115545"/>
                    <a:pt x="81615" y="113583"/>
                  </a:cubicBezTo>
                  <a:cubicBezTo>
                    <a:pt x="79919" y="110648"/>
                    <a:pt x="80930" y="106896"/>
                    <a:pt x="83834" y="105233"/>
                  </a:cubicBezTo>
                  <a:lnTo>
                    <a:pt x="100665" y="95512"/>
                  </a:lnTo>
                  <a:cubicBezTo>
                    <a:pt x="100470" y="94436"/>
                    <a:pt x="100339" y="93326"/>
                    <a:pt x="100339" y="92185"/>
                  </a:cubicBezTo>
                  <a:cubicBezTo>
                    <a:pt x="100339" y="91043"/>
                    <a:pt x="100470" y="89934"/>
                    <a:pt x="100665" y="88825"/>
                  </a:cubicBezTo>
                  <a:lnTo>
                    <a:pt x="83834" y="79137"/>
                  </a:lnTo>
                  <a:cubicBezTo>
                    <a:pt x="80930" y="77441"/>
                    <a:pt x="79919" y="73689"/>
                    <a:pt x="81615" y="70786"/>
                  </a:cubicBezTo>
                  <a:cubicBezTo>
                    <a:pt x="82728" y="68801"/>
                    <a:pt x="84775" y="67705"/>
                    <a:pt x="86887" y="67705"/>
                  </a:cubicBezTo>
                  <a:cubicBezTo>
                    <a:pt x="87933" y="67705"/>
                    <a:pt x="88994" y="67974"/>
                    <a:pt x="89966" y="68535"/>
                  </a:cubicBezTo>
                  <a:lnTo>
                    <a:pt x="106831" y="78289"/>
                  </a:lnTo>
                  <a:cubicBezTo>
                    <a:pt x="108527" y="76853"/>
                    <a:pt x="110451" y="75712"/>
                    <a:pt x="112572" y="74961"/>
                  </a:cubicBezTo>
                  <a:lnTo>
                    <a:pt x="112572" y="55487"/>
                  </a:lnTo>
                  <a:cubicBezTo>
                    <a:pt x="112572" y="52095"/>
                    <a:pt x="115279" y="49355"/>
                    <a:pt x="118672" y="49355"/>
                  </a:cubicBezTo>
                  <a:close/>
                  <a:moveTo>
                    <a:pt x="118619" y="1"/>
                  </a:moveTo>
                  <a:cubicBezTo>
                    <a:pt x="79633" y="1"/>
                    <a:pt x="51409" y="36420"/>
                    <a:pt x="51409" y="70003"/>
                  </a:cubicBezTo>
                  <a:lnTo>
                    <a:pt x="51409" y="100405"/>
                  </a:lnTo>
                  <a:lnTo>
                    <a:pt x="44233" y="93229"/>
                  </a:lnTo>
                  <a:cubicBezTo>
                    <a:pt x="39585" y="88580"/>
                    <a:pt x="33256" y="86264"/>
                    <a:pt x="26936" y="86264"/>
                  </a:cubicBezTo>
                  <a:cubicBezTo>
                    <a:pt x="20616" y="86264"/>
                    <a:pt x="14304" y="88580"/>
                    <a:pt x="9689" y="93196"/>
                  </a:cubicBezTo>
                  <a:cubicBezTo>
                    <a:pt x="0" y="102754"/>
                    <a:pt x="66" y="118378"/>
                    <a:pt x="9656" y="127806"/>
                  </a:cubicBezTo>
                  <a:lnTo>
                    <a:pt x="41297" y="159447"/>
                  </a:lnTo>
                  <a:lnTo>
                    <a:pt x="185934" y="159447"/>
                  </a:lnTo>
                  <a:lnTo>
                    <a:pt x="185934" y="67720"/>
                  </a:lnTo>
                  <a:cubicBezTo>
                    <a:pt x="185934" y="29913"/>
                    <a:pt x="155238" y="34"/>
                    <a:pt x="118672" y="1"/>
                  </a:cubicBezTo>
                  <a:cubicBezTo>
                    <a:pt x="118654" y="1"/>
                    <a:pt x="118637" y="1"/>
                    <a:pt x="1186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8" name="Google Shape;1228;p42"/>
          <p:cNvGrpSpPr/>
          <p:nvPr/>
        </p:nvGrpSpPr>
        <p:grpSpPr>
          <a:xfrm>
            <a:off x="1991892" y="2735945"/>
            <a:ext cx="400921" cy="456158"/>
            <a:chOff x="1507025" y="238125"/>
            <a:chExt cx="4587200" cy="5219200"/>
          </a:xfrm>
        </p:grpSpPr>
        <p:sp>
          <p:nvSpPr>
            <p:cNvPr id="1229" name="Google Shape;1229;p42"/>
            <p:cNvSpPr/>
            <p:nvPr/>
          </p:nvSpPr>
          <p:spPr>
            <a:xfrm>
              <a:off x="1507025" y="4234050"/>
              <a:ext cx="4587200" cy="1223275"/>
            </a:xfrm>
            <a:custGeom>
              <a:avLst/>
              <a:gdLst/>
              <a:ahLst/>
              <a:cxnLst/>
              <a:rect l="l" t="t" r="r" b="b"/>
              <a:pathLst>
                <a:path w="183488" h="48931" extrusionOk="0">
                  <a:moveTo>
                    <a:pt x="18333" y="0"/>
                  </a:moveTo>
                  <a:cubicBezTo>
                    <a:pt x="8221" y="0"/>
                    <a:pt x="1" y="8221"/>
                    <a:pt x="1" y="18365"/>
                  </a:cubicBezTo>
                  <a:lnTo>
                    <a:pt x="1" y="30598"/>
                  </a:lnTo>
                  <a:cubicBezTo>
                    <a:pt x="1" y="40710"/>
                    <a:pt x="8221" y="48930"/>
                    <a:pt x="18333" y="48930"/>
                  </a:cubicBezTo>
                  <a:lnTo>
                    <a:pt x="24465" y="48930"/>
                  </a:lnTo>
                  <a:lnTo>
                    <a:pt x="24465" y="30598"/>
                  </a:lnTo>
                  <a:cubicBezTo>
                    <a:pt x="24465" y="27205"/>
                    <a:pt x="27173" y="24465"/>
                    <a:pt x="30565" y="24465"/>
                  </a:cubicBezTo>
                  <a:cubicBezTo>
                    <a:pt x="33958" y="24465"/>
                    <a:pt x="36698" y="27205"/>
                    <a:pt x="36698" y="30598"/>
                  </a:cubicBezTo>
                  <a:lnTo>
                    <a:pt x="36698" y="48930"/>
                  </a:lnTo>
                  <a:lnTo>
                    <a:pt x="48930" y="48930"/>
                  </a:lnTo>
                  <a:lnTo>
                    <a:pt x="48930" y="30598"/>
                  </a:lnTo>
                  <a:cubicBezTo>
                    <a:pt x="48930" y="27205"/>
                    <a:pt x="51638" y="24465"/>
                    <a:pt x="55030" y="24465"/>
                  </a:cubicBezTo>
                  <a:cubicBezTo>
                    <a:pt x="58423" y="24465"/>
                    <a:pt x="61163" y="27205"/>
                    <a:pt x="61163" y="30598"/>
                  </a:cubicBezTo>
                  <a:lnTo>
                    <a:pt x="61163" y="48930"/>
                  </a:lnTo>
                  <a:lnTo>
                    <a:pt x="73395" y="48930"/>
                  </a:lnTo>
                  <a:lnTo>
                    <a:pt x="73395" y="30598"/>
                  </a:lnTo>
                  <a:cubicBezTo>
                    <a:pt x="73395" y="27205"/>
                    <a:pt x="76103" y="24465"/>
                    <a:pt x="79495" y="24465"/>
                  </a:cubicBezTo>
                  <a:cubicBezTo>
                    <a:pt x="82888" y="24465"/>
                    <a:pt x="85628" y="27205"/>
                    <a:pt x="85628" y="30598"/>
                  </a:cubicBezTo>
                  <a:lnTo>
                    <a:pt x="85628" y="48930"/>
                  </a:lnTo>
                  <a:lnTo>
                    <a:pt x="97860" y="48930"/>
                  </a:lnTo>
                  <a:lnTo>
                    <a:pt x="97860" y="30598"/>
                  </a:lnTo>
                  <a:cubicBezTo>
                    <a:pt x="97860" y="27205"/>
                    <a:pt x="100568" y="24465"/>
                    <a:pt x="103960" y="24465"/>
                  </a:cubicBezTo>
                  <a:cubicBezTo>
                    <a:pt x="107352" y="24465"/>
                    <a:pt x="110093" y="27205"/>
                    <a:pt x="110093" y="30598"/>
                  </a:cubicBezTo>
                  <a:lnTo>
                    <a:pt x="110093" y="48930"/>
                  </a:lnTo>
                  <a:lnTo>
                    <a:pt x="122325" y="48930"/>
                  </a:lnTo>
                  <a:lnTo>
                    <a:pt x="122325" y="30598"/>
                  </a:lnTo>
                  <a:cubicBezTo>
                    <a:pt x="122325" y="27205"/>
                    <a:pt x="125032" y="24465"/>
                    <a:pt x="128425" y="24465"/>
                  </a:cubicBezTo>
                  <a:cubicBezTo>
                    <a:pt x="131817" y="24465"/>
                    <a:pt x="134557" y="27205"/>
                    <a:pt x="134557" y="30598"/>
                  </a:cubicBezTo>
                  <a:lnTo>
                    <a:pt x="134557" y="48930"/>
                  </a:lnTo>
                  <a:lnTo>
                    <a:pt x="146790" y="48930"/>
                  </a:lnTo>
                  <a:lnTo>
                    <a:pt x="146790" y="30598"/>
                  </a:lnTo>
                  <a:cubicBezTo>
                    <a:pt x="146790" y="27205"/>
                    <a:pt x="149497" y="24465"/>
                    <a:pt x="152890" y="24465"/>
                  </a:cubicBezTo>
                  <a:cubicBezTo>
                    <a:pt x="156282" y="24465"/>
                    <a:pt x="159022" y="27205"/>
                    <a:pt x="159022" y="30598"/>
                  </a:cubicBezTo>
                  <a:lnTo>
                    <a:pt x="159022" y="48930"/>
                  </a:lnTo>
                  <a:lnTo>
                    <a:pt x="165122" y="48930"/>
                  </a:lnTo>
                  <a:cubicBezTo>
                    <a:pt x="175234" y="48930"/>
                    <a:pt x="183487" y="40710"/>
                    <a:pt x="183487" y="30598"/>
                  </a:cubicBezTo>
                  <a:lnTo>
                    <a:pt x="183487" y="18365"/>
                  </a:lnTo>
                  <a:cubicBezTo>
                    <a:pt x="183487" y="8221"/>
                    <a:pt x="175234" y="0"/>
                    <a:pt x="165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2"/>
            <p:cNvSpPr/>
            <p:nvPr/>
          </p:nvSpPr>
          <p:spPr>
            <a:xfrm>
              <a:off x="3341900" y="238125"/>
              <a:ext cx="917450" cy="917450"/>
            </a:xfrm>
            <a:custGeom>
              <a:avLst/>
              <a:gdLst/>
              <a:ahLst/>
              <a:cxnLst/>
              <a:rect l="l" t="t" r="r" b="b"/>
              <a:pathLst>
                <a:path w="36698" h="36698" extrusionOk="0">
                  <a:moveTo>
                    <a:pt x="18333" y="0"/>
                  </a:moveTo>
                  <a:cubicBezTo>
                    <a:pt x="8220" y="0"/>
                    <a:pt x="0" y="8220"/>
                    <a:pt x="0" y="18365"/>
                  </a:cubicBezTo>
                  <a:cubicBezTo>
                    <a:pt x="0" y="28477"/>
                    <a:pt x="8220" y="36697"/>
                    <a:pt x="18333" y="36697"/>
                  </a:cubicBezTo>
                  <a:cubicBezTo>
                    <a:pt x="28445" y="36697"/>
                    <a:pt x="36698" y="28477"/>
                    <a:pt x="36698" y="18365"/>
                  </a:cubicBezTo>
                  <a:cubicBezTo>
                    <a:pt x="36698" y="8220"/>
                    <a:pt x="28445" y="0"/>
                    <a:pt x="18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2"/>
            <p:cNvSpPr/>
            <p:nvPr/>
          </p:nvSpPr>
          <p:spPr>
            <a:xfrm>
              <a:off x="1989800" y="1232200"/>
              <a:ext cx="3620825" cy="1705225"/>
            </a:xfrm>
            <a:custGeom>
              <a:avLst/>
              <a:gdLst/>
              <a:ahLst/>
              <a:cxnLst/>
              <a:rect l="l" t="t" r="r" b="b"/>
              <a:pathLst>
                <a:path w="144833" h="68209" extrusionOk="0">
                  <a:moveTo>
                    <a:pt x="50659" y="1"/>
                  </a:moveTo>
                  <a:cubicBezTo>
                    <a:pt x="27532" y="6590"/>
                    <a:pt x="9395" y="23650"/>
                    <a:pt x="0" y="44722"/>
                  </a:cubicBezTo>
                  <a:lnTo>
                    <a:pt x="23487" y="68209"/>
                  </a:lnTo>
                  <a:lnTo>
                    <a:pt x="43613" y="48050"/>
                  </a:lnTo>
                  <a:cubicBezTo>
                    <a:pt x="44820" y="46859"/>
                    <a:pt x="46386" y="46264"/>
                    <a:pt x="47952" y="46264"/>
                  </a:cubicBezTo>
                  <a:cubicBezTo>
                    <a:pt x="49517" y="46264"/>
                    <a:pt x="51083" y="46859"/>
                    <a:pt x="52290" y="48050"/>
                  </a:cubicBezTo>
                  <a:lnTo>
                    <a:pt x="72417" y="68209"/>
                  </a:lnTo>
                  <a:lnTo>
                    <a:pt x="92543" y="48050"/>
                  </a:lnTo>
                  <a:cubicBezTo>
                    <a:pt x="93750" y="46859"/>
                    <a:pt x="95316" y="46264"/>
                    <a:pt x="96881" y="46264"/>
                  </a:cubicBezTo>
                  <a:cubicBezTo>
                    <a:pt x="98447" y="46264"/>
                    <a:pt x="100013" y="46859"/>
                    <a:pt x="101220" y="48050"/>
                  </a:cubicBezTo>
                  <a:lnTo>
                    <a:pt x="121346" y="68209"/>
                  </a:lnTo>
                  <a:lnTo>
                    <a:pt x="144833" y="44722"/>
                  </a:lnTo>
                  <a:cubicBezTo>
                    <a:pt x="135438" y="23650"/>
                    <a:pt x="117302" y="6590"/>
                    <a:pt x="94174" y="1"/>
                  </a:cubicBezTo>
                  <a:cubicBezTo>
                    <a:pt x="88629" y="5644"/>
                    <a:pt x="80930" y="9167"/>
                    <a:pt x="72417" y="9167"/>
                  </a:cubicBezTo>
                  <a:cubicBezTo>
                    <a:pt x="63903" y="9167"/>
                    <a:pt x="56204" y="5644"/>
                    <a:pt x="506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2"/>
            <p:cNvSpPr/>
            <p:nvPr/>
          </p:nvSpPr>
          <p:spPr>
            <a:xfrm>
              <a:off x="1812825" y="2671550"/>
              <a:ext cx="3975575" cy="1256700"/>
            </a:xfrm>
            <a:custGeom>
              <a:avLst/>
              <a:gdLst/>
              <a:ahLst/>
              <a:cxnLst/>
              <a:rect l="l" t="t" r="r" b="b"/>
              <a:pathLst>
                <a:path w="159023" h="50268" extrusionOk="0">
                  <a:moveTo>
                    <a:pt x="2643" y="1"/>
                  </a:moveTo>
                  <a:cubicBezTo>
                    <a:pt x="1077" y="6231"/>
                    <a:pt x="1" y="12625"/>
                    <a:pt x="1" y="19279"/>
                  </a:cubicBezTo>
                  <a:lnTo>
                    <a:pt x="1" y="50268"/>
                  </a:lnTo>
                  <a:lnTo>
                    <a:pt x="159023" y="50268"/>
                  </a:lnTo>
                  <a:lnTo>
                    <a:pt x="159023" y="19279"/>
                  </a:lnTo>
                  <a:cubicBezTo>
                    <a:pt x="159023" y="12625"/>
                    <a:pt x="157914" y="6231"/>
                    <a:pt x="156348" y="1"/>
                  </a:cubicBezTo>
                  <a:lnTo>
                    <a:pt x="132764" y="23617"/>
                  </a:lnTo>
                  <a:cubicBezTo>
                    <a:pt x="131557" y="24792"/>
                    <a:pt x="129991" y="25412"/>
                    <a:pt x="128425" y="25412"/>
                  </a:cubicBezTo>
                  <a:cubicBezTo>
                    <a:pt x="126860" y="25412"/>
                    <a:pt x="125294" y="24792"/>
                    <a:pt x="124087" y="23617"/>
                  </a:cubicBezTo>
                  <a:lnTo>
                    <a:pt x="103960" y="3458"/>
                  </a:lnTo>
                  <a:lnTo>
                    <a:pt x="83834" y="23617"/>
                  </a:lnTo>
                  <a:cubicBezTo>
                    <a:pt x="82627" y="24808"/>
                    <a:pt x="81061" y="25403"/>
                    <a:pt x="79496" y="25403"/>
                  </a:cubicBezTo>
                  <a:cubicBezTo>
                    <a:pt x="77930" y="25403"/>
                    <a:pt x="76364" y="24808"/>
                    <a:pt x="75157" y="23617"/>
                  </a:cubicBezTo>
                  <a:lnTo>
                    <a:pt x="55031" y="3458"/>
                  </a:lnTo>
                  <a:lnTo>
                    <a:pt x="34904" y="23617"/>
                  </a:lnTo>
                  <a:cubicBezTo>
                    <a:pt x="33697" y="24808"/>
                    <a:pt x="32132" y="25403"/>
                    <a:pt x="30566" y="25403"/>
                  </a:cubicBezTo>
                  <a:cubicBezTo>
                    <a:pt x="29000" y="25403"/>
                    <a:pt x="27434" y="24808"/>
                    <a:pt x="26227" y="23617"/>
                  </a:cubicBezTo>
                  <a:lnTo>
                    <a:pt x="26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52"/>
          <p:cNvSpPr txBox="1">
            <a:spLocks noGrp="1"/>
          </p:cNvSpPr>
          <p:nvPr>
            <p:ph type="title"/>
          </p:nvPr>
        </p:nvSpPr>
        <p:spPr>
          <a:xfrm>
            <a:off x="6920011" y="508939"/>
            <a:ext cx="1645920" cy="6241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Simple</a:t>
            </a:r>
            <a:endParaRPr sz="4000" dirty="0"/>
          </a:p>
        </p:txBody>
      </p:sp>
      <p:grpSp>
        <p:nvGrpSpPr>
          <p:cNvPr id="1712" name="Google Shape;1712;p52"/>
          <p:cNvGrpSpPr/>
          <p:nvPr/>
        </p:nvGrpSpPr>
        <p:grpSpPr>
          <a:xfrm rot="633311">
            <a:off x="8127707" y="111799"/>
            <a:ext cx="716280" cy="794279"/>
            <a:chOff x="9341035" y="120303"/>
            <a:chExt cx="1721019" cy="1699630"/>
          </a:xfrm>
        </p:grpSpPr>
        <p:sp>
          <p:nvSpPr>
            <p:cNvPr id="1713" name="Google Shape;1713;p52"/>
            <p:cNvSpPr/>
            <p:nvPr/>
          </p:nvSpPr>
          <p:spPr>
            <a:xfrm rot="1100226">
              <a:off x="9696227" y="380362"/>
              <a:ext cx="1243721" cy="976977"/>
            </a:xfrm>
            <a:custGeom>
              <a:avLst/>
              <a:gdLst/>
              <a:ahLst/>
              <a:cxnLst/>
              <a:rect l="l" t="t" r="r" b="b"/>
              <a:pathLst>
                <a:path w="49750" h="39080" extrusionOk="0">
                  <a:moveTo>
                    <a:pt x="25442" y="0"/>
                  </a:moveTo>
                  <a:cubicBezTo>
                    <a:pt x="24313" y="0"/>
                    <a:pt x="23159" y="104"/>
                    <a:pt x="21980" y="314"/>
                  </a:cubicBezTo>
                  <a:cubicBezTo>
                    <a:pt x="251" y="4549"/>
                    <a:pt x="0" y="30915"/>
                    <a:pt x="0" y="30915"/>
                  </a:cubicBezTo>
                  <a:cubicBezTo>
                    <a:pt x="0" y="30915"/>
                    <a:pt x="4300" y="39080"/>
                    <a:pt x="18640" y="39080"/>
                  </a:cubicBezTo>
                  <a:cubicBezTo>
                    <a:pt x="26058" y="39080"/>
                    <a:pt x="36163" y="36895"/>
                    <a:pt x="49750" y="30264"/>
                  </a:cubicBezTo>
                  <a:cubicBezTo>
                    <a:pt x="46384" y="11534"/>
                    <a:pt x="37370" y="0"/>
                    <a:pt x="25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2"/>
            <p:cNvSpPr/>
            <p:nvPr/>
          </p:nvSpPr>
          <p:spPr>
            <a:xfrm rot="1100226">
              <a:off x="9844172" y="314949"/>
              <a:ext cx="418565" cy="934203"/>
            </a:xfrm>
            <a:custGeom>
              <a:avLst/>
              <a:gdLst/>
              <a:ahLst/>
              <a:cxnLst/>
              <a:rect l="l" t="t" r="r" b="b"/>
              <a:pathLst>
                <a:path w="16743" h="37369" extrusionOk="0">
                  <a:moveTo>
                    <a:pt x="16642" y="0"/>
                  </a:moveTo>
                  <a:cubicBezTo>
                    <a:pt x="12031" y="0"/>
                    <a:pt x="9123" y="4587"/>
                    <a:pt x="7444" y="8346"/>
                  </a:cubicBezTo>
                  <a:cubicBezTo>
                    <a:pt x="4462" y="16968"/>
                    <a:pt x="1204" y="25865"/>
                    <a:pt x="1" y="35013"/>
                  </a:cubicBezTo>
                  <a:cubicBezTo>
                    <a:pt x="1580" y="35940"/>
                    <a:pt x="3534" y="36767"/>
                    <a:pt x="5966" y="37369"/>
                  </a:cubicBezTo>
                  <a:cubicBezTo>
                    <a:pt x="7996" y="25088"/>
                    <a:pt x="7093" y="9900"/>
                    <a:pt x="16467" y="952"/>
                  </a:cubicBezTo>
                  <a:cubicBezTo>
                    <a:pt x="16567" y="877"/>
                    <a:pt x="16642" y="777"/>
                    <a:pt x="16743" y="702"/>
                  </a:cubicBezTo>
                  <a:cubicBezTo>
                    <a:pt x="16717" y="451"/>
                    <a:pt x="16667" y="226"/>
                    <a:pt x="16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2"/>
            <p:cNvSpPr/>
            <p:nvPr/>
          </p:nvSpPr>
          <p:spPr>
            <a:xfrm rot="1100226">
              <a:off x="9733627" y="301359"/>
              <a:ext cx="416040" cy="775707"/>
            </a:xfrm>
            <a:custGeom>
              <a:avLst/>
              <a:gdLst/>
              <a:ahLst/>
              <a:cxnLst/>
              <a:rect l="l" t="t" r="r" b="b"/>
              <a:pathLst>
                <a:path w="16642" h="31029" extrusionOk="0">
                  <a:moveTo>
                    <a:pt x="16642" y="1"/>
                  </a:moveTo>
                  <a:lnTo>
                    <a:pt x="16642" y="1"/>
                  </a:lnTo>
                  <a:cubicBezTo>
                    <a:pt x="201" y="7119"/>
                    <a:pt x="0" y="28973"/>
                    <a:pt x="0" y="28973"/>
                  </a:cubicBezTo>
                  <a:cubicBezTo>
                    <a:pt x="0" y="28973"/>
                    <a:pt x="451" y="29850"/>
                    <a:pt x="1579" y="31028"/>
                  </a:cubicBezTo>
                  <a:cubicBezTo>
                    <a:pt x="4136" y="19449"/>
                    <a:pt x="7243" y="6868"/>
                    <a:pt x="16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2"/>
            <p:cNvSpPr/>
            <p:nvPr/>
          </p:nvSpPr>
          <p:spPr>
            <a:xfrm rot="1100226">
              <a:off x="10084218" y="387401"/>
              <a:ext cx="263794" cy="937028"/>
            </a:xfrm>
            <a:custGeom>
              <a:avLst/>
              <a:gdLst/>
              <a:ahLst/>
              <a:cxnLst/>
              <a:rect l="l" t="t" r="r" b="b"/>
              <a:pathLst>
                <a:path w="10552" h="37482" extrusionOk="0">
                  <a:moveTo>
                    <a:pt x="6542" y="1"/>
                  </a:moveTo>
                  <a:cubicBezTo>
                    <a:pt x="6441" y="76"/>
                    <a:pt x="6366" y="176"/>
                    <a:pt x="6266" y="251"/>
                  </a:cubicBezTo>
                  <a:cubicBezTo>
                    <a:pt x="3484" y="9274"/>
                    <a:pt x="2657" y="18272"/>
                    <a:pt x="1830" y="27695"/>
                  </a:cubicBezTo>
                  <a:cubicBezTo>
                    <a:pt x="1830" y="30201"/>
                    <a:pt x="577" y="32708"/>
                    <a:pt x="176" y="35640"/>
                  </a:cubicBezTo>
                  <a:cubicBezTo>
                    <a:pt x="75" y="36217"/>
                    <a:pt x="25" y="36793"/>
                    <a:pt x="0" y="37344"/>
                  </a:cubicBezTo>
                  <a:cubicBezTo>
                    <a:pt x="1003" y="37433"/>
                    <a:pt x="2059" y="37482"/>
                    <a:pt x="3174" y="37482"/>
                  </a:cubicBezTo>
                  <a:cubicBezTo>
                    <a:pt x="4596" y="37482"/>
                    <a:pt x="6115" y="37402"/>
                    <a:pt x="7745" y="37219"/>
                  </a:cubicBezTo>
                  <a:cubicBezTo>
                    <a:pt x="10552" y="24813"/>
                    <a:pt x="8446" y="12407"/>
                    <a:pt x="6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2"/>
            <p:cNvSpPr/>
            <p:nvPr/>
          </p:nvSpPr>
          <p:spPr>
            <a:xfrm rot="1100226">
              <a:off x="10246160" y="414595"/>
              <a:ext cx="342117" cy="941728"/>
            </a:xfrm>
            <a:custGeom>
              <a:avLst/>
              <a:gdLst/>
              <a:ahLst/>
              <a:cxnLst/>
              <a:rect l="l" t="t" r="r" b="b"/>
              <a:pathLst>
                <a:path w="13685" h="37670" extrusionOk="0">
                  <a:moveTo>
                    <a:pt x="1780" y="0"/>
                  </a:moveTo>
                  <a:cubicBezTo>
                    <a:pt x="1203" y="50"/>
                    <a:pt x="602" y="100"/>
                    <a:pt x="0" y="226"/>
                  </a:cubicBezTo>
                  <a:cubicBezTo>
                    <a:pt x="4938" y="11704"/>
                    <a:pt x="7820" y="24837"/>
                    <a:pt x="7469" y="37669"/>
                  </a:cubicBezTo>
                  <a:cubicBezTo>
                    <a:pt x="9349" y="37243"/>
                    <a:pt x="11304" y="36692"/>
                    <a:pt x="13409" y="36040"/>
                  </a:cubicBezTo>
                  <a:cubicBezTo>
                    <a:pt x="13685" y="23308"/>
                    <a:pt x="9248" y="10376"/>
                    <a:pt x="1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2"/>
            <p:cNvSpPr/>
            <p:nvPr/>
          </p:nvSpPr>
          <p:spPr>
            <a:xfrm rot="1100226">
              <a:off x="10328290" y="468098"/>
              <a:ext cx="528838" cy="851130"/>
            </a:xfrm>
            <a:custGeom>
              <a:avLst/>
              <a:gdLst/>
              <a:ahLst/>
              <a:cxnLst/>
              <a:rect l="l" t="t" r="r" b="b"/>
              <a:pathLst>
                <a:path w="21154" h="34046" extrusionOk="0">
                  <a:moveTo>
                    <a:pt x="560" y="0"/>
                  </a:moveTo>
                  <a:cubicBezTo>
                    <a:pt x="375" y="0"/>
                    <a:pt x="189" y="4"/>
                    <a:pt x="1" y="10"/>
                  </a:cubicBezTo>
                  <a:cubicBezTo>
                    <a:pt x="10001" y="5047"/>
                    <a:pt x="10903" y="16100"/>
                    <a:pt x="13660" y="26777"/>
                  </a:cubicBezTo>
                  <a:cubicBezTo>
                    <a:pt x="14086" y="28030"/>
                    <a:pt x="14913" y="30110"/>
                    <a:pt x="15339" y="31363"/>
                  </a:cubicBezTo>
                  <a:cubicBezTo>
                    <a:pt x="15665" y="32266"/>
                    <a:pt x="15941" y="33168"/>
                    <a:pt x="16166" y="34045"/>
                  </a:cubicBezTo>
                  <a:cubicBezTo>
                    <a:pt x="17770" y="33419"/>
                    <a:pt x="19450" y="32717"/>
                    <a:pt x="21154" y="31940"/>
                  </a:cubicBezTo>
                  <a:cubicBezTo>
                    <a:pt x="19675" y="18807"/>
                    <a:pt x="14888" y="5574"/>
                    <a:pt x="2181" y="85"/>
                  </a:cubicBezTo>
                  <a:cubicBezTo>
                    <a:pt x="1655" y="29"/>
                    <a:pt x="1115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2"/>
            <p:cNvSpPr/>
            <p:nvPr/>
          </p:nvSpPr>
          <p:spPr>
            <a:xfrm rot="1100226">
              <a:off x="9393397" y="1003892"/>
              <a:ext cx="1562639" cy="585086"/>
            </a:xfrm>
            <a:custGeom>
              <a:avLst/>
              <a:gdLst/>
              <a:ahLst/>
              <a:cxnLst/>
              <a:rect l="l" t="t" r="r" b="b"/>
              <a:pathLst>
                <a:path w="62507" h="23404" extrusionOk="0">
                  <a:moveTo>
                    <a:pt x="55263" y="1"/>
                  </a:moveTo>
                  <a:cubicBezTo>
                    <a:pt x="55264" y="1"/>
                    <a:pt x="58296" y="3936"/>
                    <a:pt x="49775" y="7118"/>
                  </a:cubicBezTo>
                  <a:cubicBezTo>
                    <a:pt x="43371" y="9511"/>
                    <a:pt x="34009" y="10685"/>
                    <a:pt x="26496" y="10685"/>
                  </a:cubicBezTo>
                  <a:cubicBezTo>
                    <a:pt x="24012" y="10685"/>
                    <a:pt x="21730" y="10557"/>
                    <a:pt x="19825" y="10301"/>
                  </a:cubicBezTo>
                  <a:cubicBezTo>
                    <a:pt x="12155" y="9274"/>
                    <a:pt x="5865" y="7545"/>
                    <a:pt x="6566" y="3008"/>
                  </a:cubicBezTo>
                  <a:lnTo>
                    <a:pt x="6566" y="3008"/>
                  </a:lnTo>
                  <a:cubicBezTo>
                    <a:pt x="6566" y="3009"/>
                    <a:pt x="0" y="8322"/>
                    <a:pt x="4286" y="17369"/>
                  </a:cubicBezTo>
                  <a:cubicBezTo>
                    <a:pt x="7263" y="20803"/>
                    <a:pt x="15160" y="23404"/>
                    <a:pt x="26309" y="23404"/>
                  </a:cubicBezTo>
                  <a:cubicBezTo>
                    <a:pt x="29238" y="23404"/>
                    <a:pt x="32392" y="23224"/>
                    <a:pt x="35740" y="22833"/>
                  </a:cubicBezTo>
                  <a:cubicBezTo>
                    <a:pt x="51830" y="20953"/>
                    <a:pt x="59499" y="18171"/>
                    <a:pt x="61003" y="10026"/>
                  </a:cubicBezTo>
                  <a:cubicBezTo>
                    <a:pt x="62507" y="1881"/>
                    <a:pt x="55264" y="1"/>
                    <a:pt x="55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2"/>
            <p:cNvSpPr/>
            <p:nvPr/>
          </p:nvSpPr>
          <p:spPr>
            <a:xfrm rot="1100226">
              <a:off x="10249215" y="173387"/>
              <a:ext cx="396016" cy="362792"/>
            </a:xfrm>
            <a:custGeom>
              <a:avLst/>
              <a:gdLst/>
              <a:ahLst/>
              <a:cxnLst/>
              <a:rect l="l" t="t" r="r" b="b"/>
              <a:pathLst>
                <a:path w="15841" h="14512" extrusionOk="0">
                  <a:moveTo>
                    <a:pt x="7921" y="1"/>
                  </a:moveTo>
                  <a:cubicBezTo>
                    <a:pt x="3535" y="1"/>
                    <a:pt x="1" y="3234"/>
                    <a:pt x="1" y="7269"/>
                  </a:cubicBezTo>
                  <a:cubicBezTo>
                    <a:pt x="1" y="11279"/>
                    <a:pt x="3535" y="14512"/>
                    <a:pt x="7921" y="14512"/>
                  </a:cubicBezTo>
                  <a:cubicBezTo>
                    <a:pt x="12307" y="14512"/>
                    <a:pt x="15840" y="11279"/>
                    <a:pt x="15840" y="7269"/>
                  </a:cubicBezTo>
                  <a:cubicBezTo>
                    <a:pt x="15840" y="3234"/>
                    <a:pt x="12307" y="1"/>
                    <a:pt x="7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2"/>
            <p:cNvSpPr/>
            <p:nvPr/>
          </p:nvSpPr>
          <p:spPr>
            <a:xfrm rot="1100226">
              <a:off x="9621459" y="975052"/>
              <a:ext cx="1216172" cy="258144"/>
            </a:xfrm>
            <a:custGeom>
              <a:avLst/>
              <a:gdLst/>
              <a:ahLst/>
              <a:cxnLst/>
              <a:rect l="l" t="t" r="r" b="b"/>
              <a:pathLst>
                <a:path w="48648" h="10326" extrusionOk="0">
                  <a:moveTo>
                    <a:pt x="48297" y="0"/>
                  </a:moveTo>
                  <a:cubicBezTo>
                    <a:pt x="48096" y="777"/>
                    <a:pt x="47645" y="1529"/>
                    <a:pt x="46993" y="2256"/>
                  </a:cubicBezTo>
                  <a:cubicBezTo>
                    <a:pt x="43359" y="6316"/>
                    <a:pt x="33234" y="8998"/>
                    <a:pt x="19951" y="9449"/>
                  </a:cubicBezTo>
                  <a:cubicBezTo>
                    <a:pt x="19381" y="9468"/>
                    <a:pt x="18827" y="9478"/>
                    <a:pt x="18288" y="9478"/>
                  </a:cubicBezTo>
                  <a:cubicBezTo>
                    <a:pt x="6428" y="9478"/>
                    <a:pt x="1661" y="4896"/>
                    <a:pt x="151" y="2882"/>
                  </a:cubicBezTo>
                  <a:cubicBezTo>
                    <a:pt x="76" y="3308"/>
                    <a:pt x="51" y="3709"/>
                    <a:pt x="1" y="4060"/>
                  </a:cubicBezTo>
                  <a:cubicBezTo>
                    <a:pt x="2056" y="6441"/>
                    <a:pt x="7118" y="10326"/>
                    <a:pt x="18246" y="10326"/>
                  </a:cubicBezTo>
                  <a:cubicBezTo>
                    <a:pt x="18798" y="10326"/>
                    <a:pt x="19374" y="10326"/>
                    <a:pt x="19976" y="10301"/>
                  </a:cubicBezTo>
                  <a:cubicBezTo>
                    <a:pt x="33685" y="9825"/>
                    <a:pt x="43760" y="7093"/>
                    <a:pt x="47620" y="2832"/>
                  </a:cubicBezTo>
                  <a:cubicBezTo>
                    <a:pt x="48046" y="2356"/>
                    <a:pt x="48372" y="1855"/>
                    <a:pt x="48647" y="1378"/>
                  </a:cubicBezTo>
                  <a:cubicBezTo>
                    <a:pt x="48522" y="902"/>
                    <a:pt x="48422" y="451"/>
                    <a:pt x="48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2"/>
            <p:cNvSpPr/>
            <p:nvPr/>
          </p:nvSpPr>
          <p:spPr>
            <a:xfrm rot="1100226">
              <a:off x="9650012" y="937208"/>
              <a:ext cx="1192347" cy="217445"/>
            </a:xfrm>
            <a:custGeom>
              <a:avLst/>
              <a:gdLst/>
              <a:ahLst/>
              <a:cxnLst/>
              <a:rect l="l" t="t" r="r" b="b"/>
              <a:pathLst>
                <a:path w="47695" h="8698" extrusionOk="0">
                  <a:moveTo>
                    <a:pt x="47469" y="1"/>
                  </a:moveTo>
                  <a:cubicBezTo>
                    <a:pt x="47144" y="176"/>
                    <a:pt x="46642" y="252"/>
                    <a:pt x="46116" y="327"/>
                  </a:cubicBezTo>
                  <a:cubicBezTo>
                    <a:pt x="45414" y="427"/>
                    <a:pt x="44587" y="527"/>
                    <a:pt x="43961" y="928"/>
                  </a:cubicBezTo>
                  <a:cubicBezTo>
                    <a:pt x="43459" y="1254"/>
                    <a:pt x="43159" y="1856"/>
                    <a:pt x="42808" y="2482"/>
                  </a:cubicBezTo>
                  <a:cubicBezTo>
                    <a:pt x="42457" y="3134"/>
                    <a:pt x="42081" y="3836"/>
                    <a:pt x="41530" y="4061"/>
                  </a:cubicBezTo>
                  <a:cubicBezTo>
                    <a:pt x="41412" y="4113"/>
                    <a:pt x="41275" y="4134"/>
                    <a:pt x="41124" y="4134"/>
                  </a:cubicBezTo>
                  <a:cubicBezTo>
                    <a:pt x="40757" y="4134"/>
                    <a:pt x="40304" y="4010"/>
                    <a:pt x="39825" y="3886"/>
                  </a:cubicBezTo>
                  <a:cubicBezTo>
                    <a:pt x="39279" y="3745"/>
                    <a:pt x="38719" y="3591"/>
                    <a:pt x="38183" y="3591"/>
                  </a:cubicBezTo>
                  <a:cubicBezTo>
                    <a:pt x="37957" y="3591"/>
                    <a:pt x="37735" y="3618"/>
                    <a:pt x="37519" y="3685"/>
                  </a:cubicBezTo>
                  <a:cubicBezTo>
                    <a:pt x="36868" y="3886"/>
                    <a:pt x="36367" y="4437"/>
                    <a:pt x="35865" y="4988"/>
                  </a:cubicBezTo>
                  <a:cubicBezTo>
                    <a:pt x="35389" y="5540"/>
                    <a:pt x="34913" y="6091"/>
                    <a:pt x="34362" y="6192"/>
                  </a:cubicBezTo>
                  <a:cubicBezTo>
                    <a:pt x="34292" y="6207"/>
                    <a:pt x="34220" y="6214"/>
                    <a:pt x="34145" y="6214"/>
                  </a:cubicBezTo>
                  <a:cubicBezTo>
                    <a:pt x="33732" y="6214"/>
                    <a:pt x="33238" y="5999"/>
                    <a:pt x="32707" y="5765"/>
                  </a:cubicBezTo>
                  <a:cubicBezTo>
                    <a:pt x="32062" y="5486"/>
                    <a:pt x="31418" y="5188"/>
                    <a:pt x="30773" y="5188"/>
                  </a:cubicBezTo>
                  <a:cubicBezTo>
                    <a:pt x="30666" y="5188"/>
                    <a:pt x="30559" y="5196"/>
                    <a:pt x="30452" y="5214"/>
                  </a:cubicBezTo>
                  <a:cubicBezTo>
                    <a:pt x="29750" y="5314"/>
                    <a:pt x="29174" y="5841"/>
                    <a:pt x="28597" y="6342"/>
                  </a:cubicBezTo>
                  <a:cubicBezTo>
                    <a:pt x="28071" y="6818"/>
                    <a:pt x="27544" y="7294"/>
                    <a:pt x="27018" y="7344"/>
                  </a:cubicBezTo>
                  <a:cubicBezTo>
                    <a:pt x="26985" y="7348"/>
                    <a:pt x="26952" y="7350"/>
                    <a:pt x="26918" y="7350"/>
                  </a:cubicBezTo>
                  <a:cubicBezTo>
                    <a:pt x="26466" y="7350"/>
                    <a:pt x="25949" y="7046"/>
                    <a:pt x="25389" y="6743"/>
                  </a:cubicBezTo>
                  <a:cubicBezTo>
                    <a:pt x="24727" y="6365"/>
                    <a:pt x="24044" y="5987"/>
                    <a:pt x="23337" y="5987"/>
                  </a:cubicBezTo>
                  <a:cubicBezTo>
                    <a:pt x="23295" y="5987"/>
                    <a:pt x="23252" y="5988"/>
                    <a:pt x="23209" y="5991"/>
                  </a:cubicBezTo>
                  <a:cubicBezTo>
                    <a:pt x="22482" y="6041"/>
                    <a:pt x="21855" y="6517"/>
                    <a:pt x="21254" y="6994"/>
                  </a:cubicBezTo>
                  <a:cubicBezTo>
                    <a:pt x="20702" y="7420"/>
                    <a:pt x="20126" y="7846"/>
                    <a:pt x="19600" y="7846"/>
                  </a:cubicBezTo>
                  <a:cubicBezTo>
                    <a:pt x="19591" y="7846"/>
                    <a:pt x="19583" y="7847"/>
                    <a:pt x="19574" y="7847"/>
                  </a:cubicBezTo>
                  <a:cubicBezTo>
                    <a:pt x="19298" y="7847"/>
                    <a:pt x="18887" y="7459"/>
                    <a:pt x="18522" y="7119"/>
                  </a:cubicBezTo>
                  <a:cubicBezTo>
                    <a:pt x="18071" y="6668"/>
                    <a:pt x="17595" y="6217"/>
                    <a:pt x="17018" y="6217"/>
                  </a:cubicBezTo>
                  <a:cubicBezTo>
                    <a:pt x="16417" y="6217"/>
                    <a:pt x="15890" y="6668"/>
                    <a:pt x="15364" y="7119"/>
                  </a:cubicBezTo>
                  <a:cubicBezTo>
                    <a:pt x="15049" y="7386"/>
                    <a:pt x="14639" y="7747"/>
                    <a:pt x="14409" y="7747"/>
                  </a:cubicBezTo>
                  <a:cubicBezTo>
                    <a:pt x="14401" y="7747"/>
                    <a:pt x="14394" y="7746"/>
                    <a:pt x="14387" y="7745"/>
                  </a:cubicBezTo>
                  <a:cubicBezTo>
                    <a:pt x="14086" y="7720"/>
                    <a:pt x="13735" y="7269"/>
                    <a:pt x="13409" y="6868"/>
                  </a:cubicBezTo>
                  <a:cubicBezTo>
                    <a:pt x="13008" y="6392"/>
                    <a:pt x="12582" y="5866"/>
                    <a:pt x="12031" y="5791"/>
                  </a:cubicBezTo>
                  <a:cubicBezTo>
                    <a:pt x="11964" y="5779"/>
                    <a:pt x="11897" y="5774"/>
                    <a:pt x="11830" y="5774"/>
                  </a:cubicBezTo>
                  <a:cubicBezTo>
                    <a:pt x="11296" y="5774"/>
                    <a:pt x="10766" y="6108"/>
                    <a:pt x="10276" y="6442"/>
                  </a:cubicBezTo>
                  <a:cubicBezTo>
                    <a:pt x="9931" y="6673"/>
                    <a:pt x="9500" y="6924"/>
                    <a:pt x="9277" y="6924"/>
                  </a:cubicBezTo>
                  <a:cubicBezTo>
                    <a:pt x="9258" y="6924"/>
                    <a:pt x="9240" y="6922"/>
                    <a:pt x="9224" y="6918"/>
                  </a:cubicBezTo>
                  <a:cubicBezTo>
                    <a:pt x="8923" y="6843"/>
                    <a:pt x="8622" y="6342"/>
                    <a:pt x="8371" y="5891"/>
                  </a:cubicBezTo>
                  <a:cubicBezTo>
                    <a:pt x="8071" y="5339"/>
                    <a:pt x="7770" y="4788"/>
                    <a:pt x="7269" y="4587"/>
                  </a:cubicBezTo>
                  <a:cubicBezTo>
                    <a:pt x="7114" y="4536"/>
                    <a:pt x="6956" y="4514"/>
                    <a:pt x="6796" y="4514"/>
                  </a:cubicBezTo>
                  <a:cubicBezTo>
                    <a:pt x="6334" y="4514"/>
                    <a:pt x="5854" y="4696"/>
                    <a:pt x="5389" y="4863"/>
                  </a:cubicBezTo>
                  <a:cubicBezTo>
                    <a:pt x="5043" y="4985"/>
                    <a:pt x="4647" y="5141"/>
                    <a:pt x="4416" y="5141"/>
                  </a:cubicBezTo>
                  <a:cubicBezTo>
                    <a:pt x="4363" y="5141"/>
                    <a:pt x="4319" y="5133"/>
                    <a:pt x="4286" y="5114"/>
                  </a:cubicBezTo>
                  <a:cubicBezTo>
                    <a:pt x="3985" y="4963"/>
                    <a:pt x="3835" y="4387"/>
                    <a:pt x="3685" y="3861"/>
                  </a:cubicBezTo>
                  <a:cubicBezTo>
                    <a:pt x="3534" y="3259"/>
                    <a:pt x="3384" y="2683"/>
                    <a:pt x="2983" y="2382"/>
                  </a:cubicBezTo>
                  <a:cubicBezTo>
                    <a:pt x="2613" y="2118"/>
                    <a:pt x="2120" y="2064"/>
                    <a:pt x="1633" y="2064"/>
                  </a:cubicBezTo>
                  <a:cubicBezTo>
                    <a:pt x="1427" y="2064"/>
                    <a:pt x="1222" y="2074"/>
                    <a:pt x="1028" y="2081"/>
                  </a:cubicBezTo>
                  <a:cubicBezTo>
                    <a:pt x="844" y="2081"/>
                    <a:pt x="616" y="2092"/>
                    <a:pt x="417" y="2092"/>
                  </a:cubicBezTo>
                  <a:cubicBezTo>
                    <a:pt x="318" y="2092"/>
                    <a:pt x="226" y="2090"/>
                    <a:pt x="151" y="2081"/>
                  </a:cubicBezTo>
                  <a:cubicBezTo>
                    <a:pt x="101" y="2357"/>
                    <a:pt x="51" y="2633"/>
                    <a:pt x="0" y="2883"/>
                  </a:cubicBezTo>
                  <a:cubicBezTo>
                    <a:pt x="163" y="2921"/>
                    <a:pt x="333" y="2933"/>
                    <a:pt x="508" y="2933"/>
                  </a:cubicBezTo>
                  <a:cubicBezTo>
                    <a:pt x="683" y="2933"/>
                    <a:pt x="865" y="2921"/>
                    <a:pt x="1053" y="2908"/>
                  </a:cubicBezTo>
                  <a:cubicBezTo>
                    <a:pt x="1227" y="2900"/>
                    <a:pt x="1407" y="2892"/>
                    <a:pt x="1580" y="2892"/>
                  </a:cubicBezTo>
                  <a:cubicBezTo>
                    <a:pt x="1955" y="2892"/>
                    <a:pt x="2301" y="2929"/>
                    <a:pt x="2507" y="3084"/>
                  </a:cubicBezTo>
                  <a:cubicBezTo>
                    <a:pt x="2657" y="3184"/>
                    <a:pt x="2782" y="3685"/>
                    <a:pt x="2883" y="4061"/>
                  </a:cubicBezTo>
                  <a:cubicBezTo>
                    <a:pt x="3058" y="4763"/>
                    <a:pt x="3259" y="5540"/>
                    <a:pt x="3885" y="5866"/>
                  </a:cubicBezTo>
                  <a:cubicBezTo>
                    <a:pt x="4049" y="5944"/>
                    <a:pt x="4226" y="5976"/>
                    <a:pt x="4409" y="5976"/>
                  </a:cubicBezTo>
                  <a:cubicBezTo>
                    <a:pt x="4813" y="5976"/>
                    <a:pt x="5251" y="5820"/>
                    <a:pt x="5665" y="5665"/>
                  </a:cubicBezTo>
                  <a:cubicBezTo>
                    <a:pt x="6038" y="5508"/>
                    <a:pt x="6458" y="5351"/>
                    <a:pt x="6755" y="5351"/>
                  </a:cubicBezTo>
                  <a:cubicBezTo>
                    <a:pt x="6836" y="5351"/>
                    <a:pt x="6909" y="5362"/>
                    <a:pt x="6968" y="5389"/>
                  </a:cubicBezTo>
                  <a:cubicBezTo>
                    <a:pt x="7193" y="5465"/>
                    <a:pt x="7444" y="5916"/>
                    <a:pt x="7645" y="6292"/>
                  </a:cubicBezTo>
                  <a:cubicBezTo>
                    <a:pt x="7970" y="6893"/>
                    <a:pt x="8371" y="7570"/>
                    <a:pt x="9023" y="7745"/>
                  </a:cubicBezTo>
                  <a:cubicBezTo>
                    <a:pt x="9097" y="7762"/>
                    <a:pt x="9172" y="7770"/>
                    <a:pt x="9247" y="7770"/>
                  </a:cubicBezTo>
                  <a:cubicBezTo>
                    <a:pt x="9730" y="7770"/>
                    <a:pt x="10228" y="7448"/>
                    <a:pt x="10727" y="7144"/>
                  </a:cubicBezTo>
                  <a:cubicBezTo>
                    <a:pt x="11099" y="6889"/>
                    <a:pt x="11534" y="6612"/>
                    <a:pt x="11835" y="6612"/>
                  </a:cubicBezTo>
                  <a:cubicBezTo>
                    <a:pt x="11860" y="6612"/>
                    <a:pt x="11883" y="6614"/>
                    <a:pt x="11905" y="6618"/>
                  </a:cubicBezTo>
                  <a:cubicBezTo>
                    <a:pt x="12131" y="6643"/>
                    <a:pt x="12482" y="7069"/>
                    <a:pt x="12757" y="7395"/>
                  </a:cubicBezTo>
                  <a:cubicBezTo>
                    <a:pt x="13209" y="7946"/>
                    <a:pt x="13660" y="8522"/>
                    <a:pt x="14311" y="8572"/>
                  </a:cubicBezTo>
                  <a:cubicBezTo>
                    <a:pt x="14341" y="8575"/>
                    <a:pt x="14370" y="8576"/>
                    <a:pt x="14400" y="8576"/>
                  </a:cubicBezTo>
                  <a:cubicBezTo>
                    <a:pt x="14942" y="8576"/>
                    <a:pt x="15440" y="8150"/>
                    <a:pt x="15915" y="7745"/>
                  </a:cubicBezTo>
                  <a:cubicBezTo>
                    <a:pt x="16291" y="7420"/>
                    <a:pt x="16717" y="7044"/>
                    <a:pt x="16993" y="7044"/>
                  </a:cubicBezTo>
                  <a:lnTo>
                    <a:pt x="17018" y="7044"/>
                  </a:lnTo>
                  <a:cubicBezTo>
                    <a:pt x="17244" y="7044"/>
                    <a:pt x="17645" y="7420"/>
                    <a:pt x="17945" y="7720"/>
                  </a:cubicBezTo>
                  <a:cubicBezTo>
                    <a:pt x="18447" y="8197"/>
                    <a:pt x="18973" y="8698"/>
                    <a:pt x="19600" y="8698"/>
                  </a:cubicBezTo>
                  <a:lnTo>
                    <a:pt x="19625" y="8698"/>
                  </a:lnTo>
                  <a:cubicBezTo>
                    <a:pt x="20427" y="8673"/>
                    <a:pt x="21103" y="8146"/>
                    <a:pt x="21755" y="7645"/>
                  </a:cubicBezTo>
                  <a:cubicBezTo>
                    <a:pt x="22281" y="7244"/>
                    <a:pt x="22808" y="6868"/>
                    <a:pt x="23259" y="6843"/>
                  </a:cubicBezTo>
                  <a:cubicBezTo>
                    <a:pt x="23291" y="6840"/>
                    <a:pt x="23324" y="6838"/>
                    <a:pt x="23358" y="6838"/>
                  </a:cubicBezTo>
                  <a:cubicBezTo>
                    <a:pt x="23841" y="6838"/>
                    <a:pt x="24426" y="7165"/>
                    <a:pt x="24988" y="7470"/>
                  </a:cubicBezTo>
                  <a:cubicBezTo>
                    <a:pt x="25609" y="7815"/>
                    <a:pt x="26272" y="8181"/>
                    <a:pt x="26919" y="8181"/>
                  </a:cubicBezTo>
                  <a:cubicBezTo>
                    <a:pt x="26977" y="8181"/>
                    <a:pt x="27035" y="8178"/>
                    <a:pt x="27093" y="8171"/>
                  </a:cubicBezTo>
                  <a:cubicBezTo>
                    <a:pt x="27895" y="8096"/>
                    <a:pt x="28547" y="7520"/>
                    <a:pt x="29148" y="6968"/>
                  </a:cubicBezTo>
                  <a:cubicBezTo>
                    <a:pt x="29650" y="6517"/>
                    <a:pt x="30126" y="6116"/>
                    <a:pt x="30577" y="6041"/>
                  </a:cubicBezTo>
                  <a:cubicBezTo>
                    <a:pt x="30637" y="6033"/>
                    <a:pt x="30698" y="6029"/>
                    <a:pt x="30760" y="6029"/>
                  </a:cubicBezTo>
                  <a:cubicBezTo>
                    <a:pt x="31246" y="6029"/>
                    <a:pt x="31801" y="6273"/>
                    <a:pt x="32357" y="6517"/>
                  </a:cubicBezTo>
                  <a:cubicBezTo>
                    <a:pt x="32958" y="6787"/>
                    <a:pt x="33576" y="7056"/>
                    <a:pt x="34169" y="7056"/>
                  </a:cubicBezTo>
                  <a:cubicBezTo>
                    <a:pt x="34293" y="7056"/>
                    <a:pt x="34416" y="7045"/>
                    <a:pt x="34537" y="7019"/>
                  </a:cubicBezTo>
                  <a:cubicBezTo>
                    <a:pt x="35339" y="6843"/>
                    <a:pt x="35941" y="6192"/>
                    <a:pt x="36492" y="5565"/>
                  </a:cubicBezTo>
                  <a:cubicBezTo>
                    <a:pt x="36918" y="5064"/>
                    <a:pt x="37344" y="4613"/>
                    <a:pt x="37745" y="4487"/>
                  </a:cubicBezTo>
                  <a:cubicBezTo>
                    <a:pt x="37885" y="4447"/>
                    <a:pt x="38036" y="4430"/>
                    <a:pt x="38194" y="4430"/>
                  </a:cubicBezTo>
                  <a:cubicBezTo>
                    <a:pt x="38632" y="4430"/>
                    <a:pt x="39128" y="4559"/>
                    <a:pt x="39625" y="4688"/>
                  </a:cubicBezTo>
                  <a:cubicBezTo>
                    <a:pt x="40126" y="4821"/>
                    <a:pt x="40650" y="4966"/>
                    <a:pt x="41136" y="4966"/>
                  </a:cubicBezTo>
                  <a:cubicBezTo>
                    <a:pt x="41379" y="4966"/>
                    <a:pt x="41613" y="4930"/>
                    <a:pt x="41830" y="4838"/>
                  </a:cubicBezTo>
                  <a:cubicBezTo>
                    <a:pt x="42682" y="4487"/>
                    <a:pt x="43134" y="3635"/>
                    <a:pt x="43535" y="2883"/>
                  </a:cubicBezTo>
                  <a:cubicBezTo>
                    <a:pt x="43835" y="2357"/>
                    <a:pt x="44086" y="1856"/>
                    <a:pt x="44412" y="1630"/>
                  </a:cubicBezTo>
                  <a:cubicBezTo>
                    <a:pt x="44888" y="1329"/>
                    <a:pt x="45565" y="1229"/>
                    <a:pt x="46241" y="1154"/>
                  </a:cubicBezTo>
                  <a:cubicBezTo>
                    <a:pt x="46768" y="1054"/>
                    <a:pt x="47294" y="978"/>
                    <a:pt x="47695" y="803"/>
                  </a:cubicBezTo>
                  <a:cubicBezTo>
                    <a:pt x="47620" y="527"/>
                    <a:pt x="47545" y="277"/>
                    <a:pt x="4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2F71D54-6CE4-8573-91E1-F8E90FDF1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00" y="503636"/>
            <a:ext cx="6398217" cy="42403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52"/>
          <p:cNvSpPr txBox="1">
            <a:spLocks noGrp="1"/>
          </p:cNvSpPr>
          <p:nvPr>
            <p:ph type="title"/>
          </p:nvPr>
        </p:nvSpPr>
        <p:spPr>
          <a:xfrm>
            <a:off x="6028509" y="508939"/>
            <a:ext cx="2537422" cy="6241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Moderate</a:t>
            </a:r>
            <a:endParaRPr sz="4000" dirty="0"/>
          </a:p>
        </p:txBody>
      </p:sp>
      <p:grpSp>
        <p:nvGrpSpPr>
          <p:cNvPr id="1712" name="Google Shape;1712;p52"/>
          <p:cNvGrpSpPr/>
          <p:nvPr/>
        </p:nvGrpSpPr>
        <p:grpSpPr>
          <a:xfrm rot="633311">
            <a:off x="8127707" y="111799"/>
            <a:ext cx="716280" cy="794279"/>
            <a:chOff x="9341035" y="120303"/>
            <a:chExt cx="1721019" cy="1699630"/>
          </a:xfrm>
        </p:grpSpPr>
        <p:sp>
          <p:nvSpPr>
            <p:cNvPr id="1713" name="Google Shape;1713;p52"/>
            <p:cNvSpPr/>
            <p:nvPr/>
          </p:nvSpPr>
          <p:spPr>
            <a:xfrm rot="1100226">
              <a:off x="9696227" y="380362"/>
              <a:ext cx="1243721" cy="976977"/>
            </a:xfrm>
            <a:custGeom>
              <a:avLst/>
              <a:gdLst/>
              <a:ahLst/>
              <a:cxnLst/>
              <a:rect l="l" t="t" r="r" b="b"/>
              <a:pathLst>
                <a:path w="49750" h="39080" extrusionOk="0">
                  <a:moveTo>
                    <a:pt x="25442" y="0"/>
                  </a:moveTo>
                  <a:cubicBezTo>
                    <a:pt x="24313" y="0"/>
                    <a:pt x="23159" y="104"/>
                    <a:pt x="21980" y="314"/>
                  </a:cubicBezTo>
                  <a:cubicBezTo>
                    <a:pt x="251" y="4549"/>
                    <a:pt x="0" y="30915"/>
                    <a:pt x="0" y="30915"/>
                  </a:cubicBezTo>
                  <a:cubicBezTo>
                    <a:pt x="0" y="30915"/>
                    <a:pt x="4300" y="39080"/>
                    <a:pt x="18640" y="39080"/>
                  </a:cubicBezTo>
                  <a:cubicBezTo>
                    <a:pt x="26058" y="39080"/>
                    <a:pt x="36163" y="36895"/>
                    <a:pt x="49750" y="30264"/>
                  </a:cubicBezTo>
                  <a:cubicBezTo>
                    <a:pt x="46384" y="11534"/>
                    <a:pt x="37370" y="0"/>
                    <a:pt x="25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2"/>
            <p:cNvSpPr/>
            <p:nvPr/>
          </p:nvSpPr>
          <p:spPr>
            <a:xfrm rot="1100226">
              <a:off x="9844172" y="314949"/>
              <a:ext cx="418565" cy="934203"/>
            </a:xfrm>
            <a:custGeom>
              <a:avLst/>
              <a:gdLst/>
              <a:ahLst/>
              <a:cxnLst/>
              <a:rect l="l" t="t" r="r" b="b"/>
              <a:pathLst>
                <a:path w="16743" h="37369" extrusionOk="0">
                  <a:moveTo>
                    <a:pt x="16642" y="0"/>
                  </a:moveTo>
                  <a:cubicBezTo>
                    <a:pt x="12031" y="0"/>
                    <a:pt x="9123" y="4587"/>
                    <a:pt x="7444" y="8346"/>
                  </a:cubicBezTo>
                  <a:cubicBezTo>
                    <a:pt x="4462" y="16968"/>
                    <a:pt x="1204" y="25865"/>
                    <a:pt x="1" y="35013"/>
                  </a:cubicBezTo>
                  <a:cubicBezTo>
                    <a:pt x="1580" y="35940"/>
                    <a:pt x="3534" y="36767"/>
                    <a:pt x="5966" y="37369"/>
                  </a:cubicBezTo>
                  <a:cubicBezTo>
                    <a:pt x="7996" y="25088"/>
                    <a:pt x="7093" y="9900"/>
                    <a:pt x="16467" y="952"/>
                  </a:cubicBezTo>
                  <a:cubicBezTo>
                    <a:pt x="16567" y="877"/>
                    <a:pt x="16642" y="777"/>
                    <a:pt x="16743" y="702"/>
                  </a:cubicBezTo>
                  <a:cubicBezTo>
                    <a:pt x="16717" y="451"/>
                    <a:pt x="16667" y="226"/>
                    <a:pt x="16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2"/>
            <p:cNvSpPr/>
            <p:nvPr/>
          </p:nvSpPr>
          <p:spPr>
            <a:xfrm rot="1100226">
              <a:off x="9733627" y="301359"/>
              <a:ext cx="416040" cy="775707"/>
            </a:xfrm>
            <a:custGeom>
              <a:avLst/>
              <a:gdLst/>
              <a:ahLst/>
              <a:cxnLst/>
              <a:rect l="l" t="t" r="r" b="b"/>
              <a:pathLst>
                <a:path w="16642" h="31029" extrusionOk="0">
                  <a:moveTo>
                    <a:pt x="16642" y="1"/>
                  </a:moveTo>
                  <a:lnTo>
                    <a:pt x="16642" y="1"/>
                  </a:lnTo>
                  <a:cubicBezTo>
                    <a:pt x="201" y="7119"/>
                    <a:pt x="0" y="28973"/>
                    <a:pt x="0" y="28973"/>
                  </a:cubicBezTo>
                  <a:cubicBezTo>
                    <a:pt x="0" y="28973"/>
                    <a:pt x="451" y="29850"/>
                    <a:pt x="1579" y="31028"/>
                  </a:cubicBezTo>
                  <a:cubicBezTo>
                    <a:pt x="4136" y="19449"/>
                    <a:pt x="7243" y="6868"/>
                    <a:pt x="16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2"/>
            <p:cNvSpPr/>
            <p:nvPr/>
          </p:nvSpPr>
          <p:spPr>
            <a:xfrm rot="1100226">
              <a:off x="10084218" y="387401"/>
              <a:ext cx="263794" cy="937028"/>
            </a:xfrm>
            <a:custGeom>
              <a:avLst/>
              <a:gdLst/>
              <a:ahLst/>
              <a:cxnLst/>
              <a:rect l="l" t="t" r="r" b="b"/>
              <a:pathLst>
                <a:path w="10552" h="37482" extrusionOk="0">
                  <a:moveTo>
                    <a:pt x="6542" y="1"/>
                  </a:moveTo>
                  <a:cubicBezTo>
                    <a:pt x="6441" y="76"/>
                    <a:pt x="6366" y="176"/>
                    <a:pt x="6266" y="251"/>
                  </a:cubicBezTo>
                  <a:cubicBezTo>
                    <a:pt x="3484" y="9274"/>
                    <a:pt x="2657" y="18272"/>
                    <a:pt x="1830" y="27695"/>
                  </a:cubicBezTo>
                  <a:cubicBezTo>
                    <a:pt x="1830" y="30201"/>
                    <a:pt x="577" y="32708"/>
                    <a:pt x="176" y="35640"/>
                  </a:cubicBezTo>
                  <a:cubicBezTo>
                    <a:pt x="75" y="36217"/>
                    <a:pt x="25" y="36793"/>
                    <a:pt x="0" y="37344"/>
                  </a:cubicBezTo>
                  <a:cubicBezTo>
                    <a:pt x="1003" y="37433"/>
                    <a:pt x="2059" y="37482"/>
                    <a:pt x="3174" y="37482"/>
                  </a:cubicBezTo>
                  <a:cubicBezTo>
                    <a:pt x="4596" y="37482"/>
                    <a:pt x="6115" y="37402"/>
                    <a:pt x="7745" y="37219"/>
                  </a:cubicBezTo>
                  <a:cubicBezTo>
                    <a:pt x="10552" y="24813"/>
                    <a:pt x="8446" y="12407"/>
                    <a:pt x="6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2"/>
            <p:cNvSpPr/>
            <p:nvPr/>
          </p:nvSpPr>
          <p:spPr>
            <a:xfrm rot="1100226">
              <a:off x="10246160" y="414595"/>
              <a:ext cx="342117" cy="941728"/>
            </a:xfrm>
            <a:custGeom>
              <a:avLst/>
              <a:gdLst/>
              <a:ahLst/>
              <a:cxnLst/>
              <a:rect l="l" t="t" r="r" b="b"/>
              <a:pathLst>
                <a:path w="13685" h="37670" extrusionOk="0">
                  <a:moveTo>
                    <a:pt x="1780" y="0"/>
                  </a:moveTo>
                  <a:cubicBezTo>
                    <a:pt x="1203" y="50"/>
                    <a:pt x="602" y="100"/>
                    <a:pt x="0" y="226"/>
                  </a:cubicBezTo>
                  <a:cubicBezTo>
                    <a:pt x="4938" y="11704"/>
                    <a:pt x="7820" y="24837"/>
                    <a:pt x="7469" y="37669"/>
                  </a:cubicBezTo>
                  <a:cubicBezTo>
                    <a:pt x="9349" y="37243"/>
                    <a:pt x="11304" y="36692"/>
                    <a:pt x="13409" y="36040"/>
                  </a:cubicBezTo>
                  <a:cubicBezTo>
                    <a:pt x="13685" y="23308"/>
                    <a:pt x="9248" y="10376"/>
                    <a:pt x="1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2"/>
            <p:cNvSpPr/>
            <p:nvPr/>
          </p:nvSpPr>
          <p:spPr>
            <a:xfrm rot="1100226">
              <a:off x="10328290" y="468098"/>
              <a:ext cx="528838" cy="851130"/>
            </a:xfrm>
            <a:custGeom>
              <a:avLst/>
              <a:gdLst/>
              <a:ahLst/>
              <a:cxnLst/>
              <a:rect l="l" t="t" r="r" b="b"/>
              <a:pathLst>
                <a:path w="21154" h="34046" extrusionOk="0">
                  <a:moveTo>
                    <a:pt x="560" y="0"/>
                  </a:moveTo>
                  <a:cubicBezTo>
                    <a:pt x="375" y="0"/>
                    <a:pt x="189" y="4"/>
                    <a:pt x="1" y="10"/>
                  </a:cubicBezTo>
                  <a:cubicBezTo>
                    <a:pt x="10001" y="5047"/>
                    <a:pt x="10903" y="16100"/>
                    <a:pt x="13660" y="26777"/>
                  </a:cubicBezTo>
                  <a:cubicBezTo>
                    <a:pt x="14086" y="28030"/>
                    <a:pt x="14913" y="30110"/>
                    <a:pt x="15339" y="31363"/>
                  </a:cubicBezTo>
                  <a:cubicBezTo>
                    <a:pt x="15665" y="32266"/>
                    <a:pt x="15941" y="33168"/>
                    <a:pt x="16166" y="34045"/>
                  </a:cubicBezTo>
                  <a:cubicBezTo>
                    <a:pt x="17770" y="33419"/>
                    <a:pt x="19450" y="32717"/>
                    <a:pt x="21154" y="31940"/>
                  </a:cubicBezTo>
                  <a:cubicBezTo>
                    <a:pt x="19675" y="18807"/>
                    <a:pt x="14888" y="5574"/>
                    <a:pt x="2181" y="85"/>
                  </a:cubicBezTo>
                  <a:cubicBezTo>
                    <a:pt x="1655" y="29"/>
                    <a:pt x="1115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2"/>
            <p:cNvSpPr/>
            <p:nvPr/>
          </p:nvSpPr>
          <p:spPr>
            <a:xfrm rot="1100226">
              <a:off x="9393397" y="1003892"/>
              <a:ext cx="1562639" cy="585086"/>
            </a:xfrm>
            <a:custGeom>
              <a:avLst/>
              <a:gdLst/>
              <a:ahLst/>
              <a:cxnLst/>
              <a:rect l="l" t="t" r="r" b="b"/>
              <a:pathLst>
                <a:path w="62507" h="23404" extrusionOk="0">
                  <a:moveTo>
                    <a:pt x="55263" y="1"/>
                  </a:moveTo>
                  <a:cubicBezTo>
                    <a:pt x="55264" y="1"/>
                    <a:pt x="58296" y="3936"/>
                    <a:pt x="49775" y="7118"/>
                  </a:cubicBezTo>
                  <a:cubicBezTo>
                    <a:pt x="43371" y="9511"/>
                    <a:pt x="34009" y="10685"/>
                    <a:pt x="26496" y="10685"/>
                  </a:cubicBezTo>
                  <a:cubicBezTo>
                    <a:pt x="24012" y="10685"/>
                    <a:pt x="21730" y="10557"/>
                    <a:pt x="19825" y="10301"/>
                  </a:cubicBezTo>
                  <a:cubicBezTo>
                    <a:pt x="12155" y="9274"/>
                    <a:pt x="5865" y="7545"/>
                    <a:pt x="6566" y="3008"/>
                  </a:cubicBezTo>
                  <a:lnTo>
                    <a:pt x="6566" y="3008"/>
                  </a:lnTo>
                  <a:cubicBezTo>
                    <a:pt x="6566" y="3009"/>
                    <a:pt x="0" y="8322"/>
                    <a:pt x="4286" y="17369"/>
                  </a:cubicBezTo>
                  <a:cubicBezTo>
                    <a:pt x="7263" y="20803"/>
                    <a:pt x="15160" y="23404"/>
                    <a:pt x="26309" y="23404"/>
                  </a:cubicBezTo>
                  <a:cubicBezTo>
                    <a:pt x="29238" y="23404"/>
                    <a:pt x="32392" y="23224"/>
                    <a:pt x="35740" y="22833"/>
                  </a:cubicBezTo>
                  <a:cubicBezTo>
                    <a:pt x="51830" y="20953"/>
                    <a:pt x="59499" y="18171"/>
                    <a:pt x="61003" y="10026"/>
                  </a:cubicBezTo>
                  <a:cubicBezTo>
                    <a:pt x="62507" y="1881"/>
                    <a:pt x="55264" y="1"/>
                    <a:pt x="55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2"/>
            <p:cNvSpPr/>
            <p:nvPr/>
          </p:nvSpPr>
          <p:spPr>
            <a:xfrm rot="1100226">
              <a:off x="10249215" y="173387"/>
              <a:ext cx="396016" cy="362792"/>
            </a:xfrm>
            <a:custGeom>
              <a:avLst/>
              <a:gdLst/>
              <a:ahLst/>
              <a:cxnLst/>
              <a:rect l="l" t="t" r="r" b="b"/>
              <a:pathLst>
                <a:path w="15841" h="14512" extrusionOk="0">
                  <a:moveTo>
                    <a:pt x="7921" y="1"/>
                  </a:moveTo>
                  <a:cubicBezTo>
                    <a:pt x="3535" y="1"/>
                    <a:pt x="1" y="3234"/>
                    <a:pt x="1" y="7269"/>
                  </a:cubicBezTo>
                  <a:cubicBezTo>
                    <a:pt x="1" y="11279"/>
                    <a:pt x="3535" y="14512"/>
                    <a:pt x="7921" y="14512"/>
                  </a:cubicBezTo>
                  <a:cubicBezTo>
                    <a:pt x="12307" y="14512"/>
                    <a:pt x="15840" y="11279"/>
                    <a:pt x="15840" y="7269"/>
                  </a:cubicBezTo>
                  <a:cubicBezTo>
                    <a:pt x="15840" y="3234"/>
                    <a:pt x="12307" y="1"/>
                    <a:pt x="7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2"/>
            <p:cNvSpPr/>
            <p:nvPr/>
          </p:nvSpPr>
          <p:spPr>
            <a:xfrm rot="1100226">
              <a:off x="9621459" y="975052"/>
              <a:ext cx="1216172" cy="258144"/>
            </a:xfrm>
            <a:custGeom>
              <a:avLst/>
              <a:gdLst/>
              <a:ahLst/>
              <a:cxnLst/>
              <a:rect l="l" t="t" r="r" b="b"/>
              <a:pathLst>
                <a:path w="48648" h="10326" extrusionOk="0">
                  <a:moveTo>
                    <a:pt x="48297" y="0"/>
                  </a:moveTo>
                  <a:cubicBezTo>
                    <a:pt x="48096" y="777"/>
                    <a:pt x="47645" y="1529"/>
                    <a:pt x="46993" y="2256"/>
                  </a:cubicBezTo>
                  <a:cubicBezTo>
                    <a:pt x="43359" y="6316"/>
                    <a:pt x="33234" y="8998"/>
                    <a:pt x="19951" y="9449"/>
                  </a:cubicBezTo>
                  <a:cubicBezTo>
                    <a:pt x="19381" y="9468"/>
                    <a:pt x="18827" y="9478"/>
                    <a:pt x="18288" y="9478"/>
                  </a:cubicBezTo>
                  <a:cubicBezTo>
                    <a:pt x="6428" y="9478"/>
                    <a:pt x="1661" y="4896"/>
                    <a:pt x="151" y="2882"/>
                  </a:cubicBezTo>
                  <a:cubicBezTo>
                    <a:pt x="76" y="3308"/>
                    <a:pt x="51" y="3709"/>
                    <a:pt x="1" y="4060"/>
                  </a:cubicBezTo>
                  <a:cubicBezTo>
                    <a:pt x="2056" y="6441"/>
                    <a:pt x="7118" y="10326"/>
                    <a:pt x="18246" y="10326"/>
                  </a:cubicBezTo>
                  <a:cubicBezTo>
                    <a:pt x="18798" y="10326"/>
                    <a:pt x="19374" y="10326"/>
                    <a:pt x="19976" y="10301"/>
                  </a:cubicBezTo>
                  <a:cubicBezTo>
                    <a:pt x="33685" y="9825"/>
                    <a:pt x="43760" y="7093"/>
                    <a:pt x="47620" y="2832"/>
                  </a:cubicBezTo>
                  <a:cubicBezTo>
                    <a:pt x="48046" y="2356"/>
                    <a:pt x="48372" y="1855"/>
                    <a:pt x="48647" y="1378"/>
                  </a:cubicBezTo>
                  <a:cubicBezTo>
                    <a:pt x="48522" y="902"/>
                    <a:pt x="48422" y="451"/>
                    <a:pt x="48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2"/>
            <p:cNvSpPr/>
            <p:nvPr/>
          </p:nvSpPr>
          <p:spPr>
            <a:xfrm rot="1100226">
              <a:off x="9650012" y="937208"/>
              <a:ext cx="1192347" cy="217445"/>
            </a:xfrm>
            <a:custGeom>
              <a:avLst/>
              <a:gdLst/>
              <a:ahLst/>
              <a:cxnLst/>
              <a:rect l="l" t="t" r="r" b="b"/>
              <a:pathLst>
                <a:path w="47695" h="8698" extrusionOk="0">
                  <a:moveTo>
                    <a:pt x="47469" y="1"/>
                  </a:moveTo>
                  <a:cubicBezTo>
                    <a:pt x="47144" y="176"/>
                    <a:pt x="46642" y="252"/>
                    <a:pt x="46116" y="327"/>
                  </a:cubicBezTo>
                  <a:cubicBezTo>
                    <a:pt x="45414" y="427"/>
                    <a:pt x="44587" y="527"/>
                    <a:pt x="43961" y="928"/>
                  </a:cubicBezTo>
                  <a:cubicBezTo>
                    <a:pt x="43459" y="1254"/>
                    <a:pt x="43159" y="1856"/>
                    <a:pt x="42808" y="2482"/>
                  </a:cubicBezTo>
                  <a:cubicBezTo>
                    <a:pt x="42457" y="3134"/>
                    <a:pt x="42081" y="3836"/>
                    <a:pt x="41530" y="4061"/>
                  </a:cubicBezTo>
                  <a:cubicBezTo>
                    <a:pt x="41412" y="4113"/>
                    <a:pt x="41275" y="4134"/>
                    <a:pt x="41124" y="4134"/>
                  </a:cubicBezTo>
                  <a:cubicBezTo>
                    <a:pt x="40757" y="4134"/>
                    <a:pt x="40304" y="4010"/>
                    <a:pt x="39825" y="3886"/>
                  </a:cubicBezTo>
                  <a:cubicBezTo>
                    <a:pt x="39279" y="3745"/>
                    <a:pt x="38719" y="3591"/>
                    <a:pt x="38183" y="3591"/>
                  </a:cubicBezTo>
                  <a:cubicBezTo>
                    <a:pt x="37957" y="3591"/>
                    <a:pt x="37735" y="3618"/>
                    <a:pt x="37519" y="3685"/>
                  </a:cubicBezTo>
                  <a:cubicBezTo>
                    <a:pt x="36868" y="3886"/>
                    <a:pt x="36367" y="4437"/>
                    <a:pt x="35865" y="4988"/>
                  </a:cubicBezTo>
                  <a:cubicBezTo>
                    <a:pt x="35389" y="5540"/>
                    <a:pt x="34913" y="6091"/>
                    <a:pt x="34362" y="6192"/>
                  </a:cubicBezTo>
                  <a:cubicBezTo>
                    <a:pt x="34292" y="6207"/>
                    <a:pt x="34220" y="6214"/>
                    <a:pt x="34145" y="6214"/>
                  </a:cubicBezTo>
                  <a:cubicBezTo>
                    <a:pt x="33732" y="6214"/>
                    <a:pt x="33238" y="5999"/>
                    <a:pt x="32707" y="5765"/>
                  </a:cubicBezTo>
                  <a:cubicBezTo>
                    <a:pt x="32062" y="5486"/>
                    <a:pt x="31418" y="5188"/>
                    <a:pt x="30773" y="5188"/>
                  </a:cubicBezTo>
                  <a:cubicBezTo>
                    <a:pt x="30666" y="5188"/>
                    <a:pt x="30559" y="5196"/>
                    <a:pt x="30452" y="5214"/>
                  </a:cubicBezTo>
                  <a:cubicBezTo>
                    <a:pt x="29750" y="5314"/>
                    <a:pt x="29174" y="5841"/>
                    <a:pt x="28597" y="6342"/>
                  </a:cubicBezTo>
                  <a:cubicBezTo>
                    <a:pt x="28071" y="6818"/>
                    <a:pt x="27544" y="7294"/>
                    <a:pt x="27018" y="7344"/>
                  </a:cubicBezTo>
                  <a:cubicBezTo>
                    <a:pt x="26985" y="7348"/>
                    <a:pt x="26952" y="7350"/>
                    <a:pt x="26918" y="7350"/>
                  </a:cubicBezTo>
                  <a:cubicBezTo>
                    <a:pt x="26466" y="7350"/>
                    <a:pt x="25949" y="7046"/>
                    <a:pt x="25389" y="6743"/>
                  </a:cubicBezTo>
                  <a:cubicBezTo>
                    <a:pt x="24727" y="6365"/>
                    <a:pt x="24044" y="5987"/>
                    <a:pt x="23337" y="5987"/>
                  </a:cubicBezTo>
                  <a:cubicBezTo>
                    <a:pt x="23295" y="5987"/>
                    <a:pt x="23252" y="5988"/>
                    <a:pt x="23209" y="5991"/>
                  </a:cubicBezTo>
                  <a:cubicBezTo>
                    <a:pt x="22482" y="6041"/>
                    <a:pt x="21855" y="6517"/>
                    <a:pt x="21254" y="6994"/>
                  </a:cubicBezTo>
                  <a:cubicBezTo>
                    <a:pt x="20702" y="7420"/>
                    <a:pt x="20126" y="7846"/>
                    <a:pt x="19600" y="7846"/>
                  </a:cubicBezTo>
                  <a:cubicBezTo>
                    <a:pt x="19591" y="7846"/>
                    <a:pt x="19583" y="7847"/>
                    <a:pt x="19574" y="7847"/>
                  </a:cubicBezTo>
                  <a:cubicBezTo>
                    <a:pt x="19298" y="7847"/>
                    <a:pt x="18887" y="7459"/>
                    <a:pt x="18522" y="7119"/>
                  </a:cubicBezTo>
                  <a:cubicBezTo>
                    <a:pt x="18071" y="6668"/>
                    <a:pt x="17595" y="6217"/>
                    <a:pt x="17018" y="6217"/>
                  </a:cubicBezTo>
                  <a:cubicBezTo>
                    <a:pt x="16417" y="6217"/>
                    <a:pt x="15890" y="6668"/>
                    <a:pt x="15364" y="7119"/>
                  </a:cubicBezTo>
                  <a:cubicBezTo>
                    <a:pt x="15049" y="7386"/>
                    <a:pt x="14639" y="7747"/>
                    <a:pt x="14409" y="7747"/>
                  </a:cubicBezTo>
                  <a:cubicBezTo>
                    <a:pt x="14401" y="7747"/>
                    <a:pt x="14394" y="7746"/>
                    <a:pt x="14387" y="7745"/>
                  </a:cubicBezTo>
                  <a:cubicBezTo>
                    <a:pt x="14086" y="7720"/>
                    <a:pt x="13735" y="7269"/>
                    <a:pt x="13409" y="6868"/>
                  </a:cubicBezTo>
                  <a:cubicBezTo>
                    <a:pt x="13008" y="6392"/>
                    <a:pt x="12582" y="5866"/>
                    <a:pt x="12031" y="5791"/>
                  </a:cubicBezTo>
                  <a:cubicBezTo>
                    <a:pt x="11964" y="5779"/>
                    <a:pt x="11897" y="5774"/>
                    <a:pt x="11830" y="5774"/>
                  </a:cubicBezTo>
                  <a:cubicBezTo>
                    <a:pt x="11296" y="5774"/>
                    <a:pt x="10766" y="6108"/>
                    <a:pt x="10276" y="6442"/>
                  </a:cubicBezTo>
                  <a:cubicBezTo>
                    <a:pt x="9931" y="6673"/>
                    <a:pt x="9500" y="6924"/>
                    <a:pt x="9277" y="6924"/>
                  </a:cubicBezTo>
                  <a:cubicBezTo>
                    <a:pt x="9258" y="6924"/>
                    <a:pt x="9240" y="6922"/>
                    <a:pt x="9224" y="6918"/>
                  </a:cubicBezTo>
                  <a:cubicBezTo>
                    <a:pt x="8923" y="6843"/>
                    <a:pt x="8622" y="6342"/>
                    <a:pt x="8371" y="5891"/>
                  </a:cubicBezTo>
                  <a:cubicBezTo>
                    <a:pt x="8071" y="5339"/>
                    <a:pt x="7770" y="4788"/>
                    <a:pt x="7269" y="4587"/>
                  </a:cubicBezTo>
                  <a:cubicBezTo>
                    <a:pt x="7114" y="4536"/>
                    <a:pt x="6956" y="4514"/>
                    <a:pt x="6796" y="4514"/>
                  </a:cubicBezTo>
                  <a:cubicBezTo>
                    <a:pt x="6334" y="4514"/>
                    <a:pt x="5854" y="4696"/>
                    <a:pt x="5389" y="4863"/>
                  </a:cubicBezTo>
                  <a:cubicBezTo>
                    <a:pt x="5043" y="4985"/>
                    <a:pt x="4647" y="5141"/>
                    <a:pt x="4416" y="5141"/>
                  </a:cubicBezTo>
                  <a:cubicBezTo>
                    <a:pt x="4363" y="5141"/>
                    <a:pt x="4319" y="5133"/>
                    <a:pt x="4286" y="5114"/>
                  </a:cubicBezTo>
                  <a:cubicBezTo>
                    <a:pt x="3985" y="4963"/>
                    <a:pt x="3835" y="4387"/>
                    <a:pt x="3685" y="3861"/>
                  </a:cubicBezTo>
                  <a:cubicBezTo>
                    <a:pt x="3534" y="3259"/>
                    <a:pt x="3384" y="2683"/>
                    <a:pt x="2983" y="2382"/>
                  </a:cubicBezTo>
                  <a:cubicBezTo>
                    <a:pt x="2613" y="2118"/>
                    <a:pt x="2120" y="2064"/>
                    <a:pt x="1633" y="2064"/>
                  </a:cubicBezTo>
                  <a:cubicBezTo>
                    <a:pt x="1427" y="2064"/>
                    <a:pt x="1222" y="2074"/>
                    <a:pt x="1028" y="2081"/>
                  </a:cubicBezTo>
                  <a:cubicBezTo>
                    <a:pt x="844" y="2081"/>
                    <a:pt x="616" y="2092"/>
                    <a:pt x="417" y="2092"/>
                  </a:cubicBezTo>
                  <a:cubicBezTo>
                    <a:pt x="318" y="2092"/>
                    <a:pt x="226" y="2090"/>
                    <a:pt x="151" y="2081"/>
                  </a:cubicBezTo>
                  <a:cubicBezTo>
                    <a:pt x="101" y="2357"/>
                    <a:pt x="51" y="2633"/>
                    <a:pt x="0" y="2883"/>
                  </a:cubicBezTo>
                  <a:cubicBezTo>
                    <a:pt x="163" y="2921"/>
                    <a:pt x="333" y="2933"/>
                    <a:pt x="508" y="2933"/>
                  </a:cubicBezTo>
                  <a:cubicBezTo>
                    <a:pt x="683" y="2933"/>
                    <a:pt x="865" y="2921"/>
                    <a:pt x="1053" y="2908"/>
                  </a:cubicBezTo>
                  <a:cubicBezTo>
                    <a:pt x="1227" y="2900"/>
                    <a:pt x="1407" y="2892"/>
                    <a:pt x="1580" y="2892"/>
                  </a:cubicBezTo>
                  <a:cubicBezTo>
                    <a:pt x="1955" y="2892"/>
                    <a:pt x="2301" y="2929"/>
                    <a:pt x="2507" y="3084"/>
                  </a:cubicBezTo>
                  <a:cubicBezTo>
                    <a:pt x="2657" y="3184"/>
                    <a:pt x="2782" y="3685"/>
                    <a:pt x="2883" y="4061"/>
                  </a:cubicBezTo>
                  <a:cubicBezTo>
                    <a:pt x="3058" y="4763"/>
                    <a:pt x="3259" y="5540"/>
                    <a:pt x="3885" y="5866"/>
                  </a:cubicBezTo>
                  <a:cubicBezTo>
                    <a:pt x="4049" y="5944"/>
                    <a:pt x="4226" y="5976"/>
                    <a:pt x="4409" y="5976"/>
                  </a:cubicBezTo>
                  <a:cubicBezTo>
                    <a:pt x="4813" y="5976"/>
                    <a:pt x="5251" y="5820"/>
                    <a:pt x="5665" y="5665"/>
                  </a:cubicBezTo>
                  <a:cubicBezTo>
                    <a:pt x="6038" y="5508"/>
                    <a:pt x="6458" y="5351"/>
                    <a:pt x="6755" y="5351"/>
                  </a:cubicBezTo>
                  <a:cubicBezTo>
                    <a:pt x="6836" y="5351"/>
                    <a:pt x="6909" y="5362"/>
                    <a:pt x="6968" y="5389"/>
                  </a:cubicBezTo>
                  <a:cubicBezTo>
                    <a:pt x="7193" y="5465"/>
                    <a:pt x="7444" y="5916"/>
                    <a:pt x="7645" y="6292"/>
                  </a:cubicBezTo>
                  <a:cubicBezTo>
                    <a:pt x="7970" y="6893"/>
                    <a:pt x="8371" y="7570"/>
                    <a:pt x="9023" y="7745"/>
                  </a:cubicBezTo>
                  <a:cubicBezTo>
                    <a:pt x="9097" y="7762"/>
                    <a:pt x="9172" y="7770"/>
                    <a:pt x="9247" y="7770"/>
                  </a:cubicBezTo>
                  <a:cubicBezTo>
                    <a:pt x="9730" y="7770"/>
                    <a:pt x="10228" y="7448"/>
                    <a:pt x="10727" y="7144"/>
                  </a:cubicBezTo>
                  <a:cubicBezTo>
                    <a:pt x="11099" y="6889"/>
                    <a:pt x="11534" y="6612"/>
                    <a:pt x="11835" y="6612"/>
                  </a:cubicBezTo>
                  <a:cubicBezTo>
                    <a:pt x="11860" y="6612"/>
                    <a:pt x="11883" y="6614"/>
                    <a:pt x="11905" y="6618"/>
                  </a:cubicBezTo>
                  <a:cubicBezTo>
                    <a:pt x="12131" y="6643"/>
                    <a:pt x="12482" y="7069"/>
                    <a:pt x="12757" y="7395"/>
                  </a:cubicBezTo>
                  <a:cubicBezTo>
                    <a:pt x="13209" y="7946"/>
                    <a:pt x="13660" y="8522"/>
                    <a:pt x="14311" y="8572"/>
                  </a:cubicBezTo>
                  <a:cubicBezTo>
                    <a:pt x="14341" y="8575"/>
                    <a:pt x="14370" y="8576"/>
                    <a:pt x="14400" y="8576"/>
                  </a:cubicBezTo>
                  <a:cubicBezTo>
                    <a:pt x="14942" y="8576"/>
                    <a:pt x="15440" y="8150"/>
                    <a:pt x="15915" y="7745"/>
                  </a:cubicBezTo>
                  <a:cubicBezTo>
                    <a:pt x="16291" y="7420"/>
                    <a:pt x="16717" y="7044"/>
                    <a:pt x="16993" y="7044"/>
                  </a:cubicBezTo>
                  <a:lnTo>
                    <a:pt x="17018" y="7044"/>
                  </a:lnTo>
                  <a:cubicBezTo>
                    <a:pt x="17244" y="7044"/>
                    <a:pt x="17645" y="7420"/>
                    <a:pt x="17945" y="7720"/>
                  </a:cubicBezTo>
                  <a:cubicBezTo>
                    <a:pt x="18447" y="8197"/>
                    <a:pt x="18973" y="8698"/>
                    <a:pt x="19600" y="8698"/>
                  </a:cubicBezTo>
                  <a:lnTo>
                    <a:pt x="19625" y="8698"/>
                  </a:lnTo>
                  <a:cubicBezTo>
                    <a:pt x="20427" y="8673"/>
                    <a:pt x="21103" y="8146"/>
                    <a:pt x="21755" y="7645"/>
                  </a:cubicBezTo>
                  <a:cubicBezTo>
                    <a:pt x="22281" y="7244"/>
                    <a:pt x="22808" y="6868"/>
                    <a:pt x="23259" y="6843"/>
                  </a:cubicBezTo>
                  <a:cubicBezTo>
                    <a:pt x="23291" y="6840"/>
                    <a:pt x="23324" y="6838"/>
                    <a:pt x="23358" y="6838"/>
                  </a:cubicBezTo>
                  <a:cubicBezTo>
                    <a:pt x="23841" y="6838"/>
                    <a:pt x="24426" y="7165"/>
                    <a:pt x="24988" y="7470"/>
                  </a:cubicBezTo>
                  <a:cubicBezTo>
                    <a:pt x="25609" y="7815"/>
                    <a:pt x="26272" y="8181"/>
                    <a:pt x="26919" y="8181"/>
                  </a:cubicBezTo>
                  <a:cubicBezTo>
                    <a:pt x="26977" y="8181"/>
                    <a:pt x="27035" y="8178"/>
                    <a:pt x="27093" y="8171"/>
                  </a:cubicBezTo>
                  <a:cubicBezTo>
                    <a:pt x="27895" y="8096"/>
                    <a:pt x="28547" y="7520"/>
                    <a:pt x="29148" y="6968"/>
                  </a:cubicBezTo>
                  <a:cubicBezTo>
                    <a:pt x="29650" y="6517"/>
                    <a:pt x="30126" y="6116"/>
                    <a:pt x="30577" y="6041"/>
                  </a:cubicBezTo>
                  <a:cubicBezTo>
                    <a:pt x="30637" y="6033"/>
                    <a:pt x="30698" y="6029"/>
                    <a:pt x="30760" y="6029"/>
                  </a:cubicBezTo>
                  <a:cubicBezTo>
                    <a:pt x="31246" y="6029"/>
                    <a:pt x="31801" y="6273"/>
                    <a:pt x="32357" y="6517"/>
                  </a:cubicBezTo>
                  <a:cubicBezTo>
                    <a:pt x="32958" y="6787"/>
                    <a:pt x="33576" y="7056"/>
                    <a:pt x="34169" y="7056"/>
                  </a:cubicBezTo>
                  <a:cubicBezTo>
                    <a:pt x="34293" y="7056"/>
                    <a:pt x="34416" y="7045"/>
                    <a:pt x="34537" y="7019"/>
                  </a:cubicBezTo>
                  <a:cubicBezTo>
                    <a:pt x="35339" y="6843"/>
                    <a:pt x="35941" y="6192"/>
                    <a:pt x="36492" y="5565"/>
                  </a:cubicBezTo>
                  <a:cubicBezTo>
                    <a:pt x="36918" y="5064"/>
                    <a:pt x="37344" y="4613"/>
                    <a:pt x="37745" y="4487"/>
                  </a:cubicBezTo>
                  <a:cubicBezTo>
                    <a:pt x="37885" y="4447"/>
                    <a:pt x="38036" y="4430"/>
                    <a:pt x="38194" y="4430"/>
                  </a:cubicBezTo>
                  <a:cubicBezTo>
                    <a:pt x="38632" y="4430"/>
                    <a:pt x="39128" y="4559"/>
                    <a:pt x="39625" y="4688"/>
                  </a:cubicBezTo>
                  <a:cubicBezTo>
                    <a:pt x="40126" y="4821"/>
                    <a:pt x="40650" y="4966"/>
                    <a:pt x="41136" y="4966"/>
                  </a:cubicBezTo>
                  <a:cubicBezTo>
                    <a:pt x="41379" y="4966"/>
                    <a:pt x="41613" y="4930"/>
                    <a:pt x="41830" y="4838"/>
                  </a:cubicBezTo>
                  <a:cubicBezTo>
                    <a:pt x="42682" y="4487"/>
                    <a:pt x="43134" y="3635"/>
                    <a:pt x="43535" y="2883"/>
                  </a:cubicBezTo>
                  <a:cubicBezTo>
                    <a:pt x="43835" y="2357"/>
                    <a:pt x="44086" y="1856"/>
                    <a:pt x="44412" y="1630"/>
                  </a:cubicBezTo>
                  <a:cubicBezTo>
                    <a:pt x="44888" y="1329"/>
                    <a:pt x="45565" y="1229"/>
                    <a:pt x="46241" y="1154"/>
                  </a:cubicBezTo>
                  <a:cubicBezTo>
                    <a:pt x="46768" y="1054"/>
                    <a:pt x="47294" y="978"/>
                    <a:pt x="47695" y="803"/>
                  </a:cubicBezTo>
                  <a:cubicBezTo>
                    <a:pt x="47620" y="527"/>
                    <a:pt x="47545" y="277"/>
                    <a:pt x="4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2" descr="Không có mô tả.">
            <a:extLst>
              <a:ext uri="{FF2B5EF4-FFF2-40B4-BE49-F238E27FC236}">
                <a16:creationId xmlns:a16="http://schemas.microsoft.com/office/drawing/2014/main" id="{F4347284-9980-B619-6D97-F1E943B83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07" y="796219"/>
            <a:ext cx="5760297" cy="407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148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52"/>
          <p:cNvSpPr txBox="1">
            <a:spLocks noGrp="1"/>
          </p:cNvSpPr>
          <p:nvPr>
            <p:ph type="title"/>
          </p:nvPr>
        </p:nvSpPr>
        <p:spPr>
          <a:xfrm>
            <a:off x="6407331" y="508939"/>
            <a:ext cx="2158600" cy="6241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Complex</a:t>
            </a:r>
            <a:endParaRPr sz="4000" dirty="0"/>
          </a:p>
        </p:txBody>
      </p:sp>
      <p:grpSp>
        <p:nvGrpSpPr>
          <p:cNvPr id="1712" name="Google Shape;1712;p52"/>
          <p:cNvGrpSpPr/>
          <p:nvPr/>
        </p:nvGrpSpPr>
        <p:grpSpPr>
          <a:xfrm rot="633311">
            <a:off x="8127707" y="111799"/>
            <a:ext cx="716280" cy="794279"/>
            <a:chOff x="9341035" y="120303"/>
            <a:chExt cx="1721019" cy="1699630"/>
          </a:xfrm>
        </p:grpSpPr>
        <p:sp>
          <p:nvSpPr>
            <p:cNvPr id="1713" name="Google Shape;1713;p52"/>
            <p:cNvSpPr/>
            <p:nvPr/>
          </p:nvSpPr>
          <p:spPr>
            <a:xfrm rot="1100226">
              <a:off x="9696227" y="380362"/>
              <a:ext cx="1243721" cy="976977"/>
            </a:xfrm>
            <a:custGeom>
              <a:avLst/>
              <a:gdLst/>
              <a:ahLst/>
              <a:cxnLst/>
              <a:rect l="l" t="t" r="r" b="b"/>
              <a:pathLst>
                <a:path w="49750" h="39080" extrusionOk="0">
                  <a:moveTo>
                    <a:pt x="25442" y="0"/>
                  </a:moveTo>
                  <a:cubicBezTo>
                    <a:pt x="24313" y="0"/>
                    <a:pt x="23159" y="104"/>
                    <a:pt x="21980" y="314"/>
                  </a:cubicBezTo>
                  <a:cubicBezTo>
                    <a:pt x="251" y="4549"/>
                    <a:pt x="0" y="30915"/>
                    <a:pt x="0" y="30915"/>
                  </a:cubicBezTo>
                  <a:cubicBezTo>
                    <a:pt x="0" y="30915"/>
                    <a:pt x="4300" y="39080"/>
                    <a:pt x="18640" y="39080"/>
                  </a:cubicBezTo>
                  <a:cubicBezTo>
                    <a:pt x="26058" y="39080"/>
                    <a:pt x="36163" y="36895"/>
                    <a:pt x="49750" y="30264"/>
                  </a:cubicBezTo>
                  <a:cubicBezTo>
                    <a:pt x="46384" y="11534"/>
                    <a:pt x="37370" y="0"/>
                    <a:pt x="25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2"/>
            <p:cNvSpPr/>
            <p:nvPr/>
          </p:nvSpPr>
          <p:spPr>
            <a:xfrm rot="1100226">
              <a:off x="9844172" y="314949"/>
              <a:ext cx="418565" cy="934203"/>
            </a:xfrm>
            <a:custGeom>
              <a:avLst/>
              <a:gdLst/>
              <a:ahLst/>
              <a:cxnLst/>
              <a:rect l="l" t="t" r="r" b="b"/>
              <a:pathLst>
                <a:path w="16743" h="37369" extrusionOk="0">
                  <a:moveTo>
                    <a:pt x="16642" y="0"/>
                  </a:moveTo>
                  <a:cubicBezTo>
                    <a:pt x="12031" y="0"/>
                    <a:pt x="9123" y="4587"/>
                    <a:pt x="7444" y="8346"/>
                  </a:cubicBezTo>
                  <a:cubicBezTo>
                    <a:pt x="4462" y="16968"/>
                    <a:pt x="1204" y="25865"/>
                    <a:pt x="1" y="35013"/>
                  </a:cubicBezTo>
                  <a:cubicBezTo>
                    <a:pt x="1580" y="35940"/>
                    <a:pt x="3534" y="36767"/>
                    <a:pt x="5966" y="37369"/>
                  </a:cubicBezTo>
                  <a:cubicBezTo>
                    <a:pt x="7996" y="25088"/>
                    <a:pt x="7093" y="9900"/>
                    <a:pt x="16467" y="952"/>
                  </a:cubicBezTo>
                  <a:cubicBezTo>
                    <a:pt x="16567" y="877"/>
                    <a:pt x="16642" y="777"/>
                    <a:pt x="16743" y="702"/>
                  </a:cubicBezTo>
                  <a:cubicBezTo>
                    <a:pt x="16717" y="451"/>
                    <a:pt x="16667" y="226"/>
                    <a:pt x="16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2"/>
            <p:cNvSpPr/>
            <p:nvPr/>
          </p:nvSpPr>
          <p:spPr>
            <a:xfrm rot="1100226">
              <a:off x="9733627" y="301359"/>
              <a:ext cx="416040" cy="775707"/>
            </a:xfrm>
            <a:custGeom>
              <a:avLst/>
              <a:gdLst/>
              <a:ahLst/>
              <a:cxnLst/>
              <a:rect l="l" t="t" r="r" b="b"/>
              <a:pathLst>
                <a:path w="16642" h="31029" extrusionOk="0">
                  <a:moveTo>
                    <a:pt x="16642" y="1"/>
                  </a:moveTo>
                  <a:lnTo>
                    <a:pt x="16642" y="1"/>
                  </a:lnTo>
                  <a:cubicBezTo>
                    <a:pt x="201" y="7119"/>
                    <a:pt x="0" y="28973"/>
                    <a:pt x="0" y="28973"/>
                  </a:cubicBezTo>
                  <a:cubicBezTo>
                    <a:pt x="0" y="28973"/>
                    <a:pt x="451" y="29850"/>
                    <a:pt x="1579" y="31028"/>
                  </a:cubicBezTo>
                  <a:cubicBezTo>
                    <a:pt x="4136" y="19449"/>
                    <a:pt x="7243" y="6868"/>
                    <a:pt x="16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2"/>
            <p:cNvSpPr/>
            <p:nvPr/>
          </p:nvSpPr>
          <p:spPr>
            <a:xfrm rot="1100226">
              <a:off x="10084218" y="387401"/>
              <a:ext cx="263794" cy="937028"/>
            </a:xfrm>
            <a:custGeom>
              <a:avLst/>
              <a:gdLst/>
              <a:ahLst/>
              <a:cxnLst/>
              <a:rect l="l" t="t" r="r" b="b"/>
              <a:pathLst>
                <a:path w="10552" h="37482" extrusionOk="0">
                  <a:moveTo>
                    <a:pt x="6542" y="1"/>
                  </a:moveTo>
                  <a:cubicBezTo>
                    <a:pt x="6441" y="76"/>
                    <a:pt x="6366" y="176"/>
                    <a:pt x="6266" y="251"/>
                  </a:cubicBezTo>
                  <a:cubicBezTo>
                    <a:pt x="3484" y="9274"/>
                    <a:pt x="2657" y="18272"/>
                    <a:pt x="1830" y="27695"/>
                  </a:cubicBezTo>
                  <a:cubicBezTo>
                    <a:pt x="1830" y="30201"/>
                    <a:pt x="577" y="32708"/>
                    <a:pt x="176" y="35640"/>
                  </a:cubicBezTo>
                  <a:cubicBezTo>
                    <a:pt x="75" y="36217"/>
                    <a:pt x="25" y="36793"/>
                    <a:pt x="0" y="37344"/>
                  </a:cubicBezTo>
                  <a:cubicBezTo>
                    <a:pt x="1003" y="37433"/>
                    <a:pt x="2059" y="37482"/>
                    <a:pt x="3174" y="37482"/>
                  </a:cubicBezTo>
                  <a:cubicBezTo>
                    <a:pt x="4596" y="37482"/>
                    <a:pt x="6115" y="37402"/>
                    <a:pt x="7745" y="37219"/>
                  </a:cubicBezTo>
                  <a:cubicBezTo>
                    <a:pt x="10552" y="24813"/>
                    <a:pt x="8446" y="12407"/>
                    <a:pt x="6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2"/>
            <p:cNvSpPr/>
            <p:nvPr/>
          </p:nvSpPr>
          <p:spPr>
            <a:xfrm rot="1100226">
              <a:off x="10246160" y="414595"/>
              <a:ext cx="342117" cy="941728"/>
            </a:xfrm>
            <a:custGeom>
              <a:avLst/>
              <a:gdLst/>
              <a:ahLst/>
              <a:cxnLst/>
              <a:rect l="l" t="t" r="r" b="b"/>
              <a:pathLst>
                <a:path w="13685" h="37670" extrusionOk="0">
                  <a:moveTo>
                    <a:pt x="1780" y="0"/>
                  </a:moveTo>
                  <a:cubicBezTo>
                    <a:pt x="1203" y="50"/>
                    <a:pt x="602" y="100"/>
                    <a:pt x="0" y="226"/>
                  </a:cubicBezTo>
                  <a:cubicBezTo>
                    <a:pt x="4938" y="11704"/>
                    <a:pt x="7820" y="24837"/>
                    <a:pt x="7469" y="37669"/>
                  </a:cubicBezTo>
                  <a:cubicBezTo>
                    <a:pt x="9349" y="37243"/>
                    <a:pt x="11304" y="36692"/>
                    <a:pt x="13409" y="36040"/>
                  </a:cubicBezTo>
                  <a:cubicBezTo>
                    <a:pt x="13685" y="23308"/>
                    <a:pt x="9248" y="10376"/>
                    <a:pt x="1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2"/>
            <p:cNvSpPr/>
            <p:nvPr/>
          </p:nvSpPr>
          <p:spPr>
            <a:xfrm rot="1100226">
              <a:off x="10328290" y="468098"/>
              <a:ext cx="528838" cy="851130"/>
            </a:xfrm>
            <a:custGeom>
              <a:avLst/>
              <a:gdLst/>
              <a:ahLst/>
              <a:cxnLst/>
              <a:rect l="l" t="t" r="r" b="b"/>
              <a:pathLst>
                <a:path w="21154" h="34046" extrusionOk="0">
                  <a:moveTo>
                    <a:pt x="560" y="0"/>
                  </a:moveTo>
                  <a:cubicBezTo>
                    <a:pt x="375" y="0"/>
                    <a:pt x="189" y="4"/>
                    <a:pt x="1" y="10"/>
                  </a:cubicBezTo>
                  <a:cubicBezTo>
                    <a:pt x="10001" y="5047"/>
                    <a:pt x="10903" y="16100"/>
                    <a:pt x="13660" y="26777"/>
                  </a:cubicBezTo>
                  <a:cubicBezTo>
                    <a:pt x="14086" y="28030"/>
                    <a:pt x="14913" y="30110"/>
                    <a:pt x="15339" y="31363"/>
                  </a:cubicBezTo>
                  <a:cubicBezTo>
                    <a:pt x="15665" y="32266"/>
                    <a:pt x="15941" y="33168"/>
                    <a:pt x="16166" y="34045"/>
                  </a:cubicBezTo>
                  <a:cubicBezTo>
                    <a:pt x="17770" y="33419"/>
                    <a:pt x="19450" y="32717"/>
                    <a:pt x="21154" y="31940"/>
                  </a:cubicBezTo>
                  <a:cubicBezTo>
                    <a:pt x="19675" y="18807"/>
                    <a:pt x="14888" y="5574"/>
                    <a:pt x="2181" y="85"/>
                  </a:cubicBezTo>
                  <a:cubicBezTo>
                    <a:pt x="1655" y="29"/>
                    <a:pt x="1115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2"/>
            <p:cNvSpPr/>
            <p:nvPr/>
          </p:nvSpPr>
          <p:spPr>
            <a:xfrm rot="1100226">
              <a:off x="9393397" y="1003892"/>
              <a:ext cx="1562639" cy="585086"/>
            </a:xfrm>
            <a:custGeom>
              <a:avLst/>
              <a:gdLst/>
              <a:ahLst/>
              <a:cxnLst/>
              <a:rect l="l" t="t" r="r" b="b"/>
              <a:pathLst>
                <a:path w="62507" h="23404" extrusionOk="0">
                  <a:moveTo>
                    <a:pt x="55263" y="1"/>
                  </a:moveTo>
                  <a:cubicBezTo>
                    <a:pt x="55264" y="1"/>
                    <a:pt x="58296" y="3936"/>
                    <a:pt x="49775" y="7118"/>
                  </a:cubicBezTo>
                  <a:cubicBezTo>
                    <a:pt x="43371" y="9511"/>
                    <a:pt x="34009" y="10685"/>
                    <a:pt x="26496" y="10685"/>
                  </a:cubicBezTo>
                  <a:cubicBezTo>
                    <a:pt x="24012" y="10685"/>
                    <a:pt x="21730" y="10557"/>
                    <a:pt x="19825" y="10301"/>
                  </a:cubicBezTo>
                  <a:cubicBezTo>
                    <a:pt x="12155" y="9274"/>
                    <a:pt x="5865" y="7545"/>
                    <a:pt x="6566" y="3008"/>
                  </a:cubicBezTo>
                  <a:lnTo>
                    <a:pt x="6566" y="3008"/>
                  </a:lnTo>
                  <a:cubicBezTo>
                    <a:pt x="6566" y="3009"/>
                    <a:pt x="0" y="8322"/>
                    <a:pt x="4286" y="17369"/>
                  </a:cubicBezTo>
                  <a:cubicBezTo>
                    <a:pt x="7263" y="20803"/>
                    <a:pt x="15160" y="23404"/>
                    <a:pt x="26309" y="23404"/>
                  </a:cubicBezTo>
                  <a:cubicBezTo>
                    <a:pt x="29238" y="23404"/>
                    <a:pt x="32392" y="23224"/>
                    <a:pt x="35740" y="22833"/>
                  </a:cubicBezTo>
                  <a:cubicBezTo>
                    <a:pt x="51830" y="20953"/>
                    <a:pt x="59499" y="18171"/>
                    <a:pt x="61003" y="10026"/>
                  </a:cubicBezTo>
                  <a:cubicBezTo>
                    <a:pt x="62507" y="1881"/>
                    <a:pt x="55264" y="1"/>
                    <a:pt x="55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2"/>
            <p:cNvSpPr/>
            <p:nvPr/>
          </p:nvSpPr>
          <p:spPr>
            <a:xfrm rot="1100226">
              <a:off x="10249215" y="173387"/>
              <a:ext cx="396016" cy="362792"/>
            </a:xfrm>
            <a:custGeom>
              <a:avLst/>
              <a:gdLst/>
              <a:ahLst/>
              <a:cxnLst/>
              <a:rect l="l" t="t" r="r" b="b"/>
              <a:pathLst>
                <a:path w="15841" h="14512" extrusionOk="0">
                  <a:moveTo>
                    <a:pt x="7921" y="1"/>
                  </a:moveTo>
                  <a:cubicBezTo>
                    <a:pt x="3535" y="1"/>
                    <a:pt x="1" y="3234"/>
                    <a:pt x="1" y="7269"/>
                  </a:cubicBezTo>
                  <a:cubicBezTo>
                    <a:pt x="1" y="11279"/>
                    <a:pt x="3535" y="14512"/>
                    <a:pt x="7921" y="14512"/>
                  </a:cubicBezTo>
                  <a:cubicBezTo>
                    <a:pt x="12307" y="14512"/>
                    <a:pt x="15840" y="11279"/>
                    <a:pt x="15840" y="7269"/>
                  </a:cubicBezTo>
                  <a:cubicBezTo>
                    <a:pt x="15840" y="3234"/>
                    <a:pt x="12307" y="1"/>
                    <a:pt x="7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2"/>
            <p:cNvSpPr/>
            <p:nvPr/>
          </p:nvSpPr>
          <p:spPr>
            <a:xfrm rot="1100226">
              <a:off x="9621459" y="975052"/>
              <a:ext cx="1216172" cy="258144"/>
            </a:xfrm>
            <a:custGeom>
              <a:avLst/>
              <a:gdLst/>
              <a:ahLst/>
              <a:cxnLst/>
              <a:rect l="l" t="t" r="r" b="b"/>
              <a:pathLst>
                <a:path w="48648" h="10326" extrusionOk="0">
                  <a:moveTo>
                    <a:pt x="48297" y="0"/>
                  </a:moveTo>
                  <a:cubicBezTo>
                    <a:pt x="48096" y="777"/>
                    <a:pt x="47645" y="1529"/>
                    <a:pt x="46993" y="2256"/>
                  </a:cubicBezTo>
                  <a:cubicBezTo>
                    <a:pt x="43359" y="6316"/>
                    <a:pt x="33234" y="8998"/>
                    <a:pt x="19951" y="9449"/>
                  </a:cubicBezTo>
                  <a:cubicBezTo>
                    <a:pt x="19381" y="9468"/>
                    <a:pt x="18827" y="9478"/>
                    <a:pt x="18288" y="9478"/>
                  </a:cubicBezTo>
                  <a:cubicBezTo>
                    <a:pt x="6428" y="9478"/>
                    <a:pt x="1661" y="4896"/>
                    <a:pt x="151" y="2882"/>
                  </a:cubicBezTo>
                  <a:cubicBezTo>
                    <a:pt x="76" y="3308"/>
                    <a:pt x="51" y="3709"/>
                    <a:pt x="1" y="4060"/>
                  </a:cubicBezTo>
                  <a:cubicBezTo>
                    <a:pt x="2056" y="6441"/>
                    <a:pt x="7118" y="10326"/>
                    <a:pt x="18246" y="10326"/>
                  </a:cubicBezTo>
                  <a:cubicBezTo>
                    <a:pt x="18798" y="10326"/>
                    <a:pt x="19374" y="10326"/>
                    <a:pt x="19976" y="10301"/>
                  </a:cubicBezTo>
                  <a:cubicBezTo>
                    <a:pt x="33685" y="9825"/>
                    <a:pt x="43760" y="7093"/>
                    <a:pt x="47620" y="2832"/>
                  </a:cubicBezTo>
                  <a:cubicBezTo>
                    <a:pt x="48046" y="2356"/>
                    <a:pt x="48372" y="1855"/>
                    <a:pt x="48647" y="1378"/>
                  </a:cubicBezTo>
                  <a:cubicBezTo>
                    <a:pt x="48522" y="902"/>
                    <a:pt x="48422" y="451"/>
                    <a:pt x="48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2"/>
            <p:cNvSpPr/>
            <p:nvPr/>
          </p:nvSpPr>
          <p:spPr>
            <a:xfrm rot="1100226">
              <a:off x="9650012" y="937208"/>
              <a:ext cx="1192347" cy="217445"/>
            </a:xfrm>
            <a:custGeom>
              <a:avLst/>
              <a:gdLst/>
              <a:ahLst/>
              <a:cxnLst/>
              <a:rect l="l" t="t" r="r" b="b"/>
              <a:pathLst>
                <a:path w="47695" h="8698" extrusionOk="0">
                  <a:moveTo>
                    <a:pt x="47469" y="1"/>
                  </a:moveTo>
                  <a:cubicBezTo>
                    <a:pt x="47144" y="176"/>
                    <a:pt x="46642" y="252"/>
                    <a:pt x="46116" y="327"/>
                  </a:cubicBezTo>
                  <a:cubicBezTo>
                    <a:pt x="45414" y="427"/>
                    <a:pt x="44587" y="527"/>
                    <a:pt x="43961" y="928"/>
                  </a:cubicBezTo>
                  <a:cubicBezTo>
                    <a:pt x="43459" y="1254"/>
                    <a:pt x="43159" y="1856"/>
                    <a:pt x="42808" y="2482"/>
                  </a:cubicBezTo>
                  <a:cubicBezTo>
                    <a:pt x="42457" y="3134"/>
                    <a:pt x="42081" y="3836"/>
                    <a:pt x="41530" y="4061"/>
                  </a:cubicBezTo>
                  <a:cubicBezTo>
                    <a:pt x="41412" y="4113"/>
                    <a:pt x="41275" y="4134"/>
                    <a:pt x="41124" y="4134"/>
                  </a:cubicBezTo>
                  <a:cubicBezTo>
                    <a:pt x="40757" y="4134"/>
                    <a:pt x="40304" y="4010"/>
                    <a:pt x="39825" y="3886"/>
                  </a:cubicBezTo>
                  <a:cubicBezTo>
                    <a:pt x="39279" y="3745"/>
                    <a:pt x="38719" y="3591"/>
                    <a:pt x="38183" y="3591"/>
                  </a:cubicBezTo>
                  <a:cubicBezTo>
                    <a:pt x="37957" y="3591"/>
                    <a:pt x="37735" y="3618"/>
                    <a:pt x="37519" y="3685"/>
                  </a:cubicBezTo>
                  <a:cubicBezTo>
                    <a:pt x="36868" y="3886"/>
                    <a:pt x="36367" y="4437"/>
                    <a:pt x="35865" y="4988"/>
                  </a:cubicBezTo>
                  <a:cubicBezTo>
                    <a:pt x="35389" y="5540"/>
                    <a:pt x="34913" y="6091"/>
                    <a:pt x="34362" y="6192"/>
                  </a:cubicBezTo>
                  <a:cubicBezTo>
                    <a:pt x="34292" y="6207"/>
                    <a:pt x="34220" y="6214"/>
                    <a:pt x="34145" y="6214"/>
                  </a:cubicBezTo>
                  <a:cubicBezTo>
                    <a:pt x="33732" y="6214"/>
                    <a:pt x="33238" y="5999"/>
                    <a:pt x="32707" y="5765"/>
                  </a:cubicBezTo>
                  <a:cubicBezTo>
                    <a:pt x="32062" y="5486"/>
                    <a:pt x="31418" y="5188"/>
                    <a:pt x="30773" y="5188"/>
                  </a:cubicBezTo>
                  <a:cubicBezTo>
                    <a:pt x="30666" y="5188"/>
                    <a:pt x="30559" y="5196"/>
                    <a:pt x="30452" y="5214"/>
                  </a:cubicBezTo>
                  <a:cubicBezTo>
                    <a:pt x="29750" y="5314"/>
                    <a:pt x="29174" y="5841"/>
                    <a:pt x="28597" y="6342"/>
                  </a:cubicBezTo>
                  <a:cubicBezTo>
                    <a:pt x="28071" y="6818"/>
                    <a:pt x="27544" y="7294"/>
                    <a:pt x="27018" y="7344"/>
                  </a:cubicBezTo>
                  <a:cubicBezTo>
                    <a:pt x="26985" y="7348"/>
                    <a:pt x="26952" y="7350"/>
                    <a:pt x="26918" y="7350"/>
                  </a:cubicBezTo>
                  <a:cubicBezTo>
                    <a:pt x="26466" y="7350"/>
                    <a:pt x="25949" y="7046"/>
                    <a:pt x="25389" y="6743"/>
                  </a:cubicBezTo>
                  <a:cubicBezTo>
                    <a:pt x="24727" y="6365"/>
                    <a:pt x="24044" y="5987"/>
                    <a:pt x="23337" y="5987"/>
                  </a:cubicBezTo>
                  <a:cubicBezTo>
                    <a:pt x="23295" y="5987"/>
                    <a:pt x="23252" y="5988"/>
                    <a:pt x="23209" y="5991"/>
                  </a:cubicBezTo>
                  <a:cubicBezTo>
                    <a:pt x="22482" y="6041"/>
                    <a:pt x="21855" y="6517"/>
                    <a:pt x="21254" y="6994"/>
                  </a:cubicBezTo>
                  <a:cubicBezTo>
                    <a:pt x="20702" y="7420"/>
                    <a:pt x="20126" y="7846"/>
                    <a:pt x="19600" y="7846"/>
                  </a:cubicBezTo>
                  <a:cubicBezTo>
                    <a:pt x="19591" y="7846"/>
                    <a:pt x="19583" y="7847"/>
                    <a:pt x="19574" y="7847"/>
                  </a:cubicBezTo>
                  <a:cubicBezTo>
                    <a:pt x="19298" y="7847"/>
                    <a:pt x="18887" y="7459"/>
                    <a:pt x="18522" y="7119"/>
                  </a:cubicBezTo>
                  <a:cubicBezTo>
                    <a:pt x="18071" y="6668"/>
                    <a:pt x="17595" y="6217"/>
                    <a:pt x="17018" y="6217"/>
                  </a:cubicBezTo>
                  <a:cubicBezTo>
                    <a:pt x="16417" y="6217"/>
                    <a:pt x="15890" y="6668"/>
                    <a:pt x="15364" y="7119"/>
                  </a:cubicBezTo>
                  <a:cubicBezTo>
                    <a:pt x="15049" y="7386"/>
                    <a:pt x="14639" y="7747"/>
                    <a:pt x="14409" y="7747"/>
                  </a:cubicBezTo>
                  <a:cubicBezTo>
                    <a:pt x="14401" y="7747"/>
                    <a:pt x="14394" y="7746"/>
                    <a:pt x="14387" y="7745"/>
                  </a:cubicBezTo>
                  <a:cubicBezTo>
                    <a:pt x="14086" y="7720"/>
                    <a:pt x="13735" y="7269"/>
                    <a:pt x="13409" y="6868"/>
                  </a:cubicBezTo>
                  <a:cubicBezTo>
                    <a:pt x="13008" y="6392"/>
                    <a:pt x="12582" y="5866"/>
                    <a:pt x="12031" y="5791"/>
                  </a:cubicBezTo>
                  <a:cubicBezTo>
                    <a:pt x="11964" y="5779"/>
                    <a:pt x="11897" y="5774"/>
                    <a:pt x="11830" y="5774"/>
                  </a:cubicBezTo>
                  <a:cubicBezTo>
                    <a:pt x="11296" y="5774"/>
                    <a:pt x="10766" y="6108"/>
                    <a:pt x="10276" y="6442"/>
                  </a:cubicBezTo>
                  <a:cubicBezTo>
                    <a:pt x="9931" y="6673"/>
                    <a:pt x="9500" y="6924"/>
                    <a:pt x="9277" y="6924"/>
                  </a:cubicBezTo>
                  <a:cubicBezTo>
                    <a:pt x="9258" y="6924"/>
                    <a:pt x="9240" y="6922"/>
                    <a:pt x="9224" y="6918"/>
                  </a:cubicBezTo>
                  <a:cubicBezTo>
                    <a:pt x="8923" y="6843"/>
                    <a:pt x="8622" y="6342"/>
                    <a:pt x="8371" y="5891"/>
                  </a:cubicBezTo>
                  <a:cubicBezTo>
                    <a:pt x="8071" y="5339"/>
                    <a:pt x="7770" y="4788"/>
                    <a:pt x="7269" y="4587"/>
                  </a:cubicBezTo>
                  <a:cubicBezTo>
                    <a:pt x="7114" y="4536"/>
                    <a:pt x="6956" y="4514"/>
                    <a:pt x="6796" y="4514"/>
                  </a:cubicBezTo>
                  <a:cubicBezTo>
                    <a:pt x="6334" y="4514"/>
                    <a:pt x="5854" y="4696"/>
                    <a:pt x="5389" y="4863"/>
                  </a:cubicBezTo>
                  <a:cubicBezTo>
                    <a:pt x="5043" y="4985"/>
                    <a:pt x="4647" y="5141"/>
                    <a:pt x="4416" y="5141"/>
                  </a:cubicBezTo>
                  <a:cubicBezTo>
                    <a:pt x="4363" y="5141"/>
                    <a:pt x="4319" y="5133"/>
                    <a:pt x="4286" y="5114"/>
                  </a:cubicBezTo>
                  <a:cubicBezTo>
                    <a:pt x="3985" y="4963"/>
                    <a:pt x="3835" y="4387"/>
                    <a:pt x="3685" y="3861"/>
                  </a:cubicBezTo>
                  <a:cubicBezTo>
                    <a:pt x="3534" y="3259"/>
                    <a:pt x="3384" y="2683"/>
                    <a:pt x="2983" y="2382"/>
                  </a:cubicBezTo>
                  <a:cubicBezTo>
                    <a:pt x="2613" y="2118"/>
                    <a:pt x="2120" y="2064"/>
                    <a:pt x="1633" y="2064"/>
                  </a:cubicBezTo>
                  <a:cubicBezTo>
                    <a:pt x="1427" y="2064"/>
                    <a:pt x="1222" y="2074"/>
                    <a:pt x="1028" y="2081"/>
                  </a:cubicBezTo>
                  <a:cubicBezTo>
                    <a:pt x="844" y="2081"/>
                    <a:pt x="616" y="2092"/>
                    <a:pt x="417" y="2092"/>
                  </a:cubicBezTo>
                  <a:cubicBezTo>
                    <a:pt x="318" y="2092"/>
                    <a:pt x="226" y="2090"/>
                    <a:pt x="151" y="2081"/>
                  </a:cubicBezTo>
                  <a:cubicBezTo>
                    <a:pt x="101" y="2357"/>
                    <a:pt x="51" y="2633"/>
                    <a:pt x="0" y="2883"/>
                  </a:cubicBezTo>
                  <a:cubicBezTo>
                    <a:pt x="163" y="2921"/>
                    <a:pt x="333" y="2933"/>
                    <a:pt x="508" y="2933"/>
                  </a:cubicBezTo>
                  <a:cubicBezTo>
                    <a:pt x="683" y="2933"/>
                    <a:pt x="865" y="2921"/>
                    <a:pt x="1053" y="2908"/>
                  </a:cubicBezTo>
                  <a:cubicBezTo>
                    <a:pt x="1227" y="2900"/>
                    <a:pt x="1407" y="2892"/>
                    <a:pt x="1580" y="2892"/>
                  </a:cubicBezTo>
                  <a:cubicBezTo>
                    <a:pt x="1955" y="2892"/>
                    <a:pt x="2301" y="2929"/>
                    <a:pt x="2507" y="3084"/>
                  </a:cubicBezTo>
                  <a:cubicBezTo>
                    <a:pt x="2657" y="3184"/>
                    <a:pt x="2782" y="3685"/>
                    <a:pt x="2883" y="4061"/>
                  </a:cubicBezTo>
                  <a:cubicBezTo>
                    <a:pt x="3058" y="4763"/>
                    <a:pt x="3259" y="5540"/>
                    <a:pt x="3885" y="5866"/>
                  </a:cubicBezTo>
                  <a:cubicBezTo>
                    <a:pt x="4049" y="5944"/>
                    <a:pt x="4226" y="5976"/>
                    <a:pt x="4409" y="5976"/>
                  </a:cubicBezTo>
                  <a:cubicBezTo>
                    <a:pt x="4813" y="5976"/>
                    <a:pt x="5251" y="5820"/>
                    <a:pt x="5665" y="5665"/>
                  </a:cubicBezTo>
                  <a:cubicBezTo>
                    <a:pt x="6038" y="5508"/>
                    <a:pt x="6458" y="5351"/>
                    <a:pt x="6755" y="5351"/>
                  </a:cubicBezTo>
                  <a:cubicBezTo>
                    <a:pt x="6836" y="5351"/>
                    <a:pt x="6909" y="5362"/>
                    <a:pt x="6968" y="5389"/>
                  </a:cubicBezTo>
                  <a:cubicBezTo>
                    <a:pt x="7193" y="5465"/>
                    <a:pt x="7444" y="5916"/>
                    <a:pt x="7645" y="6292"/>
                  </a:cubicBezTo>
                  <a:cubicBezTo>
                    <a:pt x="7970" y="6893"/>
                    <a:pt x="8371" y="7570"/>
                    <a:pt x="9023" y="7745"/>
                  </a:cubicBezTo>
                  <a:cubicBezTo>
                    <a:pt x="9097" y="7762"/>
                    <a:pt x="9172" y="7770"/>
                    <a:pt x="9247" y="7770"/>
                  </a:cubicBezTo>
                  <a:cubicBezTo>
                    <a:pt x="9730" y="7770"/>
                    <a:pt x="10228" y="7448"/>
                    <a:pt x="10727" y="7144"/>
                  </a:cubicBezTo>
                  <a:cubicBezTo>
                    <a:pt x="11099" y="6889"/>
                    <a:pt x="11534" y="6612"/>
                    <a:pt x="11835" y="6612"/>
                  </a:cubicBezTo>
                  <a:cubicBezTo>
                    <a:pt x="11860" y="6612"/>
                    <a:pt x="11883" y="6614"/>
                    <a:pt x="11905" y="6618"/>
                  </a:cubicBezTo>
                  <a:cubicBezTo>
                    <a:pt x="12131" y="6643"/>
                    <a:pt x="12482" y="7069"/>
                    <a:pt x="12757" y="7395"/>
                  </a:cubicBezTo>
                  <a:cubicBezTo>
                    <a:pt x="13209" y="7946"/>
                    <a:pt x="13660" y="8522"/>
                    <a:pt x="14311" y="8572"/>
                  </a:cubicBezTo>
                  <a:cubicBezTo>
                    <a:pt x="14341" y="8575"/>
                    <a:pt x="14370" y="8576"/>
                    <a:pt x="14400" y="8576"/>
                  </a:cubicBezTo>
                  <a:cubicBezTo>
                    <a:pt x="14942" y="8576"/>
                    <a:pt x="15440" y="8150"/>
                    <a:pt x="15915" y="7745"/>
                  </a:cubicBezTo>
                  <a:cubicBezTo>
                    <a:pt x="16291" y="7420"/>
                    <a:pt x="16717" y="7044"/>
                    <a:pt x="16993" y="7044"/>
                  </a:cubicBezTo>
                  <a:lnTo>
                    <a:pt x="17018" y="7044"/>
                  </a:lnTo>
                  <a:cubicBezTo>
                    <a:pt x="17244" y="7044"/>
                    <a:pt x="17645" y="7420"/>
                    <a:pt x="17945" y="7720"/>
                  </a:cubicBezTo>
                  <a:cubicBezTo>
                    <a:pt x="18447" y="8197"/>
                    <a:pt x="18973" y="8698"/>
                    <a:pt x="19600" y="8698"/>
                  </a:cubicBezTo>
                  <a:lnTo>
                    <a:pt x="19625" y="8698"/>
                  </a:lnTo>
                  <a:cubicBezTo>
                    <a:pt x="20427" y="8673"/>
                    <a:pt x="21103" y="8146"/>
                    <a:pt x="21755" y="7645"/>
                  </a:cubicBezTo>
                  <a:cubicBezTo>
                    <a:pt x="22281" y="7244"/>
                    <a:pt x="22808" y="6868"/>
                    <a:pt x="23259" y="6843"/>
                  </a:cubicBezTo>
                  <a:cubicBezTo>
                    <a:pt x="23291" y="6840"/>
                    <a:pt x="23324" y="6838"/>
                    <a:pt x="23358" y="6838"/>
                  </a:cubicBezTo>
                  <a:cubicBezTo>
                    <a:pt x="23841" y="6838"/>
                    <a:pt x="24426" y="7165"/>
                    <a:pt x="24988" y="7470"/>
                  </a:cubicBezTo>
                  <a:cubicBezTo>
                    <a:pt x="25609" y="7815"/>
                    <a:pt x="26272" y="8181"/>
                    <a:pt x="26919" y="8181"/>
                  </a:cubicBezTo>
                  <a:cubicBezTo>
                    <a:pt x="26977" y="8181"/>
                    <a:pt x="27035" y="8178"/>
                    <a:pt x="27093" y="8171"/>
                  </a:cubicBezTo>
                  <a:cubicBezTo>
                    <a:pt x="27895" y="8096"/>
                    <a:pt x="28547" y="7520"/>
                    <a:pt x="29148" y="6968"/>
                  </a:cubicBezTo>
                  <a:cubicBezTo>
                    <a:pt x="29650" y="6517"/>
                    <a:pt x="30126" y="6116"/>
                    <a:pt x="30577" y="6041"/>
                  </a:cubicBezTo>
                  <a:cubicBezTo>
                    <a:pt x="30637" y="6033"/>
                    <a:pt x="30698" y="6029"/>
                    <a:pt x="30760" y="6029"/>
                  </a:cubicBezTo>
                  <a:cubicBezTo>
                    <a:pt x="31246" y="6029"/>
                    <a:pt x="31801" y="6273"/>
                    <a:pt x="32357" y="6517"/>
                  </a:cubicBezTo>
                  <a:cubicBezTo>
                    <a:pt x="32958" y="6787"/>
                    <a:pt x="33576" y="7056"/>
                    <a:pt x="34169" y="7056"/>
                  </a:cubicBezTo>
                  <a:cubicBezTo>
                    <a:pt x="34293" y="7056"/>
                    <a:pt x="34416" y="7045"/>
                    <a:pt x="34537" y="7019"/>
                  </a:cubicBezTo>
                  <a:cubicBezTo>
                    <a:pt x="35339" y="6843"/>
                    <a:pt x="35941" y="6192"/>
                    <a:pt x="36492" y="5565"/>
                  </a:cubicBezTo>
                  <a:cubicBezTo>
                    <a:pt x="36918" y="5064"/>
                    <a:pt x="37344" y="4613"/>
                    <a:pt x="37745" y="4487"/>
                  </a:cubicBezTo>
                  <a:cubicBezTo>
                    <a:pt x="37885" y="4447"/>
                    <a:pt x="38036" y="4430"/>
                    <a:pt x="38194" y="4430"/>
                  </a:cubicBezTo>
                  <a:cubicBezTo>
                    <a:pt x="38632" y="4430"/>
                    <a:pt x="39128" y="4559"/>
                    <a:pt x="39625" y="4688"/>
                  </a:cubicBezTo>
                  <a:cubicBezTo>
                    <a:pt x="40126" y="4821"/>
                    <a:pt x="40650" y="4966"/>
                    <a:pt x="41136" y="4966"/>
                  </a:cubicBezTo>
                  <a:cubicBezTo>
                    <a:pt x="41379" y="4966"/>
                    <a:pt x="41613" y="4930"/>
                    <a:pt x="41830" y="4838"/>
                  </a:cubicBezTo>
                  <a:cubicBezTo>
                    <a:pt x="42682" y="4487"/>
                    <a:pt x="43134" y="3635"/>
                    <a:pt x="43535" y="2883"/>
                  </a:cubicBezTo>
                  <a:cubicBezTo>
                    <a:pt x="43835" y="2357"/>
                    <a:pt x="44086" y="1856"/>
                    <a:pt x="44412" y="1630"/>
                  </a:cubicBezTo>
                  <a:cubicBezTo>
                    <a:pt x="44888" y="1329"/>
                    <a:pt x="45565" y="1229"/>
                    <a:pt x="46241" y="1154"/>
                  </a:cubicBezTo>
                  <a:cubicBezTo>
                    <a:pt x="46768" y="1054"/>
                    <a:pt x="47294" y="978"/>
                    <a:pt x="47695" y="803"/>
                  </a:cubicBezTo>
                  <a:cubicBezTo>
                    <a:pt x="47620" y="527"/>
                    <a:pt x="47545" y="277"/>
                    <a:pt x="4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01D4E-D400-1EE9-AC01-934E0171E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1ADDA-ED8F-46D5-D740-388FF693B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58" y="411247"/>
            <a:ext cx="5972751" cy="44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56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43"/>
          <p:cNvSpPr txBox="1">
            <a:spLocks noGrp="1"/>
          </p:cNvSpPr>
          <p:nvPr>
            <p:ph type="title"/>
          </p:nvPr>
        </p:nvSpPr>
        <p:spPr>
          <a:xfrm>
            <a:off x="719988" y="2138775"/>
            <a:ext cx="770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Testing Methodology</a:t>
            </a:r>
            <a:endParaRPr sz="6000" dirty="0"/>
          </a:p>
        </p:txBody>
      </p:sp>
      <p:sp>
        <p:nvSpPr>
          <p:cNvPr id="1239" name="Google Shape;1239;p43"/>
          <p:cNvSpPr/>
          <p:nvPr/>
        </p:nvSpPr>
        <p:spPr>
          <a:xfrm rot="-3147069">
            <a:off x="6965341" y="4489708"/>
            <a:ext cx="40361" cy="27340"/>
          </a:xfrm>
          <a:custGeom>
            <a:avLst/>
            <a:gdLst/>
            <a:ahLst/>
            <a:cxnLst/>
            <a:rect l="l" t="t" r="r" b="b"/>
            <a:pathLst>
              <a:path w="3487" h="2362" extrusionOk="0">
                <a:moveTo>
                  <a:pt x="1668" y="1"/>
                </a:moveTo>
                <a:cubicBezTo>
                  <a:pt x="193" y="1"/>
                  <a:pt x="0" y="2361"/>
                  <a:pt x="1883" y="2361"/>
                </a:cubicBezTo>
                <a:cubicBezTo>
                  <a:pt x="3311" y="2361"/>
                  <a:pt x="3487" y="56"/>
                  <a:pt x="1783" y="5"/>
                </a:cubicBezTo>
                <a:cubicBezTo>
                  <a:pt x="1744" y="2"/>
                  <a:pt x="1706" y="1"/>
                  <a:pt x="166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0" name="Google Shape;1240;p43"/>
          <p:cNvGrpSpPr/>
          <p:nvPr/>
        </p:nvGrpSpPr>
        <p:grpSpPr>
          <a:xfrm>
            <a:off x="3261775" y="455410"/>
            <a:ext cx="2327522" cy="1566157"/>
            <a:chOff x="2931188" y="330660"/>
            <a:chExt cx="2553787" cy="1718031"/>
          </a:xfrm>
        </p:grpSpPr>
        <p:sp>
          <p:nvSpPr>
            <p:cNvPr id="1241" name="Google Shape;1241;p43"/>
            <p:cNvSpPr/>
            <p:nvPr/>
          </p:nvSpPr>
          <p:spPr>
            <a:xfrm>
              <a:off x="3363016" y="1751091"/>
              <a:ext cx="2058600" cy="297600"/>
            </a:xfrm>
            <a:prstGeom prst="ellipse">
              <a:avLst/>
            </a:prstGeom>
            <a:solidFill>
              <a:schemeClr val="accent5">
                <a:alpha val="566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3"/>
            <p:cNvGrpSpPr/>
            <p:nvPr/>
          </p:nvGrpSpPr>
          <p:grpSpPr>
            <a:xfrm>
              <a:off x="5033077" y="330660"/>
              <a:ext cx="451898" cy="302265"/>
              <a:chOff x="5004502" y="330660"/>
              <a:chExt cx="451898" cy="302265"/>
            </a:xfrm>
          </p:grpSpPr>
          <p:sp>
            <p:nvSpPr>
              <p:cNvPr id="1243" name="Google Shape;1243;p43"/>
              <p:cNvSpPr/>
              <p:nvPr/>
            </p:nvSpPr>
            <p:spPr>
              <a:xfrm rot="-3147065">
                <a:off x="5271877" y="471048"/>
                <a:ext cx="171930" cy="116463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362" extrusionOk="0">
                    <a:moveTo>
                      <a:pt x="1668" y="1"/>
                    </a:moveTo>
                    <a:cubicBezTo>
                      <a:pt x="193" y="1"/>
                      <a:pt x="0" y="2361"/>
                      <a:pt x="1883" y="2361"/>
                    </a:cubicBezTo>
                    <a:cubicBezTo>
                      <a:pt x="3311" y="2361"/>
                      <a:pt x="3487" y="56"/>
                      <a:pt x="1783" y="5"/>
                    </a:cubicBezTo>
                    <a:cubicBezTo>
                      <a:pt x="1744" y="2"/>
                      <a:pt x="1706" y="1"/>
                      <a:pt x="1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3"/>
              <p:cNvSpPr/>
              <p:nvPr/>
            </p:nvSpPr>
            <p:spPr>
              <a:xfrm rot="-3147065">
                <a:off x="5013941" y="365889"/>
                <a:ext cx="132831" cy="89246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10" extrusionOk="0">
                    <a:moveTo>
                      <a:pt x="1275" y="1"/>
                    </a:moveTo>
                    <a:cubicBezTo>
                      <a:pt x="153" y="1"/>
                      <a:pt x="1" y="1809"/>
                      <a:pt x="1466" y="1809"/>
                    </a:cubicBezTo>
                    <a:cubicBezTo>
                      <a:pt x="2569" y="1809"/>
                      <a:pt x="2694" y="30"/>
                      <a:pt x="1366" y="5"/>
                    </a:cubicBezTo>
                    <a:cubicBezTo>
                      <a:pt x="1335" y="2"/>
                      <a:pt x="1305" y="1"/>
                      <a:pt x="12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5" name="Google Shape;1245;p43"/>
            <p:cNvSpPr/>
            <p:nvPr/>
          </p:nvSpPr>
          <p:spPr>
            <a:xfrm>
              <a:off x="4193876" y="766769"/>
              <a:ext cx="921447" cy="1024192"/>
            </a:xfrm>
            <a:custGeom>
              <a:avLst/>
              <a:gdLst/>
              <a:ahLst/>
              <a:cxnLst/>
              <a:rect l="l" t="t" r="r" b="b"/>
              <a:pathLst>
                <a:path w="34788" h="38667" extrusionOk="0">
                  <a:moveTo>
                    <a:pt x="16229" y="0"/>
                  </a:moveTo>
                  <a:cubicBezTo>
                    <a:pt x="8063" y="0"/>
                    <a:pt x="51" y="591"/>
                    <a:pt x="100" y="1834"/>
                  </a:cubicBezTo>
                  <a:cubicBezTo>
                    <a:pt x="100" y="13713"/>
                    <a:pt x="0" y="24841"/>
                    <a:pt x="552" y="37398"/>
                  </a:cubicBezTo>
                  <a:cubicBezTo>
                    <a:pt x="590" y="38365"/>
                    <a:pt x="7528" y="38667"/>
                    <a:pt x="14856" y="38667"/>
                  </a:cubicBezTo>
                  <a:cubicBezTo>
                    <a:pt x="21954" y="38667"/>
                    <a:pt x="29417" y="38384"/>
                    <a:pt x="31329" y="38150"/>
                  </a:cubicBezTo>
                  <a:cubicBezTo>
                    <a:pt x="34787" y="37724"/>
                    <a:pt x="33284" y="36295"/>
                    <a:pt x="33309" y="21333"/>
                  </a:cubicBezTo>
                  <a:cubicBezTo>
                    <a:pt x="33334" y="14240"/>
                    <a:pt x="33309" y="8926"/>
                    <a:pt x="33309" y="1834"/>
                  </a:cubicBezTo>
                  <a:cubicBezTo>
                    <a:pt x="33321" y="635"/>
                    <a:pt x="24693" y="0"/>
                    <a:pt x="16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3"/>
            <p:cNvSpPr/>
            <p:nvPr/>
          </p:nvSpPr>
          <p:spPr>
            <a:xfrm>
              <a:off x="4222643" y="841760"/>
              <a:ext cx="124597" cy="83144"/>
            </a:xfrm>
            <a:custGeom>
              <a:avLst/>
              <a:gdLst/>
              <a:ahLst/>
              <a:cxnLst/>
              <a:rect l="l" t="t" r="r" b="b"/>
              <a:pathLst>
                <a:path w="4704" h="3139" extrusionOk="0">
                  <a:moveTo>
                    <a:pt x="2259" y="0"/>
                  </a:moveTo>
                  <a:cubicBezTo>
                    <a:pt x="278" y="0"/>
                    <a:pt x="0" y="3138"/>
                    <a:pt x="2548" y="3138"/>
                  </a:cubicBezTo>
                  <a:cubicBezTo>
                    <a:pt x="4453" y="3138"/>
                    <a:pt x="4704" y="55"/>
                    <a:pt x="2398" y="5"/>
                  </a:cubicBezTo>
                  <a:cubicBezTo>
                    <a:pt x="2351" y="2"/>
                    <a:pt x="2305" y="0"/>
                    <a:pt x="2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3"/>
            <p:cNvSpPr/>
            <p:nvPr/>
          </p:nvSpPr>
          <p:spPr>
            <a:xfrm>
              <a:off x="4599719" y="1216185"/>
              <a:ext cx="123961" cy="83144"/>
            </a:xfrm>
            <a:custGeom>
              <a:avLst/>
              <a:gdLst/>
              <a:ahLst/>
              <a:cxnLst/>
              <a:rect l="l" t="t" r="r" b="b"/>
              <a:pathLst>
                <a:path w="4680" h="3139" extrusionOk="0">
                  <a:moveTo>
                    <a:pt x="2260" y="1"/>
                  </a:moveTo>
                  <a:cubicBezTo>
                    <a:pt x="279" y="1"/>
                    <a:pt x="1" y="3138"/>
                    <a:pt x="2549" y="3138"/>
                  </a:cubicBezTo>
                  <a:cubicBezTo>
                    <a:pt x="4454" y="3138"/>
                    <a:pt x="4679" y="81"/>
                    <a:pt x="2399" y="6"/>
                  </a:cubicBezTo>
                  <a:cubicBezTo>
                    <a:pt x="2351" y="2"/>
                    <a:pt x="2305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3"/>
            <p:cNvSpPr/>
            <p:nvPr/>
          </p:nvSpPr>
          <p:spPr>
            <a:xfrm>
              <a:off x="4615665" y="1596597"/>
              <a:ext cx="123935" cy="83144"/>
            </a:xfrm>
            <a:custGeom>
              <a:avLst/>
              <a:gdLst/>
              <a:ahLst/>
              <a:cxnLst/>
              <a:rect l="l" t="t" r="r" b="b"/>
              <a:pathLst>
                <a:path w="4679" h="3139" extrusionOk="0">
                  <a:moveTo>
                    <a:pt x="2258" y="1"/>
                  </a:moveTo>
                  <a:cubicBezTo>
                    <a:pt x="255" y="1"/>
                    <a:pt x="0" y="3138"/>
                    <a:pt x="2548" y="3138"/>
                  </a:cubicBezTo>
                  <a:cubicBezTo>
                    <a:pt x="4453" y="3138"/>
                    <a:pt x="4679" y="56"/>
                    <a:pt x="2398" y="6"/>
                  </a:cubicBezTo>
                  <a:cubicBezTo>
                    <a:pt x="2350" y="2"/>
                    <a:pt x="2304" y="1"/>
                    <a:pt x="2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3"/>
            <p:cNvSpPr/>
            <p:nvPr/>
          </p:nvSpPr>
          <p:spPr>
            <a:xfrm>
              <a:off x="4941219" y="827773"/>
              <a:ext cx="123697" cy="83171"/>
            </a:xfrm>
            <a:custGeom>
              <a:avLst/>
              <a:gdLst/>
              <a:ahLst/>
              <a:cxnLst/>
              <a:rect l="l" t="t" r="r" b="b"/>
              <a:pathLst>
                <a:path w="4670" h="3140" extrusionOk="0">
                  <a:moveTo>
                    <a:pt x="2229" y="0"/>
                  </a:moveTo>
                  <a:cubicBezTo>
                    <a:pt x="267" y="0"/>
                    <a:pt x="0" y="3140"/>
                    <a:pt x="2539" y="3140"/>
                  </a:cubicBezTo>
                  <a:cubicBezTo>
                    <a:pt x="4444" y="3140"/>
                    <a:pt x="4670" y="57"/>
                    <a:pt x="2389" y="7"/>
                  </a:cubicBezTo>
                  <a:cubicBezTo>
                    <a:pt x="2334" y="2"/>
                    <a:pt x="2281" y="0"/>
                    <a:pt x="2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3"/>
            <p:cNvSpPr/>
            <p:nvPr/>
          </p:nvSpPr>
          <p:spPr>
            <a:xfrm>
              <a:off x="4878784" y="1436549"/>
              <a:ext cx="123723" cy="83197"/>
            </a:xfrm>
            <a:custGeom>
              <a:avLst/>
              <a:gdLst/>
              <a:ahLst/>
              <a:cxnLst/>
              <a:rect l="l" t="t" r="r" b="b"/>
              <a:pathLst>
                <a:path w="4671" h="3141" extrusionOk="0">
                  <a:moveTo>
                    <a:pt x="2227" y="1"/>
                  </a:moveTo>
                  <a:cubicBezTo>
                    <a:pt x="245" y="1"/>
                    <a:pt x="1" y="3116"/>
                    <a:pt x="2515" y="3140"/>
                  </a:cubicBezTo>
                  <a:cubicBezTo>
                    <a:pt x="4445" y="3140"/>
                    <a:pt x="4671" y="58"/>
                    <a:pt x="2390" y="7"/>
                  </a:cubicBezTo>
                  <a:cubicBezTo>
                    <a:pt x="2335" y="3"/>
                    <a:pt x="2280" y="1"/>
                    <a:pt x="2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3"/>
            <p:cNvSpPr/>
            <p:nvPr/>
          </p:nvSpPr>
          <p:spPr>
            <a:xfrm>
              <a:off x="4555905" y="981835"/>
              <a:ext cx="123961" cy="83144"/>
            </a:xfrm>
            <a:custGeom>
              <a:avLst/>
              <a:gdLst/>
              <a:ahLst/>
              <a:cxnLst/>
              <a:rect l="l" t="t" r="r" b="b"/>
              <a:pathLst>
                <a:path w="4680" h="3139" extrusionOk="0">
                  <a:moveTo>
                    <a:pt x="2235" y="0"/>
                  </a:moveTo>
                  <a:cubicBezTo>
                    <a:pt x="255" y="0"/>
                    <a:pt x="0" y="3138"/>
                    <a:pt x="2524" y="3138"/>
                  </a:cubicBezTo>
                  <a:cubicBezTo>
                    <a:pt x="4429" y="3138"/>
                    <a:pt x="4679" y="56"/>
                    <a:pt x="2373" y="5"/>
                  </a:cubicBezTo>
                  <a:cubicBezTo>
                    <a:pt x="2326" y="2"/>
                    <a:pt x="2280" y="0"/>
                    <a:pt x="2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3"/>
            <p:cNvSpPr/>
            <p:nvPr/>
          </p:nvSpPr>
          <p:spPr>
            <a:xfrm>
              <a:off x="4248497" y="1052879"/>
              <a:ext cx="123988" cy="83144"/>
            </a:xfrm>
            <a:custGeom>
              <a:avLst/>
              <a:gdLst/>
              <a:ahLst/>
              <a:cxnLst/>
              <a:rect l="l" t="t" r="r" b="b"/>
              <a:pathLst>
                <a:path w="4681" h="3139" extrusionOk="0">
                  <a:moveTo>
                    <a:pt x="2259" y="0"/>
                  </a:moveTo>
                  <a:cubicBezTo>
                    <a:pt x="256" y="0"/>
                    <a:pt x="1" y="3138"/>
                    <a:pt x="2525" y="3138"/>
                  </a:cubicBezTo>
                  <a:cubicBezTo>
                    <a:pt x="4454" y="3138"/>
                    <a:pt x="4680" y="80"/>
                    <a:pt x="2399" y="5"/>
                  </a:cubicBezTo>
                  <a:cubicBezTo>
                    <a:pt x="2352" y="2"/>
                    <a:pt x="2305" y="0"/>
                    <a:pt x="2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3"/>
            <p:cNvSpPr/>
            <p:nvPr/>
          </p:nvSpPr>
          <p:spPr>
            <a:xfrm>
              <a:off x="4897379" y="1139790"/>
              <a:ext cx="123485" cy="82535"/>
            </a:xfrm>
            <a:custGeom>
              <a:avLst/>
              <a:gdLst/>
              <a:ahLst/>
              <a:cxnLst/>
              <a:rect l="l" t="t" r="r" b="b"/>
              <a:pathLst>
                <a:path w="4662" h="3116" extrusionOk="0">
                  <a:moveTo>
                    <a:pt x="2204" y="1"/>
                  </a:moveTo>
                  <a:cubicBezTo>
                    <a:pt x="244" y="1"/>
                    <a:pt x="1" y="3115"/>
                    <a:pt x="2515" y="3115"/>
                  </a:cubicBezTo>
                  <a:cubicBezTo>
                    <a:pt x="2523" y="3115"/>
                    <a:pt x="2530" y="3115"/>
                    <a:pt x="2538" y="3115"/>
                  </a:cubicBezTo>
                  <a:cubicBezTo>
                    <a:pt x="4422" y="3115"/>
                    <a:pt x="4661" y="57"/>
                    <a:pt x="2365" y="7"/>
                  </a:cubicBezTo>
                  <a:cubicBezTo>
                    <a:pt x="2310" y="3"/>
                    <a:pt x="2256" y="1"/>
                    <a:pt x="2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3"/>
            <p:cNvSpPr/>
            <p:nvPr/>
          </p:nvSpPr>
          <p:spPr>
            <a:xfrm>
              <a:off x="4481788" y="789258"/>
              <a:ext cx="123723" cy="83197"/>
            </a:xfrm>
            <a:custGeom>
              <a:avLst/>
              <a:gdLst/>
              <a:ahLst/>
              <a:cxnLst/>
              <a:rect l="l" t="t" r="r" b="b"/>
              <a:pathLst>
                <a:path w="4671" h="3141" extrusionOk="0">
                  <a:moveTo>
                    <a:pt x="2227" y="0"/>
                  </a:moveTo>
                  <a:cubicBezTo>
                    <a:pt x="244" y="0"/>
                    <a:pt x="0" y="3116"/>
                    <a:pt x="2515" y="3140"/>
                  </a:cubicBezTo>
                  <a:cubicBezTo>
                    <a:pt x="4445" y="3140"/>
                    <a:pt x="4670" y="57"/>
                    <a:pt x="2389" y="7"/>
                  </a:cubicBezTo>
                  <a:cubicBezTo>
                    <a:pt x="2334" y="3"/>
                    <a:pt x="2280" y="0"/>
                    <a:pt x="2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3"/>
            <p:cNvSpPr/>
            <p:nvPr/>
          </p:nvSpPr>
          <p:spPr>
            <a:xfrm>
              <a:off x="4839765" y="972537"/>
              <a:ext cx="86402" cy="57928"/>
            </a:xfrm>
            <a:custGeom>
              <a:avLst/>
              <a:gdLst/>
              <a:ahLst/>
              <a:cxnLst/>
              <a:rect l="l" t="t" r="r" b="b"/>
              <a:pathLst>
                <a:path w="3262" h="2187" extrusionOk="0">
                  <a:moveTo>
                    <a:pt x="1543" y="1"/>
                  </a:moveTo>
                  <a:cubicBezTo>
                    <a:pt x="168" y="1"/>
                    <a:pt x="1" y="2186"/>
                    <a:pt x="1758" y="2186"/>
                  </a:cubicBezTo>
                  <a:cubicBezTo>
                    <a:pt x="3086" y="2186"/>
                    <a:pt x="3261" y="31"/>
                    <a:pt x="1657" y="6"/>
                  </a:cubicBezTo>
                  <a:cubicBezTo>
                    <a:pt x="1618" y="2"/>
                    <a:pt x="1580" y="1"/>
                    <a:pt x="1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3"/>
            <p:cNvSpPr/>
            <p:nvPr/>
          </p:nvSpPr>
          <p:spPr>
            <a:xfrm>
              <a:off x="4414903" y="928724"/>
              <a:ext cx="86800" cy="57928"/>
            </a:xfrm>
            <a:custGeom>
              <a:avLst/>
              <a:gdLst/>
              <a:ahLst/>
              <a:cxnLst/>
              <a:rect l="l" t="t" r="r" b="b"/>
              <a:pathLst>
                <a:path w="3277" h="2187" extrusionOk="0">
                  <a:moveTo>
                    <a:pt x="1567" y="1"/>
                  </a:moveTo>
                  <a:cubicBezTo>
                    <a:pt x="191" y="1"/>
                    <a:pt x="0" y="2186"/>
                    <a:pt x="1782" y="2186"/>
                  </a:cubicBezTo>
                  <a:cubicBezTo>
                    <a:pt x="1789" y="2186"/>
                    <a:pt x="1797" y="2186"/>
                    <a:pt x="1804" y="2186"/>
                  </a:cubicBezTo>
                  <a:cubicBezTo>
                    <a:pt x="3112" y="2186"/>
                    <a:pt x="3276" y="55"/>
                    <a:pt x="1681" y="5"/>
                  </a:cubicBezTo>
                  <a:cubicBezTo>
                    <a:pt x="1642" y="2"/>
                    <a:pt x="1604" y="1"/>
                    <a:pt x="1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3"/>
            <p:cNvSpPr/>
            <p:nvPr/>
          </p:nvSpPr>
          <p:spPr>
            <a:xfrm>
              <a:off x="4839765" y="1270621"/>
              <a:ext cx="86402" cy="57928"/>
            </a:xfrm>
            <a:custGeom>
              <a:avLst/>
              <a:gdLst/>
              <a:ahLst/>
              <a:cxnLst/>
              <a:rect l="l" t="t" r="r" b="b"/>
              <a:pathLst>
                <a:path w="3262" h="2187" extrusionOk="0">
                  <a:moveTo>
                    <a:pt x="1543" y="1"/>
                  </a:moveTo>
                  <a:cubicBezTo>
                    <a:pt x="168" y="1"/>
                    <a:pt x="1" y="2186"/>
                    <a:pt x="1758" y="2186"/>
                  </a:cubicBezTo>
                  <a:cubicBezTo>
                    <a:pt x="3086" y="2186"/>
                    <a:pt x="3261" y="31"/>
                    <a:pt x="1657" y="6"/>
                  </a:cubicBezTo>
                  <a:cubicBezTo>
                    <a:pt x="1618" y="2"/>
                    <a:pt x="1580" y="1"/>
                    <a:pt x="1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3"/>
            <p:cNvSpPr/>
            <p:nvPr/>
          </p:nvSpPr>
          <p:spPr>
            <a:xfrm>
              <a:off x="4678869" y="1443278"/>
              <a:ext cx="86641" cy="58537"/>
            </a:xfrm>
            <a:custGeom>
              <a:avLst/>
              <a:gdLst/>
              <a:ahLst/>
              <a:cxnLst/>
              <a:rect l="l" t="t" r="r" b="b"/>
              <a:pathLst>
                <a:path w="3271" h="2210" extrusionOk="0">
                  <a:moveTo>
                    <a:pt x="1574" y="1"/>
                  </a:moveTo>
                  <a:cubicBezTo>
                    <a:pt x="179" y="1"/>
                    <a:pt x="0" y="2210"/>
                    <a:pt x="1766" y="2210"/>
                  </a:cubicBezTo>
                  <a:cubicBezTo>
                    <a:pt x="3120" y="2210"/>
                    <a:pt x="3270" y="54"/>
                    <a:pt x="1666" y="4"/>
                  </a:cubicBezTo>
                  <a:cubicBezTo>
                    <a:pt x="1635" y="2"/>
                    <a:pt x="1604" y="1"/>
                    <a:pt x="1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3"/>
            <p:cNvSpPr/>
            <p:nvPr/>
          </p:nvSpPr>
          <p:spPr>
            <a:xfrm>
              <a:off x="4839765" y="1685575"/>
              <a:ext cx="86164" cy="57902"/>
            </a:xfrm>
            <a:custGeom>
              <a:avLst/>
              <a:gdLst/>
              <a:ahLst/>
              <a:cxnLst/>
              <a:rect l="l" t="t" r="r" b="b"/>
              <a:pathLst>
                <a:path w="3253" h="2186" extrusionOk="0">
                  <a:moveTo>
                    <a:pt x="1543" y="0"/>
                  </a:moveTo>
                  <a:cubicBezTo>
                    <a:pt x="168" y="0"/>
                    <a:pt x="1" y="2185"/>
                    <a:pt x="1758" y="2185"/>
                  </a:cubicBezTo>
                  <a:cubicBezTo>
                    <a:pt x="1765" y="2186"/>
                    <a:pt x="1773" y="2186"/>
                    <a:pt x="1781" y="2186"/>
                  </a:cubicBezTo>
                  <a:cubicBezTo>
                    <a:pt x="3088" y="2186"/>
                    <a:pt x="3252" y="55"/>
                    <a:pt x="1657" y="5"/>
                  </a:cubicBezTo>
                  <a:cubicBezTo>
                    <a:pt x="1618" y="2"/>
                    <a:pt x="1580" y="0"/>
                    <a:pt x="1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3"/>
            <p:cNvSpPr/>
            <p:nvPr/>
          </p:nvSpPr>
          <p:spPr>
            <a:xfrm>
              <a:off x="4425260" y="1151843"/>
              <a:ext cx="86641" cy="58537"/>
            </a:xfrm>
            <a:custGeom>
              <a:avLst/>
              <a:gdLst/>
              <a:ahLst/>
              <a:cxnLst/>
              <a:rect l="l" t="t" r="r" b="b"/>
              <a:pathLst>
                <a:path w="3271" h="2210" extrusionOk="0">
                  <a:moveTo>
                    <a:pt x="1573" y="0"/>
                  </a:moveTo>
                  <a:cubicBezTo>
                    <a:pt x="179" y="0"/>
                    <a:pt x="1" y="2185"/>
                    <a:pt x="1766" y="2209"/>
                  </a:cubicBezTo>
                  <a:cubicBezTo>
                    <a:pt x="3120" y="2209"/>
                    <a:pt x="3270" y="54"/>
                    <a:pt x="1666" y="4"/>
                  </a:cubicBezTo>
                  <a:cubicBezTo>
                    <a:pt x="1634" y="1"/>
                    <a:pt x="1603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3"/>
            <p:cNvSpPr/>
            <p:nvPr/>
          </p:nvSpPr>
          <p:spPr>
            <a:xfrm>
              <a:off x="4742920" y="758901"/>
              <a:ext cx="72364" cy="1040270"/>
            </a:xfrm>
            <a:custGeom>
              <a:avLst/>
              <a:gdLst/>
              <a:ahLst/>
              <a:cxnLst/>
              <a:rect l="l" t="t" r="r" b="b"/>
              <a:pathLst>
                <a:path w="2732" h="39274" extrusionOk="0">
                  <a:moveTo>
                    <a:pt x="2657" y="0"/>
                  </a:moveTo>
                  <a:lnTo>
                    <a:pt x="150" y="25"/>
                  </a:lnTo>
                  <a:cubicBezTo>
                    <a:pt x="201" y="2832"/>
                    <a:pt x="226" y="5715"/>
                    <a:pt x="226" y="8597"/>
                  </a:cubicBezTo>
                  <a:cubicBezTo>
                    <a:pt x="226" y="18647"/>
                    <a:pt x="0" y="29173"/>
                    <a:pt x="0" y="39274"/>
                  </a:cubicBezTo>
                  <a:lnTo>
                    <a:pt x="2506" y="39274"/>
                  </a:lnTo>
                  <a:cubicBezTo>
                    <a:pt x="2506" y="29199"/>
                    <a:pt x="2732" y="18697"/>
                    <a:pt x="2732" y="8597"/>
                  </a:cubicBezTo>
                  <a:cubicBezTo>
                    <a:pt x="2732" y="5690"/>
                    <a:pt x="2707" y="2807"/>
                    <a:pt x="2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3"/>
            <p:cNvSpPr/>
            <p:nvPr/>
          </p:nvSpPr>
          <p:spPr>
            <a:xfrm>
              <a:off x="4185241" y="1094838"/>
              <a:ext cx="906190" cy="70377"/>
            </a:xfrm>
            <a:custGeom>
              <a:avLst/>
              <a:gdLst/>
              <a:ahLst/>
              <a:cxnLst/>
              <a:rect l="l" t="t" r="r" b="b"/>
              <a:pathLst>
                <a:path w="34212" h="2657" extrusionOk="0">
                  <a:moveTo>
                    <a:pt x="50" y="0"/>
                  </a:moveTo>
                  <a:lnTo>
                    <a:pt x="0" y="2506"/>
                  </a:lnTo>
                  <a:cubicBezTo>
                    <a:pt x="4762" y="2632"/>
                    <a:pt x="9549" y="2657"/>
                    <a:pt x="14286" y="2657"/>
                  </a:cubicBezTo>
                  <a:cubicBezTo>
                    <a:pt x="21053" y="2657"/>
                    <a:pt x="27745" y="2582"/>
                    <a:pt x="34211" y="2582"/>
                  </a:cubicBezTo>
                  <a:lnTo>
                    <a:pt x="34211" y="75"/>
                  </a:lnTo>
                  <a:cubicBezTo>
                    <a:pt x="27720" y="75"/>
                    <a:pt x="21028" y="151"/>
                    <a:pt x="14286" y="151"/>
                  </a:cubicBezTo>
                  <a:cubicBezTo>
                    <a:pt x="9549" y="151"/>
                    <a:pt x="4787" y="125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3"/>
            <p:cNvSpPr/>
            <p:nvPr/>
          </p:nvSpPr>
          <p:spPr>
            <a:xfrm>
              <a:off x="4469391" y="425613"/>
              <a:ext cx="560317" cy="362799"/>
            </a:xfrm>
            <a:custGeom>
              <a:avLst/>
              <a:gdLst/>
              <a:ahLst/>
              <a:cxnLst/>
              <a:rect l="l" t="t" r="r" b="b"/>
              <a:pathLst>
                <a:path w="21154" h="13697" extrusionOk="0">
                  <a:moveTo>
                    <a:pt x="10577" y="2507"/>
                  </a:moveTo>
                  <a:cubicBezTo>
                    <a:pt x="10627" y="2507"/>
                    <a:pt x="10702" y="2532"/>
                    <a:pt x="10777" y="2532"/>
                  </a:cubicBezTo>
                  <a:cubicBezTo>
                    <a:pt x="10852" y="2557"/>
                    <a:pt x="10903" y="2557"/>
                    <a:pt x="10953" y="2582"/>
                  </a:cubicBezTo>
                  <a:cubicBezTo>
                    <a:pt x="11153" y="2683"/>
                    <a:pt x="11304" y="2808"/>
                    <a:pt x="11454" y="3109"/>
                  </a:cubicBezTo>
                  <a:cubicBezTo>
                    <a:pt x="11604" y="3409"/>
                    <a:pt x="11705" y="3835"/>
                    <a:pt x="11755" y="4287"/>
                  </a:cubicBezTo>
                  <a:cubicBezTo>
                    <a:pt x="11805" y="4763"/>
                    <a:pt x="11805" y="5239"/>
                    <a:pt x="11780" y="5765"/>
                  </a:cubicBezTo>
                  <a:cubicBezTo>
                    <a:pt x="11730" y="6768"/>
                    <a:pt x="11579" y="7820"/>
                    <a:pt x="11404" y="8898"/>
                  </a:cubicBezTo>
                  <a:lnTo>
                    <a:pt x="11329" y="9336"/>
                  </a:lnTo>
                  <a:lnTo>
                    <a:pt x="11329" y="9336"/>
                  </a:lnTo>
                  <a:cubicBezTo>
                    <a:pt x="11295" y="9274"/>
                    <a:pt x="11261" y="9211"/>
                    <a:pt x="11228" y="9149"/>
                  </a:cubicBezTo>
                  <a:cubicBezTo>
                    <a:pt x="10702" y="8221"/>
                    <a:pt x="10226" y="7294"/>
                    <a:pt x="9850" y="6342"/>
                  </a:cubicBezTo>
                  <a:cubicBezTo>
                    <a:pt x="9674" y="5866"/>
                    <a:pt x="9499" y="5364"/>
                    <a:pt x="9399" y="4913"/>
                  </a:cubicBezTo>
                  <a:cubicBezTo>
                    <a:pt x="9273" y="4437"/>
                    <a:pt x="9198" y="3986"/>
                    <a:pt x="9198" y="3585"/>
                  </a:cubicBezTo>
                  <a:cubicBezTo>
                    <a:pt x="9173" y="3184"/>
                    <a:pt x="9273" y="2908"/>
                    <a:pt x="9374" y="2808"/>
                  </a:cubicBezTo>
                  <a:cubicBezTo>
                    <a:pt x="9424" y="2758"/>
                    <a:pt x="9474" y="2708"/>
                    <a:pt x="9574" y="2658"/>
                  </a:cubicBezTo>
                  <a:cubicBezTo>
                    <a:pt x="9674" y="2607"/>
                    <a:pt x="9800" y="2557"/>
                    <a:pt x="9975" y="2532"/>
                  </a:cubicBezTo>
                  <a:cubicBezTo>
                    <a:pt x="10075" y="2507"/>
                    <a:pt x="10176" y="2507"/>
                    <a:pt x="10276" y="2507"/>
                  </a:cubicBezTo>
                  <a:close/>
                  <a:moveTo>
                    <a:pt x="3390" y="6610"/>
                  </a:moveTo>
                  <a:cubicBezTo>
                    <a:pt x="3561" y="6610"/>
                    <a:pt x="3743" y="6636"/>
                    <a:pt x="3935" y="6693"/>
                  </a:cubicBezTo>
                  <a:cubicBezTo>
                    <a:pt x="4361" y="6818"/>
                    <a:pt x="4787" y="7043"/>
                    <a:pt x="5213" y="7319"/>
                  </a:cubicBezTo>
                  <a:cubicBezTo>
                    <a:pt x="5664" y="7595"/>
                    <a:pt x="6065" y="7946"/>
                    <a:pt x="6466" y="8297"/>
                  </a:cubicBezTo>
                  <a:cubicBezTo>
                    <a:pt x="7268" y="9049"/>
                    <a:pt x="8045" y="9851"/>
                    <a:pt x="8797" y="10703"/>
                  </a:cubicBezTo>
                  <a:lnTo>
                    <a:pt x="9925" y="12006"/>
                  </a:lnTo>
                  <a:lnTo>
                    <a:pt x="10506" y="12660"/>
                  </a:lnTo>
                  <a:lnTo>
                    <a:pt x="10506" y="12660"/>
                  </a:lnTo>
                  <a:cubicBezTo>
                    <a:pt x="9760" y="12603"/>
                    <a:pt x="9028" y="12478"/>
                    <a:pt x="8296" y="12332"/>
                  </a:cubicBezTo>
                  <a:cubicBezTo>
                    <a:pt x="7168" y="12081"/>
                    <a:pt x="6090" y="11755"/>
                    <a:pt x="5038" y="11304"/>
                  </a:cubicBezTo>
                  <a:cubicBezTo>
                    <a:pt x="4010" y="10878"/>
                    <a:pt x="3008" y="10327"/>
                    <a:pt x="2256" y="9625"/>
                  </a:cubicBezTo>
                  <a:cubicBezTo>
                    <a:pt x="1880" y="9299"/>
                    <a:pt x="1604" y="8898"/>
                    <a:pt x="1529" y="8522"/>
                  </a:cubicBezTo>
                  <a:cubicBezTo>
                    <a:pt x="1454" y="8196"/>
                    <a:pt x="1554" y="7871"/>
                    <a:pt x="1830" y="7520"/>
                  </a:cubicBezTo>
                  <a:cubicBezTo>
                    <a:pt x="1955" y="7344"/>
                    <a:pt x="2106" y="7169"/>
                    <a:pt x="2281" y="7018"/>
                  </a:cubicBezTo>
                  <a:cubicBezTo>
                    <a:pt x="2356" y="6968"/>
                    <a:pt x="2381" y="6943"/>
                    <a:pt x="2431" y="6918"/>
                  </a:cubicBezTo>
                  <a:cubicBezTo>
                    <a:pt x="2456" y="6893"/>
                    <a:pt x="2507" y="6868"/>
                    <a:pt x="2532" y="6843"/>
                  </a:cubicBezTo>
                  <a:cubicBezTo>
                    <a:pt x="2632" y="6793"/>
                    <a:pt x="2707" y="6768"/>
                    <a:pt x="2807" y="6718"/>
                  </a:cubicBezTo>
                  <a:cubicBezTo>
                    <a:pt x="2986" y="6649"/>
                    <a:pt x="3180" y="6610"/>
                    <a:pt x="3390" y="6610"/>
                  </a:cubicBezTo>
                  <a:close/>
                  <a:moveTo>
                    <a:pt x="17755" y="6463"/>
                  </a:moveTo>
                  <a:cubicBezTo>
                    <a:pt x="17993" y="6463"/>
                    <a:pt x="18226" y="6532"/>
                    <a:pt x="18446" y="6642"/>
                  </a:cubicBezTo>
                  <a:cubicBezTo>
                    <a:pt x="18772" y="6793"/>
                    <a:pt x="19073" y="7069"/>
                    <a:pt x="19349" y="7419"/>
                  </a:cubicBezTo>
                  <a:cubicBezTo>
                    <a:pt x="19449" y="7595"/>
                    <a:pt x="19599" y="7795"/>
                    <a:pt x="19675" y="7971"/>
                  </a:cubicBezTo>
                  <a:cubicBezTo>
                    <a:pt x="19775" y="8146"/>
                    <a:pt x="19850" y="8322"/>
                    <a:pt x="19875" y="8497"/>
                  </a:cubicBezTo>
                  <a:cubicBezTo>
                    <a:pt x="19950" y="8848"/>
                    <a:pt x="19875" y="9174"/>
                    <a:pt x="19675" y="9525"/>
                  </a:cubicBezTo>
                  <a:cubicBezTo>
                    <a:pt x="19474" y="9851"/>
                    <a:pt x="19123" y="10151"/>
                    <a:pt x="18747" y="10427"/>
                  </a:cubicBezTo>
                  <a:cubicBezTo>
                    <a:pt x="18371" y="10703"/>
                    <a:pt x="17945" y="10928"/>
                    <a:pt x="17519" y="11154"/>
                  </a:cubicBezTo>
                  <a:cubicBezTo>
                    <a:pt x="16642" y="11580"/>
                    <a:pt x="15690" y="11931"/>
                    <a:pt x="14762" y="12231"/>
                  </a:cubicBezTo>
                  <a:lnTo>
                    <a:pt x="13334" y="12708"/>
                  </a:lnTo>
                  <a:cubicBezTo>
                    <a:pt x="13266" y="12728"/>
                    <a:pt x="13198" y="12748"/>
                    <a:pt x="13131" y="12769"/>
                  </a:cubicBezTo>
                  <a:lnTo>
                    <a:pt x="13131" y="12769"/>
                  </a:lnTo>
                  <a:cubicBezTo>
                    <a:pt x="13163" y="12614"/>
                    <a:pt x="13163" y="12453"/>
                    <a:pt x="13130" y="12297"/>
                  </a:cubicBezTo>
                  <a:lnTo>
                    <a:pt x="13130" y="12297"/>
                  </a:lnTo>
                  <a:cubicBezTo>
                    <a:pt x="13353" y="11522"/>
                    <a:pt x="13663" y="10768"/>
                    <a:pt x="14010" y="10051"/>
                  </a:cubicBezTo>
                  <a:cubicBezTo>
                    <a:pt x="14411" y="9224"/>
                    <a:pt x="14913" y="8422"/>
                    <a:pt x="15489" y="7770"/>
                  </a:cubicBezTo>
                  <a:cubicBezTo>
                    <a:pt x="16091" y="7119"/>
                    <a:pt x="16817" y="6592"/>
                    <a:pt x="17494" y="6492"/>
                  </a:cubicBezTo>
                  <a:cubicBezTo>
                    <a:pt x="17581" y="6472"/>
                    <a:pt x="17669" y="6463"/>
                    <a:pt x="17755" y="6463"/>
                  </a:cubicBezTo>
                  <a:close/>
                  <a:moveTo>
                    <a:pt x="10301" y="1"/>
                  </a:moveTo>
                  <a:lnTo>
                    <a:pt x="10176" y="26"/>
                  </a:lnTo>
                  <a:cubicBezTo>
                    <a:pt x="10000" y="26"/>
                    <a:pt x="9825" y="26"/>
                    <a:pt x="9624" y="51"/>
                  </a:cubicBezTo>
                  <a:cubicBezTo>
                    <a:pt x="9273" y="101"/>
                    <a:pt x="8872" y="201"/>
                    <a:pt x="8471" y="402"/>
                  </a:cubicBezTo>
                  <a:cubicBezTo>
                    <a:pt x="8070" y="577"/>
                    <a:pt x="7669" y="878"/>
                    <a:pt x="7394" y="1279"/>
                  </a:cubicBezTo>
                  <a:cubicBezTo>
                    <a:pt x="7093" y="1655"/>
                    <a:pt x="6918" y="2081"/>
                    <a:pt x="6817" y="2482"/>
                  </a:cubicBezTo>
                  <a:cubicBezTo>
                    <a:pt x="6717" y="2883"/>
                    <a:pt x="6692" y="3259"/>
                    <a:pt x="6692" y="3610"/>
                  </a:cubicBezTo>
                  <a:cubicBezTo>
                    <a:pt x="6717" y="4312"/>
                    <a:pt x="6842" y="4938"/>
                    <a:pt x="6993" y="5540"/>
                  </a:cubicBezTo>
                  <a:cubicBezTo>
                    <a:pt x="7072" y="5811"/>
                    <a:pt x="7156" y="6072"/>
                    <a:pt x="7245" y="6327"/>
                  </a:cubicBezTo>
                  <a:lnTo>
                    <a:pt x="7245" y="6327"/>
                  </a:lnTo>
                  <a:cubicBezTo>
                    <a:pt x="6924" y="6095"/>
                    <a:pt x="6588" y="5870"/>
                    <a:pt x="6241" y="5665"/>
                  </a:cubicBezTo>
                  <a:cubicBezTo>
                    <a:pt x="5664" y="5339"/>
                    <a:pt x="5063" y="5064"/>
                    <a:pt x="4361" y="4913"/>
                  </a:cubicBezTo>
                  <a:cubicBezTo>
                    <a:pt x="4079" y="4857"/>
                    <a:pt x="3797" y="4829"/>
                    <a:pt x="3515" y="4829"/>
                  </a:cubicBezTo>
                  <a:cubicBezTo>
                    <a:pt x="3421" y="4829"/>
                    <a:pt x="3327" y="4832"/>
                    <a:pt x="3233" y="4838"/>
                  </a:cubicBezTo>
                  <a:cubicBezTo>
                    <a:pt x="2832" y="4863"/>
                    <a:pt x="2431" y="4988"/>
                    <a:pt x="2080" y="5139"/>
                  </a:cubicBezTo>
                  <a:cubicBezTo>
                    <a:pt x="1905" y="5239"/>
                    <a:pt x="1730" y="5339"/>
                    <a:pt x="1579" y="5439"/>
                  </a:cubicBezTo>
                  <a:cubicBezTo>
                    <a:pt x="1504" y="5515"/>
                    <a:pt x="1429" y="5565"/>
                    <a:pt x="1354" y="5640"/>
                  </a:cubicBezTo>
                  <a:cubicBezTo>
                    <a:pt x="1278" y="5690"/>
                    <a:pt x="1203" y="5765"/>
                    <a:pt x="1153" y="5815"/>
                  </a:cubicBezTo>
                  <a:cubicBezTo>
                    <a:pt x="902" y="6066"/>
                    <a:pt x="702" y="6317"/>
                    <a:pt x="501" y="6642"/>
                  </a:cubicBezTo>
                  <a:cubicBezTo>
                    <a:pt x="301" y="6943"/>
                    <a:pt x="151" y="7319"/>
                    <a:pt x="75" y="7720"/>
                  </a:cubicBezTo>
                  <a:cubicBezTo>
                    <a:pt x="0" y="8121"/>
                    <a:pt x="25" y="8547"/>
                    <a:pt x="151" y="8923"/>
                  </a:cubicBezTo>
                  <a:cubicBezTo>
                    <a:pt x="401" y="9700"/>
                    <a:pt x="902" y="10201"/>
                    <a:pt x="1404" y="10627"/>
                  </a:cubicBezTo>
                  <a:cubicBezTo>
                    <a:pt x="1930" y="11028"/>
                    <a:pt x="2481" y="11329"/>
                    <a:pt x="3033" y="11580"/>
                  </a:cubicBezTo>
                  <a:cubicBezTo>
                    <a:pt x="3584" y="11830"/>
                    <a:pt x="4161" y="12031"/>
                    <a:pt x="4737" y="12206"/>
                  </a:cubicBezTo>
                  <a:cubicBezTo>
                    <a:pt x="5314" y="12357"/>
                    <a:pt x="5890" y="12507"/>
                    <a:pt x="6466" y="12607"/>
                  </a:cubicBezTo>
                  <a:cubicBezTo>
                    <a:pt x="7043" y="12708"/>
                    <a:pt x="7619" y="12783"/>
                    <a:pt x="8221" y="12833"/>
                  </a:cubicBezTo>
                  <a:cubicBezTo>
                    <a:pt x="8643" y="12870"/>
                    <a:pt x="9078" y="12893"/>
                    <a:pt x="9507" y="12893"/>
                  </a:cubicBezTo>
                  <a:cubicBezTo>
                    <a:pt x="9665" y="12893"/>
                    <a:pt x="9821" y="12890"/>
                    <a:pt x="9975" y="12883"/>
                  </a:cubicBezTo>
                  <a:cubicBezTo>
                    <a:pt x="10209" y="12873"/>
                    <a:pt x="10439" y="12860"/>
                    <a:pt x="10667" y="12840"/>
                  </a:cubicBezTo>
                  <a:lnTo>
                    <a:pt x="10667" y="12840"/>
                  </a:lnTo>
                  <a:cubicBezTo>
                    <a:pt x="10824" y="13014"/>
                    <a:pt x="10991" y="13192"/>
                    <a:pt x="11203" y="13384"/>
                  </a:cubicBezTo>
                  <a:cubicBezTo>
                    <a:pt x="11435" y="13588"/>
                    <a:pt x="11725" y="13697"/>
                    <a:pt x="12014" y="13697"/>
                  </a:cubicBezTo>
                  <a:cubicBezTo>
                    <a:pt x="12258" y="13697"/>
                    <a:pt x="12501" y="13620"/>
                    <a:pt x="12707" y="13460"/>
                  </a:cubicBezTo>
                  <a:cubicBezTo>
                    <a:pt x="12871" y="13329"/>
                    <a:pt x="12992" y="13163"/>
                    <a:pt x="13066" y="12982"/>
                  </a:cubicBezTo>
                  <a:lnTo>
                    <a:pt x="13066" y="12982"/>
                  </a:lnTo>
                  <a:cubicBezTo>
                    <a:pt x="13663" y="12881"/>
                    <a:pt x="14258" y="12778"/>
                    <a:pt x="14862" y="12658"/>
                  </a:cubicBezTo>
                  <a:cubicBezTo>
                    <a:pt x="15865" y="12457"/>
                    <a:pt x="16842" y="12231"/>
                    <a:pt x="17820" y="11881"/>
                  </a:cubicBezTo>
                  <a:cubicBezTo>
                    <a:pt x="18321" y="11705"/>
                    <a:pt x="18797" y="11505"/>
                    <a:pt x="19274" y="11229"/>
                  </a:cubicBezTo>
                  <a:cubicBezTo>
                    <a:pt x="19725" y="10953"/>
                    <a:pt x="20201" y="10627"/>
                    <a:pt x="20577" y="10151"/>
                  </a:cubicBezTo>
                  <a:cubicBezTo>
                    <a:pt x="20752" y="9901"/>
                    <a:pt x="20928" y="9625"/>
                    <a:pt x="21028" y="9324"/>
                  </a:cubicBezTo>
                  <a:cubicBezTo>
                    <a:pt x="21103" y="8998"/>
                    <a:pt x="21153" y="8648"/>
                    <a:pt x="21103" y="8322"/>
                  </a:cubicBezTo>
                  <a:cubicBezTo>
                    <a:pt x="21078" y="7996"/>
                    <a:pt x="21003" y="7720"/>
                    <a:pt x="20878" y="7419"/>
                  </a:cubicBezTo>
                  <a:cubicBezTo>
                    <a:pt x="20752" y="7144"/>
                    <a:pt x="20627" y="6893"/>
                    <a:pt x="20477" y="6668"/>
                  </a:cubicBezTo>
                  <a:cubicBezTo>
                    <a:pt x="20176" y="6166"/>
                    <a:pt x="19775" y="5690"/>
                    <a:pt x="19223" y="5339"/>
                  </a:cubicBezTo>
                  <a:cubicBezTo>
                    <a:pt x="18751" y="5024"/>
                    <a:pt x="18137" y="4830"/>
                    <a:pt x="17526" y="4830"/>
                  </a:cubicBezTo>
                  <a:cubicBezTo>
                    <a:pt x="17457" y="4830"/>
                    <a:pt x="17388" y="4833"/>
                    <a:pt x="17319" y="4838"/>
                  </a:cubicBezTo>
                  <a:cubicBezTo>
                    <a:pt x="16667" y="4888"/>
                    <a:pt x="16040" y="5114"/>
                    <a:pt x="15539" y="5414"/>
                  </a:cubicBezTo>
                  <a:cubicBezTo>
                    <a:pt x="15013" y="5715"/>
                    <a:pt x="14562" y="6066"/>
                    <a:pt x="14161" y="6467"/>
                  </a:cubicBezTo>
                  <a:cubicBezTo>
                    <a:pt x="14153" y="6475"/>
                    <a:pt x="14145" y="6482"/>
                    <a:pt x="14137" y="6490"/>
                  </a:cubicBezTo>
                  <a:lnTo>
                    <a:pt x="14137" y="6490"/>
                  </a:lnTo>
                  <a:cubicBezTo>
                    <a:pt x="14156" y="6292"/>
                    <a:pt x="14173" y="6092"/>
                    <a:pt x="14186" y="5891"/>
                  </a:cubicBezTo>
                  <a:cubicBezTo>
                    <a:pt x="14236" y="5289"/>
                    <a:pt x="14236" y="4688"/>
                    <a:pt x="14186" y="4061"/>
                  </a:cubicBezTo>
                  <a:cubicBezTo>
                    <a:pt x="14136" y="3434"/>
                    <a:pt x="14010" y="2758"/>
                    <a:pt x="13685" y="2056"/>
                  </a:cubicBezTo>
                  <a:cubicBezTo>
                    <a:pt x="13534" y="1705"/>
                    <a:pt x="13309" y="1354"/>
                    <a:pt x="13008" y="1028"/>
                  </a:cubicBezTo>
                  <a:cubicBezTo>
                    <a:pt x="12707" y="728"/>
                    <a:pt x="12306" y="452"/>
                    <a:pt x="11905" y="302"/>
                  </a:cubicBezTo>
                  <a:cubicBezTo>
                    <a:pt x="11705" y="201"/>
                    <a:pt x="11504" y="151"/>
                    <a:pt x="11304" y="101"/>
                  </a:cubicBezTo>
                  <a:cubicBezTo>
                    <a:pt x="11103" y="51"/>
                    <a:pt x="10903" y="26"/>
                    <a:pt x="10677" y="26"/>
                  </a:cubicBezTo>
                  <a:cubicBezTo>
                    <a:pt x="10577" y="1"/>
                    <a:pt x="10527" y="1"/>
                    <a:pt x="10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3"/>
            <p:cNvSpPr/>
            <p:nvPr/>
          </p:nvSpPr>
          <p:spPr>
            <a:xfrm>
              <a:off x="4580911" y="756252"/>
              <a:ext cx="222416" cy="237010"/>
            </a:xfrm>
            <a:custGeom>
              <a:avLst/>
              <a:gdLst/>
              <a:ahLst/>
              <a:cxnLst/>
              <a:rect l="l" t="t" r="r" b="b"/>
              <a:pathLst>
                <a:path w="8397" h="8948" extrusionOk="0">
                  <a:moveTo>
                    <a:pt x="6191" y="0"/>
                  </a:moveTo>
                  <a:cubicBezTo>
                    <a:pt x="5966" y="451"/>
                    <a:pt x="5565" y="1053"/>
                    <a:pt x="5063" y="1679"/>
                  </a:cubicBezTo>
                  <a:cubicBezTo>
                    <a:pt x="4337" y="2657"/>
                    <a:pt x="3384" y="3734"/>
                    <a:pt x="2457" y="4687"/>
                  </a:cubicBezTo>
                  <a:cubicBezTo>
                    <a:pt x="2006" y="5163"/>
                    <a:pt x="1555" y="5614"/>
                    <a:pt x="1129" y="5990"/>
                  </a:cubicBezTo>
                  <a:cubicBezTo>
                    <a:pt x="703" y="6366"/>
                    <a:pt x="327" y="6692"/>
                    <a:pt x="1" y="6892"/>
                  </a:cubicBezTo>
                  <a:lnTo>
                    <a:pt x="1429" y="8948"/>
                  </a:lnTo>
                  <a:cubicBezTo>
                    <a:pt x="2006" y="8547"/>
                    <a:pt x="2632" y="8020"/>
                    <a:pt x="3284" y="7419"/>
                  </a:cubicBezTo>
                  <a:cubicBezTo>
                    <a:pt x="4261" y="6491"/>
                    <a:pt x="5289" y="5389"/>
                    <a:pt x="6191" y="4286"/>
                  </a:cubicBezTo>
                  <a:cubicBezTo>
                    <a:pt x="6642" y="3734"/>
                    <a:pt x="7068" y="3208"/>
                    <a:pt x="7444" y="2682"/>
                  </a:cubicBezTo>
                  <a:cubicBezTo>
                    <a:pt x="7820" y="2156"/>
                    <a:pt x="8146" y="1679"/>
                    <a:pt x="8397" y="1228"/>
                  </a:cubicBezTo>
                  <a:lnTo>
                    <a:pt x="61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3"/>
            <p:cNvSpPr/>
            <p:nvPr/>
          </p:nvSpPr>
          <p:spPr>
            <a:xfrm>
              <a:off x="4761489" y="746955"/>
              <a:ext cx="216456" cy="238335"/>
            </a:xfrm>
            <a:custGeom>
              <a:avLst/>
              <a:gdLst/>
              <a:ahLst/>
              <a:cxnLst/>
              <a:rect l="l" t="t" r="r" b="b"/>
              <a:pathLst>
                <a:path w="8172" h="8998" extrusionOk="0">
                  <a:moveTo>
                    <a:pt x="2006" y="0"/>
                  </a:moveTo>
                  <a:lnTo>
                    <a:pt x="1" y="1504"/>
                  </a:lnTo>
                  <a:cubicBezTo>
                    <a:pt x="928" y="2757"/>
                    <a:pt x="1931" y="4161"/>
                    <a:pt x="3033" y="5489"/>
                  </a:cubicBezTo>
                  <a:cubicBezTo>
                    <a:pt x="4161" y="6792"/>
                    <a:pt x="5364" y="8070"/>
                    <a:pt x="6793" y="8998"/>
                  </a:cubicBezTo>
                  <a:lnTo>
                    <a:pt x="8171" y="6918"/>
                  </a:lnTo>
                  <a:cubicBezTo>
                    <a:pt x="7069" y="6191"/>
                    <a:pt x="5991" y="5088"/>
                    <a:pt x="4963" y="3860"/>
                  </a:cubicBezTo>
                  <a:cubicBezTo>
                    <a:pt x="3936" y="2632"/>
                    <a:pt x="2958" y="1278"/>
                    <a:pt x="20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3"/>
            <p:cNvSpPr/>
            <p:nvPr/>
          </p:nvSpPr>
          <p:spPr>
            <a:xfrm>
              <a:off x="3675374" y="1227072"/>
              <a:ext cx="1005095" cy="707905"/>
            </a:xfrm>
            <a:custGeom>
              <a:avLst/>
              <a:gdLst/>
              <a:ahLst/>
              <a:cxnLst/>
              <a:rect l="l" t="t" r="r" b="b"/>
              <a:pathLst>
                <a:path w="37946" h="26726" extrusionOk="0">
                  <a:moveTo>
                    <a:pt x="20027" y="1"/>
                  </a:moveTo>
                  <a:cubicBezTo>
                    <a:pt x="10312" y="1"/>
                    <a:pt x="1" y="959"/>
                    <a:pt x="201" y="3279"/>
                  </a:cubicBezTo>
                  <a:cubicBezTo>
                    <a:pt x="201" y="7941"/>
                    <a:pt x="526" y="20748"/>
                    <a:pt x="1078" y="25635"/>
                  </a:cubicBezTo>
                  <a:cubicBezTo>
                    <a:pt x="1181" y="26513"/>
                    <a:pt x="5880" y="26726"/>
                    <a:pt x="10958" y="26726"/>
                  </a:cubicBezTo>
                  <a:cubicBezTo>
                    <a:pt x="15736" y="26726"/>
                    <a:pt x="20850" y="26537"/>
                    <a:pt x="22782" y="26537"/>
                  </a:cubicBezTo>
                  <a:cubicBezTo>
                    <a:pt x="23886" y="26537"/>
                    <a:pt x="25055" y="26546"/>
                    <a:pt x="26231" y="26546"/>
                  </a:cubicBezTo>
                  <a:cubicBezTo>
                    <a:pt x="30712" y="26546"/>
                    <a:pt x="35288" y="26420"/>
                    <a:pt x="36717" y="25209"/>
                  </a:cubicBezTo>
                  <a:cubicBezTo>
                    <a:pt x="37945" y="24156"/>
                    <a:pt x="36717" y="7264"/>
                    <a:pt x="36717" y="1951"/>
                  </a:cubicBezTo>
                  <a:cubicBezTo>
                    <a:pt x="36658" y="742"/>
                    <a:pt x="28574" y="1"/>
                    <a:pt x="20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3"/>
            <p:cNvSpPr/>
            <p:nvPr/>
          </p:nvSpPr>
          <p:spPr>
            <a:xfrm>
              <a:off x="3756034" y="1278427"/>
              <a:ext cx="834177" cy="623524"/>
            </a:xfrm>
            <a:custGeom>
              <a:avLst/>
              <a:gdLst/>
              <a:ahLst/>
              <a:cxnLst/>
              <a:rect l="l" t="t" r="r" b="b"/>
              <a:pathLst>
                <a:path w="38673" h="28907" extrusionOk="0">
                  <a:moveTo>
                    <a:pt x="1549" y="0"/>
                  </a:moveTo>
                  <a:cubicBezTo>
                    <a:pt x="728" y="0"/>
                    <a:pt x="0" y="1041"/>
                    <a:pt x="761" y="1763"/>
                  </a:cubicBezTo>
                  <a:cubicBezTo>
                    <a:pt x="5949" y="6675"/>
                    <a:pt x="11789" y="10760"/>
                    <a:pt x="17679" y="14745"/>
                  </a:cubicBezTo>
                  <a:cubicBezTo>
                    <a:pt x="24245" y="19156"/>
                    <a:pt x="30436" y="23943"/>
                    <a:pt x="36751" y="28705"/>
                  </a:cubicBezTo>
                  <a:cubicBezTo>
                    <a:pt x="36940" y="28846"/>
                    <a:pt x="37127" y="28906"/>
                    <a:pt x="37302" y="28906"/>
                  </a:cubicBezTo>
                  <a:cubicBezTo>
                    <a:pt x="38125" y="28906"/>
                    <a:pt x="38672" y="27563"/>
                    <a:pt x="37804" y="26901"/>
                  </a:cubicBezTo>
                  <a:cubicBezTo>
                    <a:pt x="31864" y="22440"/>
                    <a:pt x="26100" y="17853"/>
                    <a:pt x="19909" y="13718"/>
                  </a:cubicBezTo>
                  <a:cubicBezTo>
                    <a:pt x="13769" y="9608"/>
                    <a:pt x="7628" y="5397"/>
                    <a:pt x="2240" y="284"/>
                  </a:cubicBezTo>
                  <a:cubicBezTo>
                    <a:pt x="2023" y="84"/>
                    <a:pt x="1782" y="0"/>
                    <a:pt x="15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3"/>
            <p:cNvSpPr/>
            <p:nvPr/>
          </p:nvSpPr>
          <p:spPr>
            <a:xfrm>
              <a:off x="3964846" y="1225771"/>
              <a:ext cx="647488" cy="497728"/>
            </a:xfrm>
            <a:custGeom>
              <a:avLst/>
              <a:gdLst/>
              <a:ahLst/>
              <a:cxnLst/>
              <a:rect l="l" t="t" r="r" b="b"/>
              <a:pathLst>
                <a:path w="30018" h="23075" extrusionOk="0">
                  <a:moveTo>
                    <a:pt x="1638" y="1"/>
                  </a:moveTo>
                  <a:cubicBezTo>
                    <a:pt x="770" y="1"/>
                    <a:pt x="1" y="1067"/>
                    <a:pt x="856" y="1723"/>
                  </a:cubicBezTo>
                  <a:cubicBezTo>
                    <a:pt x="9903" y="8790"/>
                    <a:pt x="18675" y="16259"/>
                    <a:pt x="28074" y="22876"/>
                  </a:cubicBezTo>
                  <a:cubicBezTo>
                    <a:pt x="28265" y="23015"/>
                    <a:pt x="28454" y="23075"/>
                    <a:pt x="28630" y="23075"/>
                  </a:cubicBezTo>
                  <a:cubicBezTo>
                    <a:pt x="29470" y="23075"/>
                    <a:pt x="30017" y="21713"/>
                    <a:pt x="29127" y="21071"/>
                  </a:cubicBezTo>
                  <a:cubicBezTo>
                    <a:pt x="19878" y="14555"/>
                    <a:pt x="11257" y="7186"/>
                    <a:pt x="2309" y="244"/>
                  </a:cubicBezTo>
                  <a:cubicBezTo>
                    <a:pt x="2097" y="73"/>
                    <a:pt x="1864" y="1"/>
                    <a:pt x="1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3"/>
            <p:cNvSpPr/>
            <p:nvPr/>
          </p:nvSpPr>
          <p:spPr>
            <a:xfrm>
              <a:off x="4232269" y="1239361"/>
              <a:ext cx="366151" cy="283581"/>
            </a:xfrm>
            <a:custGeom>
              <a:avLst/>
              <a:gdLst/>
              <a:ahLst/>
              <a:cxnLst/>
              <a:rect l="l" t="t" r="r" b="b"/>
              <a:pathLst>
                <a:path w="16975" h="13147" extrusionOk="0">
                  <a:moveTo>
                    <a:pt x="1417" y="0"/>
                  </a:moveTo>
                  <a:cubicBezTo>
                    <a:pt x="568" y="0"/>
                    <a:pt x="1" y="1351"/>
                    <a:pt x="915" y="1995"/>
                  </a:cubicBezTo>
                  <a:cubicBezTo>
                    <a:pt x="5777" y="5404"/>
                    <a:pt x="9712" y="10040"/>
                    <a:pt x="14925" y="12998"/>
                  </a:cubicBezTo>
                  <a:cubicBezTo>
                    <a:pt x="15106" y="13101"/>
                    <a:pt x="15284" y="13147"/>
                    <a:pt x="15451" y="13147"/>
                  </a:cubicBezTo>
                  <a:cubicBezTo>
                    <a:pt x="16374" y="13147"/>
                    <a:pt x="16975" y="11766"/>
                    <a:pt x="15978" y="11193"/>
                  </a:cubicBezTo>
                  <a:cubicBezTo>
                    <a:pt x="10790" y="8236"/>
                    <a:pt x="6830" y="3599"/>
                    <a:pt x="1968" y="190"/>
                  </a:cubicBezTo>
                  <a:cubicBezTo>
                    <a:pt x="1779" y="58"/>
                    <a:pt x="1592" y="0"/>
                    <a:pt x="14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3"/>
            <p:cNvSpPr/>
            <p:nvPr/>
          </p:nvSpPr>
          <p:spPr>
            <a:xfrm>
              <a:off x="3697122" y="1446900"/>
              <a:ext cx="599452" cy="443781"/>
            </a:xfrm>
            <a:custGeom>
              <a:avLst/>
              <a:gdLst/>
              <a:ahLst/>
              <a:cxnLst/>
              <a:rect l="l" t="t" r="r" b="b"/>
              <a:pathLst>
                <a:path w="27791" h="20574" extrusionOk="0">
                  <a:moveTo>
                    <a:pt x="1633" y="0"/>
                  </a:moveTo>
                  <a:cubicBezTo>
                    <a:pt x="758" y="0"/>
                    <a:pt x="1" y="1066"/>
                    <a:pt x="836" y="1722"/>
                  </a:cubicBezTo>
                  <a:cubicBezTo>
                    <a:pt x="9006" y="8138"/>
                    <a:pt x="17202" y="14555"/>
                    <a:pt x="25798" y="20394"/>
                  </a:cubicBezTo>
                  <a:cubicBezTo>
                    <a:pt x="25986" y="20519"/>
                    <a:pt x="26172" y="20574"/>
                    <a:pt x="26346" y="20574"/>
                  </a:cubicBezTo>
                  <a:cubicBezTo>
                    <a:pt x="27216" y="20574"/>
                    <a:pt x="27791" y="19216"/>
                    <a:pt x="26851" y="18590"/>
                  </a:cubicBezTo>
                  <a:cubicBezTo>
                    <a:pt x="18405" y="12850"/>
                    <a:pt x="10334" y="6560"/>
                    <a:pt x="2314" y="244"/>
                  </a:cubicBezTo>
                  <a:cubicBezTo>
                    <a:pt x="2097" y="73"/>
                    <a:pt x="1861" y="0"/>
                    <a:pt x="16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3"/>
            <p:cNvSpPr/>
            <p:nvPr/>
          </p:nvSpPr>
          <p:spPr>
            <a:xfrm>
              <a:off x="3675162" y="1628963"/>
              <a:ext cx="421090" cy="293525"/>
            </a:xfrm>
            <a:custGeom>
              <a:avLst/>
              <a:gdLst/>
              <a:ahLst/>
              <a:cxnLst/>
              <a:rect l="l" t="t" r="r" b="b"/>
              <a:pathLst>
                <a:path w="19522" h="13608" extrusionOk="0">
                  <a:moveTo>
                    <a:pt x="1513" y="0"/>
                  </a:moveTo>
                  <a:cubicBezTo>
                    <a:pt x="605" y="0"/>
                    <a:pt x="0" y="1381"/>
                    <a:pt x="976" y="1954"/>
                  </a:cubicBezTo>
                  <a:cubicBezTo>
                    <a:pt x="6791" y="5313"/>
                    <a:pt x="11653" y="10074"/>
                    <a:pt x="17493" y="13458"/>
                  </a:cubicBezTo>
                  <a:cubicBezTo>
                    <a:pt x="17670" y="13562"/>
                    <a:pt x="17844" y="13607"/>
                    <a:pt x="18009" y="13607"/>
                  </a:cubicBezTo>
                  <a:cubicBezTo>
                    <a:pt x="18917" y="13607"/>
                    <a:pt x="19521" y="12226"/>
                    <a:pt x="18545" y="11653"/>
                  </a:cubicBezTo>
                  <a:cubicBezTo>
                    <a:pt x="12706" y="8270"/>
                    <a:pt x="7869" y="3508"/>
                    <a:pt x="2029" y="150"/>
                  </a:cubicBezTo>
                  <a:cubicBezTo>
                    <a:pt x="1852" y="46"/>
                    <a:pt x="1677" y="0"/>
                    <a:pt x="1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3"/>
            <p:cNvSpPr/>
            <p:nvPr/>
          </p:nvSpPr>
          <p:spPr>
            <a:xfrm>
              <a:off x="3949565" y="1215655"/>
              <a:ext cx="69053" cy="731585"/>
            </a:xfrm>
            <a:custGeom>
              <a:avLst/>
              <a:gdLst/>
              <a:ahLst/>
              <a:cxnLst/>
              <a:rect l="l" t="t" r="r" b="b"/>
              <a:pathLst>
                <a:path w="2607" h="27620" extrusionOk="0">
                  <a:moveTo>
                    <a:pt x="2506" y="1"/>
                  </a:moveTo>
                  <a:lnTo>
                    <a:pt x="0" y="51"/>
                  </a:lnTo>
                  <a:cubicBezTo>
                    <a:pt x="75" y="3209"/>
                    <a:pt x="100" y="6341"/>
                    <a:pt x="100" y="9449"/>
                  </a:cubicBezTo>
                  <a:cubicBezTo>
                    <a:pt x="100" y="15665"/>
                    <a:pt x="0" y="21780"/>
                    <a:pt x="0" y="27620"/>
                  </a:cubicBezTo>
                  <a:lnTo>
                    <a:pt x="2506" y="27620"/>
                  </a:lnTo>
                  <a:cubicBezTo>
                    <a:pt x="2506" y="21805"/>
                    <a:pt x="2607" y="15690"/>
                    <a:pt x="2607" y="9449"/>
                  </a:cubicBezTo>
                  <a:cubicBezTo>
                    <a:pt x="2607" y="6316"/>
                    <a:pt x="2582" y="3158"/>
                    <a:pt x="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3"/>
            <p:cNvSpPr/>
            <p:nvPr/>
          </p:nvSpPr>
          <p:spPr>
            <a:xfrm>
              <a:off x="3669388" y="1501130"/>
              <a:ext cx="1009094" cy="66404"/>
            </a:xfrm>
            <a:custGeom>
              <a:avLst/>
              <a:gdLst/>
              <a:ahLst/>
              <a:cxnLst/>
              <a:rect l="l" t="t" r="r" b="b"/>
              <a:pathLst>
                <a:path w="38097" h="2507" extrusionOk="0">
                  <a:moveTo>
                    <a:pt x="1" y="1"/>
                  </a:moveTo>
                  <a:lnTo>
                    <a:pt x="1" y="2507"/>
                  </a:lnTo>
                  <a:lnTo>
                    <a:pt x="38096" y="2507"/>
                  </a:lnTo>
                  <a:lnTo>
                    <a:pt x="380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3"/>
            <p:cNvSpPr/>
            <p:nvPr/>
          </p:nvSpPr>
          <p:spPr>
            <a:xfrm>
              <a:off x="3740432" y="971531"/>
              <a:ext cx="456750" cy="286701"/>
            </a:xfrm>
            <a:custGeom>
              <a:avLst/>
              <a:gdLst/>
              <a:ahLst/>
              <a:cxnLst/>
              <a:rect l="l" t="t" r="r" b="b"/>
              <a:pathLst>
                <a:path w="17244" h="10824" extrusionOk="0">
                  <a:moveTo>
                    <a:pt x="3713" y="2250"/>
                  </a:moveTo>
                  <a:cubicBezTo>
                    <a:pt x="3889" y="2250"/>
                    <a:pt x="4088" y="2289"/>
                    <a:pt x="4311" y="2374"/>
                  </a:cubicBezTo>
                  <a:cubicBezTo>
                    <a:pt x="4612" y="2525"/>
                    <a:pt x="4963" y="2775"/>
                    <a:pt x="5289" y="3076"/>
                  </a:cubicBezTo>
                  <a:cubicBezTo>
                    <a:pt x="5589" y="3377"/>
                    <a:pt x="5890" y="3753"/>
                    <a:pt x="6141" y="4129"/>
                  </a:cubicBezTo>
                  <a:cubicBezTo>
                    <a:pt x="6667" y="4931"/>
                    <a:pt x="7093" y="5833"/>
                    <a:pt x="7394" y="6760"/>
                  </a:cubicBezTo>
                  <a:cubicBezTo>
                    <a:pt x="7689" y="7694"/>
                    <a:pt x="7863" y="8651"/>
                    <a:pt x="7941" y="9609"/>
                  </a:cubicBezTo>
                  <a:lnTo>
                    <a:pt x="7941" y="9609"/>
                  </a:lnTo>
                  <a:cubicBezTo>
                    <a:pt x="7338" y="9396"/>
                    <a:pt x="6751" y="9156"/>
                    <a:pt x="6191" y="8891"/>
                  </a:cubicBezTo>
                  <a:cubicBezTo>
                    <a:pt x="5213" y="8440"/>
                    <a:pt x="4286" y="7888"/>
                    <a:pt x="3509" y="7262"/>
                  </a:cubicBezTo>
                  <a:cubicBezTo>
                    <a:pt x="3133" y="6936"/>
                    <a:pt x="2757" y="6585"/>
                    <a:pt x="2482" y="6209"/>
                  </a:cubicBezTo>
                  <a:cubicBezTo>
                    <a:pt x="2206" y="5858"/>
                    <a:pt x="2030" y="5457"/>
                    <a:pt x="1955" y="5106"/>
                  </a:cubicBezTo>
                  <a:cubicBezTo>
                    <a:pt x="1880" y="4730"/>
                    <a:pt x="1930" y="4379"/>
                    <a:pt x="2080" y="4029"/>
                  </a:cubicBezTo>
                  <a:lnTo>
                    <a:pt x="2231" y="3678"/>
                  </a:lnTo>
                  <a:cubicBezTo>
                    <a:pt x="2281" y="3577"/>
                    <a:pt x="2306" y="3502"/>
                    <a:pt x="2381" y="3402"/>
                  </a:cubicBezTo>
                  <a:cubicBezTo>
                    <a:pt x="2482" y="3202"/>
                    <a:pt x="2607" y="3001"/>
                    <a:pt x="2732" y="2851"/>
                  </a:cubicBezTo>
                  <a:cubicBezTo>
                    <a:pt x="2958" y="2550"/>
                    <a:pt x="3233" y="2349"/>
                    <a:pt x="3484" y="2274"/>
                  </a:cubicBezTo>
                  <a:cubicBezTo>
                    <a:pt x="3555" y="2258"/>
                    <a:pt x="3632" y="2250"/>
                    <a:pt x="3713" y="2250"/>
                  </a:cubicBezTo>
                  <a:close/>
                  <a:moveTo>
                    <a:pt x="14086" y="2274"/>
                  </a:moveTo>
                  <a:cubicBezTo>
                    <a:pt x="14261" y="2274"/>
                    <a:pt x="14512" y="2425"/>
                    <a:pt x="14787" y="2675"/>
                  </a:cubicBezTo>
                  <a:cubicBezTo>
                    <a:pt x="14837" y="2750"/>
                    <a:pt x="14913" y="2801"/>
                    <a:pt x="14988" y="2926"/>
                  </a:cubicBezTo>
                  <a:lnTo>
                    <a:pt x="15113" y="3051"/>
                  </a:lnTo>
                  <a:cubicBezTo>
                    <a:pt x="15163" y="3101"/>
                    <a:pt x="15163" y="3126"/>
                    <a:pt x="15188" y="3151"/>
                  </a:cubicBezTo>
                  <a:lnTo>
                    <a:pt x="15238" y="3227"/>
                  </a:lnTo>
                  <a:lnTo>
                    <a:pt x="15314" y="3352"/>
                  </a:lnTo>
                  <a:cubicBezTo>
                    <a:pt x="15339" y="3427"/>
                    <a:pt x="15364" y="3502"/>
                    <a:pt x="15414" y="3577"/>
                  </a:cubicBezTo>
                  <a:cubicBezTo>
                    <a:pt x="15514" y="3878"/>
                    <a:pt x="15539" y="4229"/>
                    <a:pt x="15489" y="4630"/>
                  </a:cubicBezTo>
                  <a:cubicBezTo>
                    <a:pt x="15364" y="5382"/>
                    <a:pt x="14888" y="6209"/>
                    <a:pt x="14286" y="6911"/>
                  </a:cubicBezTo>
                  <a:cubicBezTo>
                    <a:pt x="13710" y="7638"/>
                    <a:pt x="12958" y="8264"/>
                    <a:pt x="12181" y="8841"/>
                  </a:cubicBezTo>
                  <a:cubicBezTo>
                    <a:pt x="11632" y="9218"/>
                    <a:pt x="11049" y="9548"/>
                    <a:pt x="10430" y="9823"/>
                  </a:cubicBezTo>
                  <a:lnTo>
                    <a:pt x="10430" y="9823"/>
                  </a:lnTo>
                  <a:cubicBezTo>
                    <a:pt x="10440" y="9772"/>
                    <a:pt x="10448" y="9721"/>
                    <a:pt x="10451" y="9668"/>
                  </a:cubicBezTo>
                  <a:cubicBezTo>
                    <a:pt x="10502" y="8816"/>
                    <a:pt x="10702" y="7913"/>
                    <a:pt x="10953" y="7036"/>
                  </a:cubicBezTo>
                  <a:cubicBezTo>
                    <a:pt x="11203" y="6159"/>
                    <a:pt x="11554" y="5282"/>
                    <a:pt x="11955" y="4480"/>
                  </a:cubicBezTo>
                  <a:cubicBezTo>
                    <a:pt x="12181" y="4104"/>
                    <a:pt x="12406" y="3728"/>
                    <a:pt x="12657" y="3377"/>
                  </a:cubicBezTo>
                  <a:cubicBezTo>
                    <a:pt x="12908" y="3026"/>
                    <a:pt x="13183" y="2750"/>
                    <a:pt x="13434" y="2550"/>
                  </a:cubicBezTo>
                  <a:cubicBezTo>
                    <a:pt x="13710" y="2349"/>
                    <a:pt x="13935" y="2274"/>
                    <a:pt x="14086" y="2274"/>
                  </a:cubicBezTo>
                  <a:close/>
                  <a:moveTo>
                    <a:pt x="3862" y="0"/>
                  </a:moveTo>
                  <a:cubicBezTo>
                    <a:pt x="3493" y="0"/>
                    <a:pt x="3115" y="60"/>
                    <a:pt x="2757" y="194"/>
                  </a:cubicBezTo>
                  <a:cubicBezTo>
                    <a:pt x="1955" y="495"/>
                    <a:pt x="1379" y="1071"/>
                    <a:pt x="1003" y="1648"/>
                  </a:cubicBezTo>
                  <a:cubicBezTo>
                    <a:pt x="827" y="1948"/>
                    <a:pt x="677" y="2224"/>
                    <a:pt x="552" y="2525"/>
                  </a:cubicBezTo>
                  <a:cubicBezTo>
                    <a:pt x="476" y="2675"/>
                    <a:pt x="426" y="2851"/>
                    <a:pt x="351" y="2976"/>
                  </a:cubicBezTo>
                  <a:lnTo>
                    <a:pt x="301" y="3176"/>
                  </a:lnTo>
                  <a:lnTo>
                    <a:pt x="226" y="3402"/>
                  </a:lnTo>
                  <a:cubicBezTo>
                    <a:pt x="0" y="4079"/>
                    <a:pt x="0" y="4881"/>
                    <a:pt x="226" y="5557"/>
                  </a:cubicBezTo>
                  <a:cubicBezTo>
                    <a:pt x="451" y="6259"/>
                    <a:pt x="852" y="6811"/>
                    <a:pt x="1304" y="7262"/>
                  </a:cubicBezTo>
                  <a:cubicBezTo>
                    <a:pt x="1755" y="7713"/>
                    <a:pt x="2231" y="8064"/>
                    <a:pt x="2757" y="8364"/>
                  </a:cubicBezTo>
                  <a:cubicBezTo>
                    <a:pt x="3760" y="8966"/>
                    <a:pt x="4837" y="9342"/>
                    <a:pt x="5940" y="9618"/>
                  </a:cubicBezTo>
                  <a:cubicBezTo>
                    <a:pt x="6621" y="9776"/>
                    <a:pt x="7312" y="9894"/>
                    <a:pt x="8007" y="9960"/>
                  </a:cubicBezTo>
                  <a:lnTo>
                    <a:pt x="8007" y="9960"/>
                  </a:lnTo>
                  <a:cubicBezTo>
                    <a:pt x="8169" y="10436"/>
                    <a:pt x="8592" y="10799"/>
                    <a:pt x="9123" y="10821"/>
                  </a:cubicBezTo>
                  <a:cubicBezTo>
                    <a:pt x="9153" y="10823"/>
                    <a:pt x="9183" y="10824"/>
                    <a:pt x="9212" y="10824"/>
                  </a:cubicBezTo>
                  <a:cubicBezTo>
                    <a:pt x="9708" y="10824"/>
                    <a:pt x="10152" y="10517"/>
                    <a:pt x="10348" y="10078"/>
                  </a:cubicBezTo>
                  <a:lnTo>
                    <a:pt x="10348" y="10078"/>
                  </a:lnTo>
                  <a:cubicBezTo>
                    <a:pt x="11080" y="9950"/>
                    <a:pt x="11801" y="9705"/>
                    <a:pt x="12482" y="9392"/>
                  </a:cubicBezTo>
                  <a:cubicBezTo>
                    <a:pt x="13434" y="8991"/>
                    <a:pt x="14311" y="8415"/>
                    <a:pt x="15113" y="7738"/>
                  </a:cubicBezTo>
                  <a:cubicBezTo>
                    <a:pt x="15514" y="7387"/>
                    <a:pt x="15890" y="6986"/>
                    <a:pt x="16216" y="6535"/>
                  </a:cubicBezTo>
                  <a:cubicBezTo>
                    <a:pt x="16567" y="6084"/>
                    <a:pt x="16842" y="5582"/>
                    <a:pt x="17018" y="5006"/>
                  </a:cubicBezTo>
                  <a:cubicBezTo>
                    <a:pt x="17193" y="4430"/>
                    <a:pt x="17243" y="3753"/>
                    <a:pt x="17093" y="3101"/>
                  </a:cubicBezTo>
                  <a:cubicBezTo>
                    <a:pt x="17043" y="2926"/>
                    <a:pt x="16993" y="2775"/>
                    <a:pt x="16943" y="2625"/>
                  </a:cubicBezTo>
                  <a:lnTo>
                    <a:pt x="16842" y="2399"/>
                  </a:lnTo>
                  <a:lnTo>
                    <a:pt x="16717" y="2149"/>
                  </a:lnTo>
                  <a:cubicBezTo>
                    <a:pt x="16667" y="2099"/>
                    <a:pt x="16617" y="1998"/>
                    <a:pt x="16567" y="1948"/>
                  </a:cubicBezTo>
                  <a:lnTo>
                    <a:pt x="16467" y="1798"/>
                  </a:lnTo>
                  <a:cubicBezTo>
                    <a:pt x="16416" y="1698"/>
                    <a:pt x="16316" y="1547"/>
                    <a:pt x="16216" y="1447"/>
                  </a:cubicBezTo>
                  <a:cubicBezTo>
                    <a:pt x="16015" y="1196"/>
                    <a:pt x="15790" y="946"/>
                    <a:pt x="15489" y="745"/>
                  </a:cubicBezTo>
                  <a:cubicBezTo>
                    <a:pt x="15188" y="545"/>
                    <a:pt x="14837" y="344"/>
                    <a:pt x="14436" y="269"/>
                  </a:cubicBezTo>
                  <a:cubicBezTo>
                    <a:pt x="14278" y="240"/>
                    <a:pt x="14116" y="225"/>
                    <a:pt x="13955" y="225"/>
                  </a:cubicBezTo>
                  <a:cubicBezTo>
                    <a:pt x="13707" y="225"/>
                    <a:pt x="13461" y="259"/>
                    <a:pt x="13233" y="319"/>
                  </a:cubicBezTo>
                  <a:cubicBezTo>
                    <a:pt x="12857" y="420"/>
                    <a:pt x="12532" y="570"/>
                    <a:pt x="12256" y="745"/>
                  </a:cubicBezTo>
                  <a:cubicBezTo>
                    <a:pt x="11705" y="1121"/>
                    <a:pt x="11279" y="1547"/>
                    <a:pt x="10903" y="1973"/>
                  </a:cubicBezTo>
                  <a:cubicBezTo>
                    <a:pt x="10527" y="2425"/>
                    <a:pt x="10226" y="2876"/>
                    <a:pt x="9950" y="3352"/>
                  </a:cubicBezTo>
                  <a:cubicBezTo>
                    <a:pt x="9683" y="3782"/>
                    <a:pt x="9448" y="4227"/>
                    <a:pt x="9241" y="4682"/>
                  </a:cubicBezTo>
                  <a:lnTo>
                    <a:pt x="9241" y="4682"/>
                  </a:lnTo>
                  <a:cubicBezTo>
                    <a:pt x="8937" y="4012"/>
                    <a:pt x="8574" y="3363"/>
                    <a:pt x="8146" y="2750"/>
                  </a:cubicBezTo>
                  <a:cubicBezTo>
                    <a:pt x="7770" y="2249"/>
                    <a:pt x="7369" y="1773"/>
                    <a:pt x="6893" y="1347"/>
                  </a:cubicBezTo>
                  <a:cubicBezTo>
                    <a:pt x="6391" y="896"/>
                    <a:pt x="5840" y="495"/>
                    <a:pt x="5138" y="244"/>
                  </a:cubicBezTo>
                  <a:cubicBezTo>
                    <a:pt x="4764" y="92"/>
                    <a:pt x="4320" y="0"/>
                    <a:pt x="3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3"/>
            <p:cNvSpPr/>
            <p:nvPr/>
          </p:nvSpPr>
          <p:spPr>
            <a:xfrm>
              <a:off x="3824085" y="1220318"/>
              <a:ext cx="172619" cy="231024"/>
            </a:xfrm>
            <a:custGeom>
              <a:avLst/>
              <a:gdLst/>
              <a:ahLst/>
              <a:cxnLst/>
              <a:rect l="l" t="t" r="r" b="b"/>
              <a:pathLst>
                <a:path w="6517" h="8722" extrusionOk="0">
                  <a:moveTo>
                    <a:pt x="4862" y="0"/>
                  </a:moveTo>
                  <a:cubicBezTo>
                    <a:pt x="2907" y="2506"/>
                    <a:pt x="1529" y="5263"/>
                    <a:pt x="0" y="7594"/>
                  </a:cubicBezTo>
                  <a:lnTo>
                    <a:pt x="1755" y="8722"/>
                  </a:lnTo>
                  <a:cubicBezTo>
                    <a:pt x="3359" y="6266"/>
                    <a:pt x="4712" y="3584"/>
                    <a:pt x="6517" y="1278"/>
                  </a:cubicBezTo>
                  <a:lnTo>
                    <a:pt x="48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3"/>
            <p:cNvSpPr/>
            <p:nvPr/>
          </p:nvSpPr>
          <p:spPr>
            <a:xfrm>
              <a:off x="3971472" y="1218304"/>
              <a:ext cx="244321" cy="223740"/>
            </a:xfrm>
            <a:custGeom>
              <a:avLst/>
              <a:gdLst/>
              <a:ahLst/>
              <a:cxnLst/>
              <a:rect l="l" t="t" r="r" b="b"/>
              <a:pathLst>
                <a:path w="9224" h="8447" extrusionOk="0">
                  <a:moveTo>
                    <a:pt x="1504" y="1"/>
                  </a:moveTo>
                  <a:lnTo>
                    <a:pt x="0" y="1429"/>
                  </a:lnTo>
                  <a:cubicBezTo>
                    <a:pt x="2456" y="3986"/>
                    <a:pt x="5213" y="6317"/>
                    <a:pt x="7945" y="8447"/>
                  </a:cubicBezTo>
                  <a:lnTo>
                    <a:pt x="9223" y="6768"/>
                  </a:lnTo>
                  <a:cubicBezTo>
                    <a:pt x="6542" y="4713"/>
                    <a:pt x="3860" y="2457"/>
                    <a:pt x="1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7" name="Google Shape;1277;p43"/>
            <p:cNvGrpSpPr/>
            <p:nvPr/>
          </p:nvGrpSpPr>
          <p:grpSpPr>
            <a:xfrm rot="577178">
              <a:off x="2963267" y="886228"/>
              <a:ext cx="386345" cy="416443"/>
              <a:chOff x="1952634" y="2073343"/>
              <a:chExt cx="386360" cy="416460"/>
            </a:xfrm>
          </p:grpSpPr>
          <p:sp>
            <p:nvSpPr>
              <p:cNvPr id="1278" name="Google Shape;1278;p43"/>
              <p:cNvSpPr/>
              <p:nvPr/>
            </p:nvSpPr>
            <p:spPr>
              <a:xfrm>
                <a:off x="2127835" y="2073343"/>
                <a:ext cx="211160" cy="322648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3"/>
              <p:cNvSpPr/>
              <p:nvPr/>
            </p:nvSpPr>
            <p:spPr>
              <a:xfrm rot="-3146850">
                <a:off x="1960538" y="2101836"/>
                <a:ext cx="107859" cy="73062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362" extrusionOk="0">
                    <a:moveTo>
                      <a:pt x="1668" y="1"/>
                    </a:moveTo>
                    <a:cubicBezTo>
                      <a:pt x="193" y="1"/>
                      <a:pt x="0" y="2361"/>
                      <a:pt x="1883" y="2361"/>
                    </a:cubicBezTo>
                    <a:cubicBezTo>
                      <a:pt x="3311" y="2361"/>
                      <a:pt x="3487" y="56"/>
                      <a:pt x="1783" y="5"/>
                    </a:cubicBezTo>
                    <a:cubicBezTo>
                      <a:pt x="1744" y="2"/>
                      <a:pt x="1706" y="1"/>
                      <a:pt x="1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3"/>
              <p:cNvSpPr/>
              <p:nvPr/>
            </p:nvSpPr>
            <p:spPr>
              <a:xfrm rot="-3147129">
                <a:off x="2194511" y="2416551"/>
                <a:ext cx="77802" cy="5270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362" extrusionOk="0">
                    <a:moveTo>
                      <a:pt x="1668" y="1"/>
                    </a:moveTo>
                    <a:cubicBezTo>
                      <a:pt x="193" y="1"/>
                      <a:pt x="0" y="2361"/>
                      <a:pt x="1883" y="2361"/>
                    </a:cubicBezTo>
                    <a:cubicBezTo>
                      <a:pt x="3311" y="2361"/>
                      <a:pt x="3487" y="56"/>
                      <a:pt x="1783" y="5"/>
                    </a:cubicBezTo>
                    <a:cubicBezTo>
                      <a:pt x="1744" y="2"/>
                      <a:pt x="1706" y="1"/>
                      <a:pt x="1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6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-US" dirty="0"/>
              <a:t>interviewees</a:t>
            </a:r>
            <a:endParaRPr dirty="0"/>
          </a:p>
        </p:txBody>
      </p:sp>
      <p:sp>
        <p:nvSpPr>
          <p:cNvPr id="2169" name="Google Shape;2169;p62"/>
          <p:cNvSpPr txBox="1">
            <a:spLocks noGrp="1"/>
          </p:cNvSpPr>
          <p:nvPr>
            <p:ph type="body" idx="5"/>
          </p:nvPr>
        </p:nvSpPr>
        <p:spPr>
          <a:xfrm>
            <a:off x="872400" y="3663062"/>
            <a:ext cx="19968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University student</a:t>
            </a:r>
            <a:endParaRPr dirty="0"/>
          </a:p>
        </p:txBody>
      </p:sp>
      <p:sp>
        <p:nvSpPr>
          <p:cNvPr id="2170" name="Google Shape;2170;p62"/>
          <p:cNvSpPr txBox="1">
            <a:spLocks noGrp="1"/>
          </p:cNvSpPr>
          <p:nvPr>
            <p:ph type="body" idx="1"/>
          </p:nvPr>
        </p:nvSpPr>
        <p:spPr>
          <a:xfrm>
            <a:off x="3573600" y="3663062"/>
            <a:ext cx="19968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Extreme user, never use medical website before</a:t>
            </a:r>
            <a:endParaRPr dirty="0"/>
          </a:p>
        </p:txBody>
      </p:sp>
      <p:sp>
        <p:nvSpPr>
          <p:cNvPr id="2171" name="Google Shape;2171;p62"/>
          <p:cNvSpPr/>
          <p:nvPr/>
        </p:nvSpPr>
        <p:spPr>
          <a:xfrm>
            <a:off x="3628950" y="3358325"/>
            <a:ext cx="1886100" cy="32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62"/>
          <p:cNvSpPr/>
          <p:nvPr/>
        </p:nvSpPr>
        <p:spPr>
          <a:xfrm>
            <a:off x="6330150" y="3358325"/>
            <a:ext cx="1886100" cy="32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62"/>
          <p:cNvSpPr txBox="1">
            <a:spLocks noGrp="1"/>
          </p:cNvSpPr>
          <p:nvPr>
            <p:ph type="body" idx="2"/>
          </p:nvPr>
        </p:nvSpPr>
        <p:spPr>
          <a:xfrm>
            <a:off x="6274800" y="3663062"/>
            <a:ext cx="19968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Freelancer</a:t>
            </a:r>
            <a:endParaRPr dirty="0"/>
          </a:p>
        </p:txBody>
      </p:sp>
      <p:sp>
        <p:nvSpPr>
          <p:cNvPr id="2174" name="Google Shape;2174;p62"/>
          <p:cNvSpPr txBox="1">
            <a:spLocks noGrp="1"/>
          </p:cNvSpPr>
          <p:nvPr>
            <p:ph type="subTitle" idx="3"/>
          </p:nvPr>
        </p:nvSpPr>
        <p:spPr>
          <a:xfrm>
            <a:off x="3573591" y="3272819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P. M. Quan (46)</a:t>
            </a:r>
            <a:endParaRPr dirty="0"/>
          </a:p>
        </p:txBody>
      </p:sp>
      <p:sp>
        <p:nvSpPr>
          <p:cNvPr id="2175" name="Google Shape;2175;p62"/>
          <p:cNvSpPr/>
          <p:nvPr/>
        </p:nvSpPr>
        <p:spPr>
          <a:xfrm>
            <a:off x="927750" y="3358325"/>
            <a:ext cx="1886100" cy="32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62"/>
          <p:cNvSpPr txBox="1">
            <a:spLocks noGrp="1"/>
          </p:cNvSpPr>
          <p:nvPr>
            <p:ph type="subTitle" idx="4"/>
          </p:nvPr>
        </p:nvSpPr>
        <p:spPr>
          <a:xfrm>
            <a:off x="6273199" y="3283388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N. L. Na (25)</a:t>
            </a:r>
            <a:endParaRPr dirty="0"/>
          </a:p>
        </p:txBody>
      </p:sp>
      <p:sp>
        <p:nvSpPr>
          <p:cNvPr id="2177" name="Google Shape;2177;p62"/>
          <p:cNvSpPr txBox="1">
            <a:spLocks noGrp="1"/>
          </p:cNvSpPr>
          <p:nvPr>
            <p:ph type="subTitle" idx="6"/>
          </p:nvPr>
        </p:nvSpPr>
        <p:spPr>
          <a:xfrm>
            <a:off x="872400" y="3272819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N. P. Thanh (21)</a:t>
            </a:r>
            <a:endParaRPr dirty="0"/>
          </a:p>
        </p:txBody>
      </p:sp>
      <p:grpSp>
        <p:nvGrpSpPr>
          <p:cNvPr id="2181" name="Google Shape;2181;p62"/>
          <p:cNvGrpSpPr/>
          <p:nvPr/>
        </p:nvGrpSpPr>
        <p:grpSpPr>
          <a:xfrm rot="-2199938" flipH="1">
            <a:off x="6731076" y="-404594"/>
            <a:ext cx="1641243" cy="1466815"/>
            <a:chOff x="3536075" y="659925"/>
            <a:chExt cx="2759951" cy="2466630"/>
          </a:xfrm>
        </p:grpSpPr>
        <p:sp>
          <p:nvSpPr>
            <p:cNvPr id="2182" name="Google Shape;2182;p62"/>
            <p:cNvSpPr/>
            <p:nvPr/>
          </p:nvSpPr>
          <p:spPr>
            <a:xfrm>
              <a:off x="3536075" y="659925"/>
              <a:ext cx="2269649" cy="1912733"/>
            </a:xfrm>
            <a:custGeom>
              <a:avLst/>
              <a:gdLst/>
              <a:ahLst/>
              <a:cxnLst/>
              <a:rect l="l" t="t" r="r" b="b"/>
              <a:pathLst>
                <a:path w="49855" h="42015" extrusionOk="0">
                  <a:moveTo>
                    <a:pt x="21089" y="25971"/>
                  </a:moveTo>
                  <a:lnTo>
                    <a:pt x="21089" y="25971"/>
                  </a:lnTo>
                  <a:cubicBezTo>
                    <a:pt x="23205" y="26490"/>
                    <a:pt x="25348" y="27512"/>
                    <a:pt x="26341" y="29335"/>
                  </a:cubicBezTo>
                  <a:cubicBezTo>
                    <a:pt x="27049" y="30613"/>
                    <a:pt x="27049" y="32690"/>
                    <a:pt x="25611" y="33512"/>
                  </a:cubicBezTo>
                  <a:cubicBezTo>
                    <a:pt x="25225" y="33735"/>
                    <a:pt x="24834" y="33832"/>
                    <a:pt x="24452" y="33832"/>
                  </a:cubicBezTo>
                  <a:cubicBezTo>
                    <a:pt x="23068" y="33832"/>
                    <a:pt x="21792" y="32560"/>
                    <a:pt x="21274" y="31344"/>
                  </a:cubicBezTo>
                  <a:cubicBezTo>
                    <a:pt x="20545" y="29638"/>
                    <a:pt x="20595" y="27751"/>
                    <a:pt x="21089" y="25971"/>
                  </a:cubicBezTo>
                  <a:close/>
                  <a:moveTo>
                    <a:pt x="48569" y="0"/>
                  </a:moveTo>
                  <a:cubicBezTo>
                    <a:pt x="48290" y="0"/>
                    <a:pt x="48022" y="142"/>
                    <a:pt x="47865" y="484"/>
                  </a:cubicBezTo>
                  <a:cubicBezTo>
                    <a:pt x="44487" y="7994"/>
                    <a:pt x="36087" y="10367"/>
                    <a:pt x="29445" y="14088"/>
                  </a:cubicBezTo>
                  <a:cubicBezTo>
                    <a:pt x="25584" y="16259"/>
                    <a:pt x="21564" y="19621"/>
                    <a:pt x="19778" y="23808"/>
                  </a:cubicBezTo>
                  <a:lnTo>
                    <a:pt x="19778" y="23808"/>
                  </a:lnTo>
                  <a:cubicBezTo>
                    <a:pt x="18930" y="23705"/>
                    <a:pt x="18078" y="23657"/>
                    <a:pt x="17250" y="23657"/>
                  </a:cubicBezTo>
                  <a:cubicBezTo>
                    <a:pt x="15666" y="23657"/>
                    <a:pt x="14172" y="23832"/>
                    <a:pt x="12965" y="24131"/>
                  </a:cubicBezTo>
                  <a:cubicBezTo>
                    <a:pt x="5228" y="26025"/>
                    <a:pt x="1" y="33238"/>
                    <a:pt x="46" y="41090"/>
                  </a:cubicBezTo>
                  <a:cubicBezTo>
                    <a:pt x="58" y="41706"/>
                    <a:pt x="537" y="42015"/>
                    <a:pt x="1011" y="42015"/>
                  </a:cubicBezTo>
                  <a:cubicBezTo>
                    <a:pt x="1484" y="42015"/>
                    <a:pt x="1952" y="41706"/>
                    <a:pt x="1941" y="41090"/>
                  </a:cubicBezTo>
                  <a:cubicBezTo>
                    <a:pt x="1918" y="35407"/>
                    <a:pt x="4931" y="29929"/>
                    <a:pt x="10021" y="27258"/>
                  </a:cubicBezTo>
                  <a:cubicBezTo>
                    <a:pt x="12235" y="26084"/>
                    <a:pt x="14742" y="25510"/>
                    <a:pt x="17239" y="25510"/>
                  </a:cubicBezTo>
                  <a:cubicBezTo>
                    <a:pt x="17703" y="25510"/>
                    <a:pt x="18165" y="25530"/>
                    <a:pt x="18626" y="25569"/>
                  </a:cubicBezTo>
                  <a:cubicBezTo>
                    <a:pt x="18801" y="25584"/>
                    <a:pt x="18980" y="25602"/>
                    <a:pt x="19163" y="25624"/>
                  </a:cubicBezTo>
                  <a:lnTo>
                    <a:pt x="19163" y="25624"/>
                  </a:lnTo>
                  <a:cubicBezTo>
                    <a:pt x="18795" y="27085"/>
                    <a:pt x="18709" y="28631"/>
                    <a:pt x="18991" y="30248"/>
                  </a:cubicBezTo>
                  <a:cubicBezTo>
                    <a:pt x="19465" y="33021"/>
                    <a:pt x="21452" y="35705"/>
                    <a:pt x="24492" y="35705"/>
                  </a:cubicBezTo>
                  <a:cubicBezTo>
                    <a:pt x="24530" y="35705"/>
                    <a:pt x="24568" y="35704"/>
                    <a:pt x="24606" y="35703"/>
                  </a:cubicBezTo>
                  <a:cubicBezTo>
                    <a:pt x="27391" y="35635"/>
                    <a:pt x="28989" y="32964"/>
                    <a:pt x="28669" y="30385"/>
                  </a:cubicBezTo>
                  <a:cubicBezTo>
                    <a:pt x="28220" y="26867"/>
                    <a:pt x="25218" y="24973"/>
                    <a:pt x="21756" y="24157"/>
                  </a:cubicBezTo>
                  <a:lnTo>
                    <a:pt x="21756" y="24157"/>
                  </a:lnTo>
                  <a:cubicBezTo>
                    <a:pt x="21993" y="23638"/>
                    <a:pt x="22262" y="23140"/>
                    <a:pt x="22552" y="22670"/>
                  </a:cubicBezTo>
                  <a:cubicBezTo>
                    <a:pt x="25679" y="17603"/>
                    <a:pt x="31340" y="15183"/>
                    <a:pt x="36475" y="12673"/>
                  </a:cubicBezTo>
                  <a:cubicBezTo>
                    <a:pt x="41680" y="10116"/>
                    <a:pt x="47021" y="6966"/>
                    <a:pt x="49509" y="1443"/>
                  </a:cubicBezTo>
                  <a:cubicBezTo>
                    <a:pt x="49854" y="689"/>
                    <a:pt x="49184" y="0"/>
                    <a:pt x="4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2"/>
            <p:cNvSpPr/>
            <p:nvPr/>
          </p:nvSpPr>
          <p:spPr>
            <a:xfrm>
              <a:off x="5364949" y="1024852"/>
              <a:ext cx="253574" cy="257763"/>
            </a:xfrm>
            <a:custGeom>
              <a:avLst/>
              <a:gdLst/>
              <a:ahLst/>
              <a:cxnLst/>
              <a:rect l="l" t="t" r="r" b="b"/>
              <a:pathLst>
                <a:path w="5570" h="5662" extrusionOk="0">
                  <a:moveTo>
                    <a:pt x="2420" y="0"/>
                  </a:moveTo>
                  <a:lnTo>
                    <a:pt x="0" y="2169"/>
                  </a:lnTo>
                  <a:lnTo>
                    <a:pt x="3150" y="5661"/>
                  </a:lnTo>
                  <a:lnTo>
                    <a:pt x="5570" y="3493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2"/>
            <p:cNvSpPr/>
            <p:nvPr/>
          </p:nvSpPr>
          <p:spPr>
            <a:xfrm>
              <a:off x="5508352" y="1183824"/>
              <a:ext cx="768917" cy="803334"/>
            </a:xfrm>
            <a:custGeom>
              <a:avLst/>
              <a:gdLst/>
              <a:ahLst/>
              <a:cxnLst/>
              <a:rect l="l" t="t" r="r" b="b"/>
              <a:pathLst>
                <a:path w="16890" h="17646" extrusionOk="0">
                  <a:moveTo>
                    <a:pt x="2420" y="1"/>
                  </a:moveTo>
                  <a:lnTo>
                    <a:pt x="0" y="2169"/>
                  </a:lnTo>
                  <a:cubicBezTo>
                    <a:pt x="0" y="2169"/>
                    <a:pt x="1004" y="17074"/>
                    <a:pt x="15476" y="17645"/>
                  </a:cubicBezTo>
                  <a:cubicBezTo>
                    <a:pt x="15488" y="17645"/>
                    <a:pt x="15501" y="17645"/>
                    <a:pt x="15513" y="17645"/>
                  </a:cubicBezTo>
                  <a:cubicBezTo>
                    <a:pt x="16272" y="17645"/>
                    <a:pt x="16889" y="16970"/>
                    <a:pt x="16799" y="16184"/>
                  </a:cubicBezTo>
                  <a:cubicBezTo>
                    <a:pt x="16320" y="12349"/>
                    <a:pt x="14220" y="1872"/>
                    <a:pt x="24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2"/>
            <p:cNvSpPr/>
            <p:nvPr/>
          </p:nvSpPr>
          <p:spPr>
            <a:xfrm>
              <a:off x="5543270" y="1138937"/>
              <a:ext cx="752756" cy="908952"/>
            </a:xfrm>
            <a:custGeom>
              <a:avLst/>
              <a:gdLst/>
              <a:ahLst/>
              <a:cxnLst/>
              <a:rect l="l" t="t" r="r" b="b"/>
              <a:pathLst>
                <a:path w="16535" h="19966" extrusionOk="0">
                  <a:moveTo>
                    <a:pt x="1388" y="0"/>
                  </a:moveTo>
                  <a:cubicBezTo>
                    <a:pt x="358" y="0"/>
                    <a:pt x="0" y="1599"/>
                    <a:pt x="1105" y="1854"/>
                  </a:cubicBezTo>
                  <a:cubicBezTo>
                    <a:pt x="9162" y="3703"/>
                    <a:pt x="14594" y="10801"/>
                    <a:pt x="14298" y="19041"/>
                  </a:cubicBezTo>
                  <a:cubicBezTo>
                    <a:pt x="14275" y="19658"/>
                    <a:pt x="14737" y="19966"/>
                    <a:pt x="15211" y="19966"/>
                  </a:cubicBezTo>
                  <a:cubicBezTo>
                    <a:pt x="15684" y="19966"/>
                    <a:pt x="16169" y="19658"/>
                    <a:pt x="16192" y="19041"/>
                  </a:cubicBezTo>
                  <a:cubicBezTo>
                    <a:pt x="16535" y="10003"/>
                    <a:pt x="10440" y="2037"/>
                    <a:pt x="1630" y="28"/>
                  </a:cubicBezTo>
                  <a:cubicBezTo>
                    <a:pt x="1546" y="9"/>
                    <a:pt x="1465" y="0"/>
                    <a:pt x="1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2"/>
            <p:cNvSpPr/>
            <p:nvPr/>
          </p:nvSpPr>
          <p:spPr>
            <a:xfrm>
              <a:off x="5557155" y="1345301"/>
              <a:ext cx="287855" cy="423610"/>
            </a:xfrm>
            <a:custGeom>
              <a:avLst/>
              <a:gdLst/>
              <a:ahLst/>
              <a:cxnLst/>
              <a:rect l="l" t="t" r="r" b="b"/>
              <a:pathLst>
                <a:path w="6323" h="9305" extrusionOk="0">
                  <a:moveTo>
                    <a:pt x="951" y="0"/>
                  </a:moveTo>
                  <a:cubicBezTo>
                    <a:pt x="489" y="0"/>
                    <a:pt x="1" y="384"/>
                    <a:pt x="138" y="973"/>
                  </a:cubicBezTo>
                  <a:cubicBezTo>
                    <a:pt x="891" y="4077"/>
                    <a:pt x="2420" y="6816"/>
                    <a:pt x="4657" y="9076"/>
                  </a:cubicBezTo>
                  <a:cubicBezTo>
                    <a:pt x="4818" y="9237"/>
                    <a:pt x="5000" y="9304"/>
                    <a:pt x="5177" y="9304"/>
                  </a:cubicBezTo>
                  <a:cubicBezTo>
                    <a:pt x="5779" y="9304"/>
                    <a:pt x="6322" y="8522"/>
                    <a:pt x="5776" y="7958"/>
                  </a:cubicBezTo>
                  <a:cubicBezTo>
                    <a:pt x="3721" y="5880"/>
                    <a:pt x="2329" y="3393"/>
                    <a:pt x="1644" y="562"/>
                  </a:cubicBezTo>
                  <a:cubicBezTo>
                    <a:pt x="1553" y="170"/>
                    <a:pt x="1258" y="0"/>
                    <a:pt x="9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2"/>
            <p:cNvSpPr/>
            <p:nvPr/>
          </p:nvSpPr>
          <p:spPr>
            <a:xfrm>
              <a:off x="5816966" y="1752247"/>
              <a:ext cx="91460" cy="70700"/>
            </a:xfrm>
            <a:custGeom>
              <a:avLst/>
              <a:gdLst/>
              <a:ahLst/>
              <a:cxnLst/>
              <a:rect l="l" t="t" r="r" b="b"/>
              <a:pathLst>
                <a:path w="2009" h="1553" extrusionOk="0">
                  <a:moveTo>
                    <a:pt x="1004" y="0"/>
                  </a:moveTo>
                  <a:cubicBezTo>
                    <a:pt x="0" y="0"/>
                    <a:pt x="0" y="1552"/>
                    <a:pt x="1004" y="1552"/>
                  </a:cubicBezTo>
                  <a:cubicBezTo>
                    <a:pt x="2009" y="1552"/>
                    <a:pt x="2009" y="0"/>
                    <a:pt x="1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2"/>
            <p:cNvSpPr/>
            <p:nvPr/>
          </p:nvSpPr>
          <p:spPr>
            <a:xfrm>
              <a:off x="3789649" y="1929754"/>
              <a:ext cx="200583" cy="245243"/>
            </a:xfrm>
            <a:custGeom>
              <a:avLst/>
              <a:gdLst/>
              <a:ahLst/>
              <a:cxnLst/>
              <a:rect l="l" t="t" r="r" b="b"/>
              <a:pathLst>
                <a:path w="4406" h="5387" extrusionOk="0">
                  <a:moveTo>
                    <a:pt x="3127" y="0"/>
                  </a:moveTo>
                  <a:lnTo>
                    <a:pt x="0" y="868"/>
                  </a:lnTo>
                  <a:lnTo>
                    <a:pt x="1278" y="5387"/>
                  </a:lnTo>
                  <a:lnTo>
                    <a:pt x="4405" y="4520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2"/>
            <p:cNvSpPr/>
            <p:nvPr/>
          </p:nvSpPr>
          <p:spPr>
            <a:xfrm>
              <a:off x="3587017" y="2087856"/>
              <a:ext cx="845854" cy="990988"/>
            </a:xfrm>
            <a:custGeom>
              <a:avLst/>
              <a:gdLst/>
              <a:ahLst/>
              <a:cxnLst/>
              <a:rect l="l" t="t" r="r" b="b"/>
              <a:pathLst>
                <a:path w="18580" h="21768" extrusionOk="0">
                  <a:moveTo>
                    <a:pt x="8856" y="1"/>
                  </a:moveTo>
                  <a:lnTo>
                    <a:pt x="5729" y="868"/>
                  </a:lnTo>
                  <a:cubicBezTo>
                    <a:pt x="5729" y="868"/>
                    <a:pt x="0" y="14677"/>
                    <a:pt x="12714" y="21616"/>
                  </a:cubicBezTo>
                  <a:cubicBezTo>
                    <a:pt x="12906" y="21719"/>
                    <a:pt x="13115" y="21767"/>
                    <a:pt x="13321" y="21767"/>
                  </a:cubicBezTo>
                  <a:cubicBezTo>
                    <a:pt x="13849" y="21767"/>
                    <a:pt x="14359" y="21450"/>
                    <a:pt x="14540" y="20909"/>
                  </a:cubicBezTo>
                  <a:cubicBezTo>
                    <a:pt x="15841" y="17257"/>
                    <a:pt x="18580" y="6939"/>
                    <a:pt x="88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2"/>
            <p:cNvSpPr/>
            <p:nvPr/>
          </p:nvSpPr>
          <p:spPr>
            <a:xfrm>
              <a:off x="3900593" y="2025168"/>
              <a:ext cx="513613" cy="1101386"/>
            </a:xfrm>
            <a:custGeom>
              <a:avLst/>
              <a:gdLst/>
              <a:ahLst/>
              <a:cxnLst/>
              <a:rect l="l" t="t" r="r" b="b"/>
              <a:pathLst>
                <a:path w="11282" h="24193" extrusionOk="0">
                  <a:moveTo>
                    <a:pt x="1512" y="1"/>
                  </a:moveTo>
                  <a:cubicBezTo>
                    <a:pt x="708" y="1"/>
                    <a:pt x="1" y="961"/>
                    <a:pt x="781" y="1560"/>
                  </a:cubicBezTo>
                  <a:cubicBezTo>
                    <a:pt x="7309" y="6627"/>
                    <a:pt x="9250" y="15461"/>
                    <a:pt x="5255" y="22765"/>
                  </a:cubicBezTo>
                  <a:cubicBezTo>
                    <a:pt x="4845" y="23506"/>
                    <a:pt x="5503" y="24193"/>
                    <a:pt x="6144" y="24193"/>
                  </a:cubicBezTo>
                  <a:cubicBezTo>
                    <a:pt x="6431" y="24193"/>
                    <a:pt x="6715" y="24055"/>
                    <a:pt x="6899" y="23724"/>
                  </a:cubicBezTo>
                  <a:cubicBezTo>
                    <a:pt x="11281" y="15735"/>
                    <a:pt x="9341" y="5829"/>
                    <a:pt x="2128" y="214"/>
                  </a:cubicBezTo>
                  <a:cubicBezTo>
                    <a:pt x="1932" y="64"/>
                    <a:pt x="1719" y="1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2"/>
            <p:cNvSpPr/>
            <p:nvPr/>
          </p:nvSpPr>
          <p:spPr>
            <a:xfrm>
              <a:off x="3818739" y="2220197"/>
              <a:ext cx="128289" cy="472367"/>
            </a:xfrm>
            <a:custGeom>
              <a:avLst/>
              <a:gdLst/>
              <a:ahLst/>
              <a:cxnLst/>
              <a:rect l="l" t="t" r="r" b="b"/>
              <a:pathLst>
                <a:path w="2818" h="10376" extrusionOk="0">
                  <a:moveTo>
                    <a:pt x="1378" y="1"/>
                  </a:moveTo>
                  <a:cubicBezTo>
                    <a:pt x="1071" y="1"/>
                    <a:pt x="776" y="171"/>
                    <a:pt x="685" y="563"/>
                  </a:cubicBezTo>
                  <a:cubicBezTo>
                    <a:pt x="0" y="3690"/>
                    <a:pt x="137" y="6794"/>
                    <a:pt x="1119" y="9830"/>
                  </a:cubicBezTo>
                  <a:cubicBezTo>
                    <a:pt x="1246" y="10211"/>
                    <a:pt x="1560" y="10376"/>
                    <a:pt x="1873" y="10376"/>
                  </a:cubicBezTo>
                  <a:cubicBezTo>
                    <a:pt x="2347" y="10376"/>
                    <a:pt x="2818" y="9997"/>
                    <a:pt x="2625" y="9419"/>
                  </a:cubicBezTo>
                  <a:cubicBezTo>
                    <a:pt x="1712" y="6635"/>
                    <a:pt x="1552" y="3827"/>
                    <a:pt x="2191" y="974"/>
                  </a:cubicBezTo>
                  <a:cubicBezTo>
                    <a:pt x="2328" y="385"/>
                    <a:pt x="1840" y="1"/>
                    <a:pt x="1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2"/>
            <p:cNvSpPr/>
            <p:nvPr/>
          </p:nvSpPr>
          <p:spPr>
            <a:xfrm>
              <a:off x="3894584" y="2701986"/>
              <a:ext cx="92507" cy="71747"/>
            </a:xfrm>
            <a:custGeom>
              <a:avLst/>
              <a:gdLst/>
              <a:ahLst/>
              <a:cxnLst/>
              <a:rect l="l" t="t" r="r" b="b"/>
              <a:pathLst>
                <a:path w="2032" h="1576" extrusionOk="0">
                  <a:moveTo>
                    <a:pt x="1005" y="0"/>
                  </a:moveTo>
                  <a:cubicBezTo>
                    <a:pt x="0" y="0"/>
                    <a:pt x="0" y="1575"/>
                    <a:pt x="1005" y="1575"/>
                  </a:cubicBezTo>
                  <a:cubicBezTo>
                    <a:pt x="2032" y="1575"/>
                    <a:pt x="2032" y="0"/>
                    <a:pt x="1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3" name="Google Shape;2193;p62"/>
          <p:cNvGrpSpPr/>
          <p:nvPr/>
        </p:nvGrpSpPr>
        <p:grpSpPr>
          <a:xfrm rot="2199938">
            <a:off x="771701" y="-404594"/>
            <a:ext cx="1641243" cy="1466815"/>
            <a:chOff x="3536075" y="659925"/>
            <a:chExt cx="2759951" cy="2466630"/>
          </a:xfrm>
        </p:grpSpPr>
        <p:sp>
          <p:nvSpPr>
            <p:cNvPr id="2194" name="Google Shape;2194;p62"/>
            <p:cNvSpPr/>
            <p:nvPr/>
          </p:nvSpPr>
          <p:spPr>
            <a:xfrm>
              <a:off x="3536075" y="659925"/>
              <a:ext cx="2269649" cy="1912733"/>
            </a:xfrm>
            <a:custGeom>
              <a:avLst/>
              <a:gdLst/>
              <a:ahLst/>
              <a:cxnLst/>
              <a:rect l="l" t="t" r="r" b="b"/>
              <a:pathLst>
                <a:path w="49855" h="42015" extrusionOk="0">
                  <a:moveTo>
                    <a:pt x="21089" y="25971"/>
                  </a:moveTo>
                  <a:lnTo>
                    <a:pt x="21089" y="25971"/>
                  </a:lnTo>
                  <a:cubicBezTo>
                    <a:pt x="23205" y="26490"/>
                    <a:pt x="25348" y="27512"/>
                    <a:pt x="26341" y="29335"/>
                  </a:cubicBezTo>
                  <a:cubicBezTo>
                    <a:pt x="27049" y="30613"/>
                    <a:pt x="27049" y="32690"/>
                    <a:pt x="25611" y="33512"/>
                  </a:cubicBezTo>
                  <a:cubicBezTo>
                    <a:pt x="25225" y="33735"/>
                    <a:pt x="24834" y="33832"/>
                    <a:pt x="24452" y="33832"/>
                  </a:cubicBezTo>
                  <a:cubicBezTo>
                    <a:pt x="23068" y="33832"/>
                    <a:pt x="21792" y="32560"/>
                    <a:pt x="21274" y="31344"/>
                  </a:cubicBezTo>
                  <a:cubicBezTo>
                    <a:pt x="20545" y="29638"/>
                    <a:pt x="20595" y="27751"/>
                    <a:pt x="21089" y="25971"/>
                  </a:cubicBezTo>
                  <a:close/>
                  <a:moveTo>
                    <a:pt x="48569" y="0"/>
                  </a:moveTo>
                  <a:cubicBezTo>
                    <a:pt x="48290" y="0"/>
                    <a:pt x="48022" y="142"/>
                    <a:pt x="47865" y="484"/>
                  </a:cubicBezTo>
                  <a:cubicBezTo>
                    <a:pt x="44487" y="7994"/>
                    <a:pt x="36087" y="10367"/>
                    <a:pt x="29445" y="14088"/>
                  </a:cubicBezTo>
                  <a:cubicBezTo>
                    <a:pt x="25584" y="16259"/>
                    <a:pt x="21564" y="19621"/>
                    <a:pt x="19778" y="23808"/>
                  </a:cubicBezTo>
                  <a:lnTo>
                    <a:pt x="19778" y="23808"/>
                  </a:lnTo>
                  <a:cubicBezTo>
                    <a:pt x="18930" y="23705"/>
                    <a:pt x="18078" y="23657"/>
                    <a:pt x="17250" y="23657"/>
                  </a:cubicBezTo>
                  <a:cubicBezTo>
                    <a:pt x="15666" y="23657"/>
                    <a:pt x="14172" y="23832"/>
                    <a:pt x="12965" y="24131"/>
                  </a:cubicBezTo>
                  <a:cubicBezTo>
                    <a:pt x="5228" y="26025"/>
                    <a:pt x="1" y="33238"/>
                    <a:pt x="46" y="41090"/>
                  </a:cubicBezTo>
                  <a:cubicBezTo>
                    <a:pt x="58" y="41706"/>
                    <a:pt x="537" y="42015"/>
                    <a:pt x="1011" y="42015"/>
                  </a:cubicBezTo>
                  <a:cubicBezTo>
                    <a:pt x="1484" y="42015"/>
                    <a:pt x="1952" y="41706"/>
                    <a:pt x="1941" y="41090"/>
                  </a:cubicBezTo>
                  <a:cubicBezTo>
                    <a:pt x="1918" y="35407"/>
                    <a:pt x="4931" y="29929"/>
                    <a:pt x="10021" y="27258"/>
                  </a:cubicBezTo>
                  <a:cubicBezTo>
                    <a:pt x="12235" y="26084"/>
                    <a:pt x="14742" y="25510"/>
                    <a:pt x="17239" y="25510"/>
                  </a:cubicBezTo>
                  <a:cubicBezTo>
                    <a:pt x="17703" y="25510"/>
                    <a:pt x="18165" y="25530"/>
                    <a:pt x="18626" y="25569"/>
                  </a:cubicBezTo>
                  <a:cubicBezTo>
                    <a:pt x="18801" y="25584"/>
                    <a:pt x="18980" y="25602"/>
                    <a:pt x="19163" y="25624"/>
                  </a:cubicBezTo>
                  <a:lnTo>
                    <a:pt x="19163" y="25624"/>
                  </a:lnTo>
                  <a:cubicBezTo>
                    <a:pt x="18795" y="27085"/>
                    <a:pt x="18709" y="28631"/>
                    <a:pt x="18991" y="30248"/>
                  </a:cubicBezTo>
                  <a:cubicBezTo>
                    <a:pt x="19465" y="33021"/>
                    <a:pt x="21452" y="35705"/>
                    <a:pt x="24492" y="35705"/>
                  </a:cubicBezTo>
                  <a:cubicBezTo>
                    <a:pt x="24530" y="35705"/>
                    <a:pt x="24568" y="35704"/>
                    <a:pt x="24606" y="35703"/>
                  </a:cubicBezTo>
                  <a:cubicBezTo>
                    <a:pt x="27391" y="35635"/>
                    <a:pt x="28989" y="32964"/>
                    <a:pt x="28669" y="30385"/>
                  </a:cubicBezTo>
                  <a:cubicBezTo>
                    <a:pt x="28220" y="26867"/>
                    <a:pt x="25218" y="24973"/>
                    <a:pt x="21756" y="24157"/>
                  </a:cubicBezTo>
                  <a:lnTo>
                    <a:pt x="21756" y="24157"/>
                  </a:lnTo>
                  <a:cubicBezTo>
                    <a:pt x="21993" y="23638"/>
                    <a:pt x="22262" y="23140"/>
                    <a:pt x="22552" y="22670"/>
                  </a:cubicBezTo>
                  <a:cubicBezTo>
                    <a:pt x="25679" y="17603"/>
                    <a:pt x="31340" y="15183"/>
                    <a:pt x="36475" y="12673"/>
                  </a:cubicBezTo>
                  <a:cubicBezTo>
                    <a:pt x="41680" y="10116"/>
                    <a:pt x="47021" y="6966"/>
                    <a:pt x="49509" y="1443"/>
                  </a:cubicBezTo>
                  <a:cubicBezTo>
                    <a:pt x="49854" y="689"/>
                    <a:pt x="49184" y="0"/>
                    <a:pt x="4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2"/>
            <p:cNvSpPr/>
            <p:nvPr/>
          </p:nvSpPr>
          <p:spPr>
            <a:xfrm>
              <a:off x="5364949" y="1024852"/>
              <a:ext cx="253574" cy="257763"/>
            </a:xfrm>
            <a:custGeom>
              <a:avLst/>
              <a:gdLst/>
              <a:ahLst/>
              <a:cxnLst/>
              <a:rect l="l" t="t" r="r" b="b"/>
              <a:pathLst>
                <a:path w="5570" h="5662" extrusionOk="0">
                  <a:moveTo>
                    <a:pt x="2420" y="0"/>
                  </a:moveTo>
                  <a:lnTo>
                    <a:pt x="0" y="2169"/>
                  </a:lnTo>
                  <a:lnTo>
                    <a:pt x="3150" y="5661"/>
                  </a:lnTo>
                  <a:lnTo>
                    <a:pt x="5570" y="3493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2"/>
            <p:cNvSpPr/>
            <p:nvPr/>
          </p:nvSpPr>
          <p:spPr>
            <a:xfrm>
              <a:off x="5508352" y="1183824"/>
              <a:ext cx="768917" cy="803334"/>
            </a:xfrm>
            <a:custGeom>
              <a:avLst/>
              <a:gdLst/>
              <a:ahLst/>
              <a:cxnLst/>
              <a:rect l="l" t="t" r="r" b="b"/>
              <a:pathLst>
                <a:path w="16890" h="17646" extrusionOk="0">
                  <a:moveTo>
                    <a:pt x="2420" y="1"/>
                  </a:moveTo>
                  <a:lnTo>
                    <a:pt x="0" y="2169"/>
                  </a:lnTo>
                  <a:cubicBezTo>
                    <a:pt x="0" y="2169"/>
                    <a:pt x="1004" y="17074"/>
                    <a:pt x="15476" y="17645"/>
                  </a:cubicBezTo>
                  <a:cubicBezTo>
                    <a:pt x="15488" y="17645"/>
                    <a:pt x="15501" y="17645"/>
                    <a:pt x="15513" y="17645"/>
                  </a:cubicBezTo>
                  <a:cubicBezTo>
                    <a:pt x="16272" y="17645"/>
                    <a:pt x="16889" y="16970"/>
                    <a:pt x="16799" y="16184"/>
                  </a:cubicBezTo>
                  <a:cubicBezTo>
                    <a:pt x="16320" y="12349"/>
                    <a:pt x="14220" y="1872"/>
                    <a:pt x="24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2"/>
            <p:cNvSpPr/>
            <p:nvPr/>
          </p:nvSpPr>
          <p:spPr>
            <a:xfrm>
              <a:off x="5543270" y="1138937"/>
              <a:ext cx="752756" cy="908952"/>
            </a:xfrm>
            <a:custGeom>
              <a:avLst/>
              <a:gdLst/>
              <a:ahLst/>
              <a:cxnLst/>
              <a:rect l="l" t="t" r="r" b="b"/>
              <a:pathLst>
                <a:path w="16535" h="19966" extrusionOk="0">
                  <a:moveTo>
                    <a:pt x="1388" y="0"/>
                  </a:moveTo>
                  <a:cubicBezTo>
                    <a:pt x="358" y="0"/>
                    <a:pt x="0" y="1599"/>
                    <a:pt x="1105" y="1854"/>
                  </a:cubicBezTo>
                  <a:cubicBezTo>
                    <a:pt x="9162" y="3703"/>
                    <a:pt x="14594" y="10801"/>
                    <a:pt x="14298" y="19041"/>
                  </a:cubicBezTo>
                  <a:cubicBezTo>
                    <a:pt x="14275" y="19658"/>
                    <a:pt x="14737" y="19966"/>
                    <a:pt x="15211" y="19966"/>
                  </a:cubicBezTo>
                  <a:cubicBezTo>
                    <a:pt x="15684" y="19966"/>
                    <a:pt x="16169" y="19658"/>
                    <a:pt x="16192" y="19041"/>
                  </a:cubicBezTo>
                  <a:cubicBezTo>
                    <a:pt x="16535" y="10003"/>
                    <a:pt x="10440" y="2037"/>
                    <a:pt x="1630" y="28"/>
                  </a:cubicBezTo>
                  <a:cubicBezTo>
                    <a:pt x="1546" y="9"/>
                    <a:pt x="1465" y="0"/>
                    <a:pt x="1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2"/>
            <p:cNvSpPr/>
            <p:nvPr/>
          </p:nvSpPr>
          <p:spPr>
            <a:xfrm>
              <a:off x="5557155" y="1345301"/>
              <a:ext cx="287855" cy="423610"/>
            </a:xfrm>
            <a:custGeom>
              <a:avLst/>
              <a:gdLst/>
              <a:ahLst/>
              <a:cxnLst/>
              <a:rect l="l" t="t" r="r" b="b"/>
              <a:pathLst>
                <a:path w="6323" h="9305" extrusionOk="0">
                  <a:moveTo>
                    <a:pt x="951" y="0"/>
                  </a:moveTo>
                  <a:cubicBezTo>
                    <a:pt x="489" y="0"/>
                    <a:pt x="1" y="384"/>
                    <a:pt x="138" y="973"/>
                  </a:cubicBezTo>
                  <a:cubicBezTo>
                    <a:pt x="891" y="4077"/>
                    <a:pt x="2420" y="6816"/>
                    <a:pt x="4657" y="9076"/>
                  </a:cubicBezTo>
                  <a:cubicBezTo>
                    <a:pt x="4818" y="9237"/>
                    <a:pt x="5000" y="9304"/>
                    <a:pt x="5177" y="9304"/>
                  </a:cubicBezTo>
                  <a:cubicBezTo>
                    <a:pt x="5779" y="9304"/>
                    <a:pt x="6322" y="8522"/>
                    <a:pt x="5776" y="7958"/>
                  </a:cubicBezTo>
                  <a:cubicBezTo>
                    <a:pt x="3721" y="5880"/>
                    <a:pt x="2329" y="3393"/>
                    <a:pt x="1644" y="562"/>
                  </a:cubicBezTo>
                  <a:cubicBezTo>
                    <a:pt x="1553" y="170"/>
                    <a:pt x="1258" y="0"/>
                    <a:pt x="9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2"/>
            <p:cNvSpPr/>
            <p:nvPr/>
          </p:nvSpPr>
          <p:spPr>
            <a:xfrm>
              <a:off x="5816966" y="1752247"/>
              <a:ext cx="91460" cy="70700"/>
            </a:xfrm>
            <a:custGeom>
              <a:avLst/>
              <a:gdLst/>
              <a:ahLst/>
              <a:cxnLst/>
              <a:rect l="l" t="t" r="r" b="b"/>
              <a:pathLst>
                <a:path w="2009" h="1553" extrusionOk="0">
                  <a:moveTo>
                    <a:pt x="1004" y="0"/>
                  </a:moveTo>
                  <a:cubicBezTo>
                    <a:pt x="0" y="0"/>
                    <a:pt x="0" y="1552"/>
                    <a:pt x="1004" y="1552"/>
                  </a:cubicBezTo>
                  <a:cubicBezTo>
                    <a:pt x="2009" y="1552"/>
                    <a:pt x="2009" y="0"/>
                    <a:pt x="1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2"/>
            <p:cNvSpPr/>
            <p:nvPr/>
          </p:nvSpPr>
          <p:spPr>
            <a:xfrm>
              <a:off x="3789649" y="1929754"/>
              <a:ext cx="200583" cy="245243"/>
            </a:xfrm>
            <a:custGeom>
              <a:avLst/>
              <a:gdLst/>
              <a:ahLst/>
              <a:cxnLst/>
              <a:rect l="l" t="t" r="r" b="b"/>
              <a:pathLst>
                <a:path w="4406" h="5387" extrusionOk="0">
                  <a:moveTo>
                    <a:pt x="3127" y="0"/>
                  </a:moveTo>
                  <a:lnTo>
                    <a:pt x="0" y="868"/>
                  </a:lnTo>
                  <a:lnTo>
                    <a:pt x="1278" y="5387"/>
                  </a:lnTo>
                  <a:lnTo>
                    <a:pt x="4405" y="4520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2"/>
            <p:cNvSpPr/>
            <p:nvPr/>
          </p:nvSpPr>
          <p:spPr>
            <a:xfrm>
              <a:off x="3587017" y="2087856"/>
              <a:ext cx="845854" cy="990988"/>
            </a:xfrm>
            <a:custGeom>
              <a:avLst/>
              <a:gdLst/>
              <a:ahLst/>
              <a:cxnLst/>
              <a:rect l="l" t="t" r="r" b="b"/>
              <a:pathLst>
                <a:path w="18580" h="21768" extrusionOk="0">
                  <a:moveTo>
                    <a:pt x="8856" y="1"/>
                  </a:moveTo>
                  <a:lnTo>
                    <a:pt x="5729" y="868"/>
                  </a:lnTo>
                  <a:cubicBezTo>
                    <a:pt x="5729" y="868"/>
                    <a:pt x="0" y="14677"/>
                    <a:pt x="12714" y="21616"/>
                  </a:cubicBezTo>
                  <a:cubicBezTo>
                    <a:pt x="12906" y="21719"/>
                    <a:pt x="13115" y="21767"/>
                    <a:pt x="13321" y="21767"/>
                  </a:cubicBezTo>
                  <a:cubicBezTo>
                    <a:pt x="13849" y="21767"/>
                    <a:pt x="14359" y="21450"/>
                    <a:pt x="14540" y="20909"/>
                  </a:cubicBezTo>
                  <a:cubicBezTo>
                    <a:pt x="15841" y="17257"/>
                    <a:pt x="18580" y="6939"/>
                    <a:pt x="88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2"/>
            <p:cNvSpPr/>
            <p:nvPr/>
          </p:nvSpPr>
          <p:spPr>
            <a:xfrm>
              <a:off x="3900593" y="2025168"/>
              <a:ext cx="513613" cy="1101386"/>
            </a:xfrm>
            <a:custGeom>
              <a:avLst/>
              <a:gdLst/>
              <a:ahLst/>
              <a:cxnLst/>
              <a:rect l="l" t="t" r="r" b="b"/>
              <a:pathLst>
                <a:path w="11282" h="24193" extrusionOk="0">
                  <a:moveTo>
                    <a:pt x="1512" y="1"/>
                  </a:moveTo>
                  <a:cubicBezTo>
                    <a:pt x="708" y="1"/>
                    <a:pt x="1" y="961"/>
                    <a:pt x="781" y="1560"/>
                  </a:cubicBezTo>
                  <a:cubicBezTo>
                    <a:pt x="7309" y="6627"/>
                    <a:pt x="9250" y="15461"/>
                    <a:pt x="5255" y="22765"/>
                  </a:cubicBezTo>
                  <a:cubicBezTo>
                    <a:pt x="4845" y="23506"/>
                    <a:pt x="5503" y="24193"/>
                    <a:pt x="6144" y="24193"/>
                  </a:cubicBezTo>
                  <a:cubicBezTo>
                    <a:pt x="6431" y="24193"/>
                    <a:pt x="6715" y="24055"/>
                    <a:pt x="6899" y="23724"/>
                  </a:cubicBezTo>
                  <a:cubicBezTo>
                    <a:pt x="11281" y="15735"/>
                    <a:pt x="9341" y="5829"/>
                    <a:pt x="2128" y="214"/>
                  </a:cubicBezTo>
                  <a:cubicBezTo>
                    <a:pt x="1932" y="64"/>
                    <a:pt x="1719" y="1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2"/>
            <p:cNvSpPr/>
            <p:nvPr/>
          </p:nvSpPr>
          <p:spPr>
            <a:xfrm>
              <a:off x="3818739" y="2220197"/>
              <a:ext cx="128289" cy="472367"/>
            </a:xfrm>
            <a:custGeom>
              <a:avLst/>
              <a:gdLst/>
              <a:ahLst/>
              <a:cxnLst/>
              <a:rect l="l" t="t" r="r" b="b"/>
              <a:pathLst>
                <a:path w="2818" h="10376" extrusionOk="0">
                  <a:moveTo>
                    <a:pt x="1378" y="1"/>
                  </a:moveTo>
                  <a:cubicBezTo>
                    <a:pt x="1071" y="1"/>
                    <a:pt x="776" y="171"/>
                    <a:pt x="685" y="563"/>
                  </a:cubicBezTo>
                  <a:cubicBezTo>
                    <a:pt x="0" y="3690"/>
                    <a:pt x="137" y="6794"/>
                    <a:pt x="1119" y="9830"/>
                  </a:cubicBezTo>
                  <a:cubicBezTo>
                    <a:pt x="1246" y="10211"/>
                    <a:pt x="1560" y="10376"/>
                    <a:pt x="1873" y="10376"/>
                  </a:cubicBezTo>
                  <a:cubicBezTo>
                    <a:pt x="2347" y="10376"/>
                    <a:pt x="2818" y="9997"/>
                    <a:pt x="2625" y="9419"/>
                  </a:cubicBezTo>
                  <a:cubicBezTo>
                    <a:pt x="1712" y="6635"/>
                    <a:pt x="1552" y="3827"/>
                    <a:pt x="2191" y="974"/>
                  </a:cubicBezTo>
                  <a:cubicBezTo>
                    <a:pt x="2328" y="385"/>
                    <a:pt x="1840" y="1"/>
                    <a:pt x="1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2"/>
            <p:cNvSpPr/>
            <p:nvPr/>
          </p:nvSpPr>
          <p:spPr>
            <a:xfrm>
              <a:off x="3894584" y="2701986"/>
              <a:ext cx="92507" cy="71747"/>
            </a:xfrm>
            <a:custGeom>
              <a:avLst/>
              <a:gdLst/>
              <a:ahLst/>
              <a:cxnLst/>
              <a:rect l="l" t="t" r="r" b="b"/>
              <a:pathLst>
                <a:path w="2032" h="1576" extrusionOk="0">
                  <a:moveTo>
                    <a:pt x="1005" y="0"/>
                  </a:moveTo>
                  <a:cubicBezTo>
                    <a:pt x="0" y="0"/>
                    <a:pt x="0" y="1575"/>
                    <a:pt x="1005" y="1575"/>
                  </a:cubicBezTo>
                  <a:cubicBezTo>
                    <a:pt x="2032" y="1575"/>
                    <a:pt x="2032" y="0"/>
                    <a:pt x="1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5" name="Google Shape;2205;p62"/>
          <p:cNvGrpSpPr/>
          <p:nvPr/>
        </p:nvGrpSpPr>
        <p:grpSpPr>
          <a:xfrm rot="-153676" flipH="1">
            <a:off x="2869957" y="1273788"/>
            <a:ext cx="585974" cy="909362"/>
            <a:chOff x="7686063" y="677323"/>
            <a:chExt cx="781665" cy="1213051"/>
          </a:xfrm>
        </p:grpSpPr>
        <p:sp>
          <p:nvSpPr>
            <p:cNvPr id="2206" name="Google Shape;2206;p62"/>
            <p:cNvSpPr/>
            <p:nvPr/>
          </p:nvSpPr>
          <p:spPr>
            <a:xfrm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2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2"/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2"/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2"/>
            <p:cNvSpPr/>
            <p:nvPr/>
          </p:nvSpPr>
          <p:spPr>
            <a:xfrm rot="-885390">
              <a:off x="7818742" y="1548804"/>
              <a:ext cx="211329" cy="31993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1" name="Google Shape;2211;p62"/>
          <p:cNvGrpSpPr/>
          <p:nvPr/>
        </p:nvGrpSpPr>
        <p:grpSpPr>
          <a:xfrm rot="-153676" flipH="1">
            <a:off x="5696595" y="2662988"/>
            <a:ext cx="585974" cy="909362"/>
            <a:chOff x="7686063" y="677323"/>
            <a:chExt cx="781665" cy="1213051"/>
          </a:xfrm>
        </p:grpSpPr>
        <p:sp>
          <p:nvSpPr>
            <p:cNvPr id="2212" name="Google Shape;2212;p62"/>
            <p:cNvSpPr/>
            <p:nvPr/>
          </p:nvSpPr>
          <p:spPr>
            <a:xfrm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2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2"/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2"/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2"/>
            <p:cNvSpPr/>
            <p:nvPr/>
          </p:nvSpPr>
          <p:spPr>
            <a:xfrm rot="-885390">
              <a:off x="7818742" y="1548804"/>
              <a:ext cx="211329" cy="31993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02E2985B-868D-8F8A-DE5F-8852AA5C7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96" t="13854" r="8793" b="49007"/>
          <a:stretch/>
        </p:blipFill>
        <p:spPr bwMode="auto">
          <a:xfrm>
            <a:off x="941701" y="1397767"/>
            <a:ext cx="1704676" cy="170120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fault Avatar Images – Browse 41,221 Stock Photos, Vectors ...">
            <a:extLst>
              <a:ext uri="{FF2B5EF4-FFF2-40B4-BE49-F238E27FC236}">
                <a16:creationId xmlns:a16="http://schemas.microsoft.com/office/drawing/2014/main" id="{CE29B529-E996-CD8B-1192-98C1E2E9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74" y="1391837"/>
            <a:ext cx="1761834" cy="176183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14252F-7E8A-DBB2-2D76-4915D6302B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407" t="16998" r="356" b="5810"/>
          <a:stretch/>
        </p:blipFill>
        <p:spPr>
          <a:xfrm>
            <a:off x="6437647" y="1418214"/>
            <a:ext cx="1729745" cy="1761834"/>
          </a:xfrm>
          <a:prstGeom prst="ellipse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-158954" y="994520"/>
            <a:ext cx="6267654" cy="870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Procedure &amp;Process!</a:t>
            </a:r>
            <a:endParaRPr sz="4000" dirty="0"/>
          </a:p>
        </p:txBody>
      </p:sp>
      <p:sp>
        <p:nvSpPr>
          <p:cNvPr id="1008" name="Google Shape;1008;p38"/>
          <p:cNvSpPr txBox="1">
            <a:spLocks noGrp="1"/>
          </p:cNvSpPr>
          <p:nvPr>
            <p:ph type="body" idx="1"/>
          </p:nvPr>
        </p:nvSpPr>
        <p:spPr>
          <a:xfrm>
            <a:off x="624399" y="1781684"/>
            <a:ext cx="5003135" cy="2993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/>
              <a:t>We created a paper prototype and manually responded to user actions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/>
              <a:t>Presented hypothetical scenarios to the user, then asked the users to perform the 3 tasks: Booking, Logging in, Chatbot interaction</a:t>
            </a:r>
          </a:p>
        </p:txBody>
      </p:sp>
      <p:grpSp>
        <p:nvGrpSpPr>
          <p:cNvPr id="1009" name="Google Shape;1009;p38"/>
          <p:cNvGrpSpPr/>
          <p:nvPr/>
        </p:nvGrpSpPr>
        <p:grpSpPr>
          <a:xfrm>
            <a:off x="6231845" y="1677249"/>
            <a:ext cx="2912155" cy="2203380"/>
            <a:chOff x="4695825" y="983769"/>
            <a:chExt cx="3962116" cy="2997797"/>
          </a:xfrm>
        </p:grpSpPr>
        <p:sp>
          <p:nvSpPr>
            <p:cNvPr id="1010" name="Google Shape;1010;p38"/>
            <p:cNvSpPr/>
            <p:nvPr/>
          </p:nvSpPr>
          <p:spPr>
            <a:xfrm>
              <a:off x="4695825" y="3257550"/>
              <a:ext cx="3295500" cy="476400"/>
            </a:xfrm>
            <a:prstGeom prst="ellipse">
              <a:avLst/>
            </a:prstGeom>
            <a:solidFill>
              <a:schemeClr val="accent5">
                <a:alpha val="566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8"/>
            <p:cNvGrpSpPr/>
            <p:nvPr/>
          </p:nvGrpSpPr>
          <p:grpSpPr>
            <a:xfrm>
              <a:off x="4819440" y="983769"/>
              <a:ext cx="3838501" cy="2997797"/>
              <a:chOff x="4862925" y="1171430"/>
              <a:chExt cx="3518978" cy="2748255"/>
            </a:xfrm>
          </p:grpSpPr>
          <p:grpSp>
            <p:nvGrpSpPr>
              <p:cNvPr id="1012" name="Google Shape;1012;p38"/>
              <p:cNvGrpSpPr/>
              <p:nvPr/>
            </p:nvGrpSpPr>
            <p:grpSpPr>
              <a:xfrm>
                <a:off x="4862925" y="1171430"/>
                <a:ext cx="3388064" cy="2748255"/>
                <a:chOff x="4831775" y="1102668"/>
                <a:chExt cx="3388064" cy="2748255"/>
              </a:xfrm>
            </p:grpSpPr>
            <p:sp>
              <p:nvSpPr>
                <p:cNvPr id="1013" name="Google Shape;1013;p38"/>
                <p:cNvSpPr/>
                <p:nvPr/>
              </p:nvSpPr>
              <p:spPr>
                <a:xfrm rot="-3147065">
                  <a:off x="7561673" y="1308689"/>
                  <a:ext cx="252311" cy="170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362" extrusionOk="0">
                      <a:moveTo>
                        <a:pt x="1668" y="1"/>
                      </a:moveTo>
                      <a:cubicBezTo>
                        <a:pt x="193" y="1"/>
                        <a:pt x="0" y="2361"/>
                        <a:pt x="1883" y="2361"/>
                      </a:cubicBezTo>
                      <a:cubicBezTo>
                        <a:pt x="3311" y="2361"/>
                        <a:pt x="3487" y="56"/>
                        <a:pt x="1783" y="5"/>
                      </a:cubicBezTo>
                      <a:cubicBezTo>
                        <a:pt x="1744" y="2"/>
                        <a:pt x="1706" y="1"/>
                        <a:pt x="16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8"/>
                <p:cNvSpPr/>
                <p:nvPr/>
              </p:nvSpPr>
              <p:spPr>
                <a:xfrm rot="-3147065">
                  <a:off x="7183146" y="1154367"/>
                  <a:ext cx="194931" cy="13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4" h="1810" extrusionOk="0">
                      <a:moveTo>
                        <a:pt x="1275" y="1"/>
                      </a:moveTo>
                      <a:cubicBezTo>
                        <a:pt x="153" y="1"/>
                        <a:pt x="1" y="1809"/>
                        <a:pt x="1466" y="1809"/>
                      </a:cubicBezTo>
                      <a:cubicBezTo>
                        <a:pt x="2569" y="1809"/>
                        <a:pt x="2694" y="30"/>
                        <a:pt x="1366" y="5"/>
                      </a:cubicBezTo>
                      <a:cubicBezTo>
                        <a:pt x="1335" y="2"/>
                        <a:pt x="1305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8"/>
                <p:cNvSpPr/>
                <p:nvPr/>
              </p:nvSpPr>
              <p:spPr>
                <a:xfrm>
                  <a:off x="5601471" y="1742701"/>
                  <a:ext cx="1352297" cy="1503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8" h="38667" extrusionOk="0">
                      <a:moveTo>
                        <a:pt x="16229" y="0"/>
                      </a:moveTo>
                      <a:cubicBezTo>
                        <a:pt x="8063" y="0"/>
                        <a:pt x="51" y="591"/>
                        <a:pt x="100" y="1834"/>
                      </a:cubicBezTo>
                      <a:cubicBezTo>
                        <a:pt x="100" y="13713"/>
                        <a:pt x="0" y="24841"/>
                        <a:pt x="552" y="37398"/>
                      </a:cubicBezTo>
                      <a:cubicBezTo>
                        <a:pt x="590" y="38365"/>
                        <a:pt x="7528" y="38667"/>
                        <a:pt x="14856" y="38667"/>
                      </a:cubicBezTo>
                      <a:cubicBezTo>
                        <a:pt x="21954" y="38667"/>
                        <a:pt x="29417" y="38384"/>
                        <a:pt x="31329" y="38150"/>
                      </a:cubicBezTo>
                      <a:cubicBezTo>
                        <a:pt x="34787" y="37724"/>
                        <a:pt x="33284" y="36295"/>
                        <a:pt x="33309" y="21333"/>
                      </a:cubicBezTo>
                      <a:cubicBezTo>
                        <a:pt x="33334" y="14240"/>
                        <a:pt x="33309" y="8926"/>
                        <a:pt x="33309" y="1834"/>
                      </a:cubicBezTo>
                      <a:cubicBezTo>
                        <a:pt x="33321" y="635"/>
                        <a:pt x="24693" y="0"/>
                        <a:pt x="162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38"/>
                <p:cNvSpPr/>
                <p:nvPr/>
              </p:nvSpPr>
              <p:spPr>
                <a:xfrm>
                  <a:off x="5643688" y="1852752"/>
                  <a:ext cx="182856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3139" extrusionOk="0">
                      <a:moveTo>
                        <a:pt x="2259" y="0"/>
                      </a:moveTo>
                      <a:cubicBezTo>
                        <a:pt x="278" y="0"/>
                        <a:pt x="0" y="3138"/>
                        <a:pt x="2548" y="3138"/>
                      </a:cubicBezTo>
                      <a:cubicBezTo>
                        <a:pt x="4453" y="3138"/>
                        <a:pt x="4704" y="55"/>
                        <a:pt x="2398" y="5"/>
                      </a:cubicBezTo>
                      <a:cubicBezTo>
                        <a:pt x="2351" y="2"/>
                        <a:pt x="2305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38"/>
                <p:cNvSpPr/>
                <p:nvPr/>
              </p:nvSpPr>
              <p:spPr>
                <a:xfrm>
                  <a:off x="6197052" y="2402228"/>
                  <a:ext cx="181923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9" extrusionOk="0">
                      <a:moveTo>
                        <a:pt x="2260" y="1"/>
                      </a:moveTo>
                      <a:cubicBezTo>
                        <a:pt x="279" y="1"/>
                        <a:pt x="1" y="3138"/>
                        <a:pt x="2549" y="3138"/>
                      </a:cubicBezTo>
                      <a:cubicBezTo>
                        <a:pt x="4454" y="3138"/>
                        <a:pt x="4679" y="81"/>
                        <a:pt x="2399" y="6"/>
                      </a:cubicBezTo>
                      <a:cubicBezTo>
                        <a:pt x="2351" y="2"/>
                        <a:pt x="2305" y="1"/>
                        <a:pt x="22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38"/>
                <p:cNvSpPr/>
                <p:nvPr/>
              </p:nvSpPr>
              <p:spPr>
                <a:xfrm>
                  <a:off x="6220454" y="2960490"/>
                  <a:ext cx="181884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" h="3139" extrusionOk="0">
                      <a:moveTo>
                        <a:pt x="2258" y="1"/>
                      </a:moveTo>
                      <a:cubicBezTo>
                        <a:pt x="255" y="1"/>
                        <a:pt x="0" y="3138"/>
                        <a:pt x="2548" y="3138"/>
                      </a:cubicBezTo>
                      <a:cubicBezTo>
                        <a:pt x="4453" y="3138"/>
                        <a:pt x="4679" y="56"/>
                        <a:pt x="2398" y="6"/>
                      </a:cubicBezTo>
                      <a:cubicBezTo>
                        <a:pt x="2350" y="2"/>
                        <a:pt x="2304" y="1"/>
                        <a:pt x="2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8"/>
                <p:cNvSpPr/>
                <p:nvPr/>
              </p:nvSpPr>
              <p:spPr>
                <a:xfrm>
                  <a:off x="6698210" y="1832227"/>
                  <a:ext cx="181535" cy="1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0" h="3140" extrusionOk="0">
                      <a:moveTo>
                        <a:pt x="2229" y="0"/>
                      </a:moveTo>
                      <a:cubicBezTo>
                        <a:pt x="267" y="0"/>
                        <a:pt x="0" y="3140"/>
                        <a:pt x="2539" y="3140"/>
                      </a:cubicBezTo>
                      <a:cubicBezTo>
                        <a:pt x="4444" y="3140"/>
                        <a:pt x="4670" y="57"/>
                        <a:pt x="2389" y="7"/>
                      </a:cubicBezTo>
                      <a:cubicBezTo>
                        <a:pt x="2334" y="2"/>
                        <a:pt x="2281" y="0"/>
                        <a:pt x="2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8"/>
                <p:cNvSpPr/>
                <p:nvPr/>
              </p:nvSpPr>
              <p:spPr>
                <a:xfrm>
                  <a:off x="6606585" y="2725616"/>
                  <a:ext cx="181573" cy="1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3141" extrusionOk="0">
                      <a:moveTo>
                        <a:pt x="2227" y="1"/>
                      </a:moveTo>
                      <a:cubicBezTo>
                        <a:pt x="245" y="1"/>
                        <a:pt x="1" y="3116"/>
                        <a:pt x="2515" y="3140"/>
                      </a:cubicBezTo>
                      <a:cubicBezTo>
                        <a:pt x="4445" y="3140"/>
                        <a:pt x="4671" y="58"/>
                        <a:pt x="2390" y="7"/>
                      </a:cubicBezTo>
                      <a:cubicBezTo>
                        <a:pt x="2335" y="3"/>
                        <a:pt x="2280" y="1"/>
                        <a:pt x="22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8"/>
                <p:cNvSpPr/>
                <p:nvPr/>
              </p:nvSpPr>
              <p:spPr>
                <a:xfrm>
                  <a:off x="6132755" y="2058315"/>
                  <a:ext cx="181923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9" extrusionOk="0">
                      <a:moveTo>
                        <a:pt x="2235" y="0"/>
                      </a:moveTo>
                      <a:cubicBezTo>
                        <a:pt x="255" y="0"/>
                        <a:pt x="0" y="3138"/>
                        <a:pt x="2524" y="3138"/>
                      </a:cubicBezTo>
                      <a:cubicBezTo>
                        <a:pt x="4429" y="3138"/>
                        <a:pt x="4679" y="56"/>
                        <a:pt x="2373" y="5"/>
                      </a:cubicBezTo>
                      <a:cubicBezTo>
                        <a:pt x="2326" y="2"/>
                        <a:pt x="2280" y="0"/>
                        <a:pt x="22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8"/>
                <p:cNvSpPr/>
                <p:nvPr/>
              </p:nvSpPr>
              <p:spPr>
                <a:xfrm>
                  <a:off x="5681628" y="2162573"/>
                  <a:ext cx="181962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1" h="3139" extrusionOk="0">
                      <a:moveTo>
                        <a:pt x="2259" y="0"/>
                      </a:moveTo>
                      <a:cubicBezTo>
                        <a:pt x="256" y="0"/>
                        <a:pt x="1" y="3138"/>
                        <a:pt x="2525" y="3138"/>
                      </a:cubicBezTo>
                      <a:cubicBezTo>
                        <a:pt x="4454" y="3138"/>
                        <a:pt x="4680" y="80"/>
                        <a:pt x="2399" y="5"/>
                      </a:cubicBezTo>
                      <a:cubicBezTo>
                        <a:pt x="2352" y="2"/>
                        <a:pt x="2305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8"/>
                <p:cNvSpPr/>
                <p:nvPr/>
              </p:nvSpPr>
              <p:spPr>
                <a:xfrm>
                  <a:off x="6633874" y="2290117"/>
                  <a:ext cx="181224" cy="121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2" h="3116" extrusionOk="0">
                      <a:moveTo>
                        <a:pt x="2204" y="1"/>
                      </a:moveTo>
                      <a:cubicBezTo>
                        <a:pt x="244" y="1"/>
                        <a:pt x="1" y="3115"/>
                        <a:pt x="2515" y="3115"/>
                      </a:cubicBezTo>
                      <a:cubicBezTo>
                        <a:pt x="2523" y="3115"/>
                        <a:pt x="2530" y="3115"/>
                        <a:pt x="2538" y="3115"/>
                      </a:cubicBezTo>
                      <a:cubicBezTo>
                        <a:pt x="4422" y="3115"/>
                        <a:pt x="4661" y="57"/>
                        <a:pt x="2365" y="7"/>
                      </a:cubicBezTo>
                      <a:cubicBezTo>
                        <a:pt x="2310" y="3"/>
                        <a:pt x="2256" y="1"/>
                        <a:pt x="22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38"/>
                <p:cNvSpPr/>
                <p:nvPr/>
              </p:nvSpPr>
              <p:spPr>
                <a:xfrm>
                  <a:off x="6023987" y="1775705"/>
                  <a:ext cx="181573" cy="1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3141" extrusionOk="0">
                      <a:moveTo>
                        <a:pt x="2227" y="0"/>
                      </a:moveTo>
                      <a:cubicBezTo>
                        <a:pt x="244" y="0"/>
                        <a:pt x="0" y="3116"/>
                        <a:pt x="2515" y="3140"/>
                      </a:cubicBezTo>
                      <a:cubicBezTo>
                        <a:pt x="4445" y="3140"/>
                        <a:pt x="4670" y="57"/>
                        <a:pt x="2389" y="7"/>
                      </a:cubicBezTo>
                      <a:cubicBezTo>
                        <a:pt x="2334" y="3"/>
                        <a:pt x="2280" y="0"/>
                        <a:pt x="22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38"/>
                <p:cNvSpPr/>
                <p:nvPr/>
              </p:nvSpPr>
              <p:spPr>
                <a:xfrm>
                  <a:off x="6549324" y="2044670"/>
                  <a:ext cx="126802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" h="2187" extrusionOk="0">
                      <a:moveTo>
                        <a:pt x="1543" y="1"/>
                      </a:moveTo>
                      <a:cubicBezTo>
                        <a:pt x="168" y="1"/>
                        <a:pt x="1" y="2186"/>
                        <a:pt x="1758" y="2186"/>
                      </a:cubicBezTo>
                      <a:cubicBezTo>
                        <a:pt x="3086" y="2186"/>
                        <a:pt x="3261" y="31"/>
                        <a:pt x="1657" y="6"/>
                      </a:cubicBezTo>
                      <a:cubicBezTo>
                        <a:pt x="1618" y="2"/>
                        <a:pt x="1580" y="1"/>
                        <a:pt x="1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8"/>
                <p:cNvSpPr/>
                <p:nvPr/>
              </p:nvSpPr>
              <p:spPr>
                <a:xfrm>
                  <a:off x="5925832" y="1980373"/>
                  <a:ext cx="127385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" h="2187" extrusionOk="0">
                      <a:moveTo>
                        <a:pt x="1567" y="1"/>
                      </a:moveTo>
                      <a:cubicBezTo>
                        <a:pt x="191" y="1"/>
                        <a:pt x="0" y="2186"/>
                        <a:pt x="1782" y="2186"/>
                      </a:cubicBezTo>
                      <a:cubicBezTo>
                        <a:pt x="1789" y="2186"/>
                        <a:pt x="1797" y="2186"/>
                        <a:pt x="1804" y="2186"/>
                      </a:cubicBezTo>
                      <a:cubicBezTo>
                        <a:pt x="3112" y="2186"/>
                        <a:pt x="3276" y="55"/>
                        <a:pt x="1681" y="5"/>
                      </a:cubicBezTo>
                      <a:cubicBezTo>
                        <a:pt x="1642" y="2"/>
                        <a:pt x="1604" y="1"/>
                        <a:pt x="15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38"/>
                <p:cNvSpPr/>
                <p:nvPr/>
              </p:nvSpPr>
              <p:spPr>
                <a:xfrm>
                  <a:off x="6549324" y="2482113"/>
                  <a:ext cx="126802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" h="2187" extrusionOk="0">
                      <a:moveTo>
                        <a:pt x="1543" y="1"/>
                      </a:moveTo>
                      <a:cubicBezTo>
                        <a:pt x="168" y="1"/>
                        <a:pt x="1" y="2186"/>
                        <a:pt x="1758" y="2186"/>
                      </a:cubicBezTo>
                      <a:cubicBezTo>
                        <a:pt x="3086" y="2186"/>
                        <a:pt x="3261" y="31"/>
                        <a:pt x="1657" y="6"/>
                      </a:cubicBezTo>
                      <a:cubicBezTo>
                        <a:pt x="1618" y="2"/>
                        <a:pt x="1580" y="1"/>
                        <a:pt x="1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8"/>
                <p:cNvSpPr/>
                <p:nvPr/>
              </p:nvSpPr>
              <p:spPr>
                <a:xfrm>
                  <a:off x="6313206" y="2735490"/>
                  <a:ext cx="127152" cy="85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210" extrusionOk="0">
                      <a:moveTo>
                        <a:pt x="1574" y="1"/>
                      </a:moveTo>
                      <a:cubicBezTo>
                        <a:pt x="179" y="1"/>
                        <a:pt x="0" y="2210"/>
                        <a:pt x="1766" y="2210"/>
                      </a:cubicBezTo>
                      <a:cubicBezTo>
                        <a:pt x="3120" y="2210"/>
                        <a:pt x="3270" y="54"/>
                        <a:pt x="1666" y="4"/>
                      </a:cubicBezTo>
                      <a:cubicBezTo>
                        <a:pt x="1635" y="2"/>
                        <a:pt x="1604" y="1"/>
                        <a:pt x="157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8"/>
                <p:cNvSpPr/>
                <p:nvPr/>
              </p:nvSpPr>
              <p:spPr>
                <a:xfrm>
                  <a:off x="6549324" y="3091066"/>
                  <a:ext cx="126452" cy="8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3" h="2186" extrusionOk="0">
                      <a:moveTo>
                        <a:pt x="1543" y="0"/>
                      </a:moveTo>
                      <a:cubicBezTo>
                        <a:pt x="168" y="0"/>
                        <a:pt x="1" y="2185"/>
                        <a:pt x="1758" y="2185"/>
                      </a:cubicBezTo>
                      <a:cubicBezTo>
                        <a:pt x="1765" y="2186"/>
                        <a:pt x="1773" y="2186"/>
                        <a:pt x="1781" y="2186"/>
                      </a:cubicBezTo>
                      <a:cubicBezTo>
                        <a:pt x="3088" y="2186"/>
                        <a:pt x="3252" y="55"/>
                        <a:pt x="1657" y="5"/>
                      </a:cubicBezTo>
                      <a:cubicBezTo>
                        <a:pt x="1618" y="2"/>
                        <a:pt x="1580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8"/>
                <p:cNvSpPr/>
                <p:nvPr/>
              </p:nvSpPr>
              <p:spPr>
                <a:xfrm>
                  <a:off x="5941031" y="2307805"/>
                  <a:ext cx="127152" cy="85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210" extrusionOk="0">
                      <a:moveTo>
                        <a:pt x="1573" y="0"/>
                      </a:moveTo>
                      <a:cubicBezTo>
                        <a:pt x="179" y="0"/>
                        <a:pt x="1" y="2185"/>
                        <a:pt x="1766" y="2209"/>
                      </a:cubicBezTo>
                      <a:cubicBezTo>
                        <a:pt x="3120" y="2209"/>
                        <a:pt x="3270" y="54"/>
                        <a:pt x="1666" y="4"/>
                      </a:cubicBezTo>
                      <a:cubicBezTo>
                        <a:pt x="1634" y="1"/>
                        <a:pt x="1603" y="0"/>
                        <a:pt x="15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38"/>
                <p:cNvSpPr/>
                <p:nvPr/>
              </p:nvSpPr>
              <p:spPr>
                <a:xfrm>
                  <a:off x="6407202" y="1731156"/>
                  <a:ext cx="106200" cy="1526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2" h="39274" extrusionOk="0">
                      <a:moveTo>
                        <a:pt x="2657" y="0"/>
                      </a:moveTo>
                      <a:lnTo>
                        <a:pt x="150" y="25"/>
                      </a:lnTo>
                      <a:cubicBezTo>
                        <a:pt x="201" y="2832"/>
                        <a:pt x="226" y="5715"/>
                        <a:pt x="226" y="8597"/>
                      </a:cubicBezTo>
                      <a:cubicBezTo>
                        <a:pt x="226" y="18647"/>
                        <a:pt x="0" y="29173"/>
                        <a:pt x="0" y="39274"/>
                      </a:cubicBezTo>
                      <a:lnTo>
                        <a:pt x="2506" y="39274"/>
                      </a:lnTo>
                      <a:cubicBezTo>
                        <a:pt x="2506" y="29199"/>
                        <a:pt x="2732" y="18697"/>
                        <a:pt x="2732" y="8597"/>
                      </a:cubicBezTo>
                      <a:cubicBezTo>
                        <a:pt x="2732" y="5690"/>
                        <a:pt x="2707" y="2807"/>
                        <a:pt x="26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38"/>
                <p:cNvSpPr/>
                <p:nvPr/>
              </p:nvSpPr>
              <p:spPr>
                <a:xfrm>
                  <a:off x="5588798" y="2224149"/>
                  <a:ext cx="1329906" cy="103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12" h="2657" extrusionOk="0">
                      <a:moveTo>
                        <a:pt x="50" y="0"/>
                      </a:moveTo>
                      <a:lnTo>
                        <a:pt x="0" y="2506"/>
                      </a:lnTo>
                      <a:cubicBezTo>
                        <a:pt x="4762" y="2632"/>
                        <a:pt x="9549" y="2657"/>
                        <a:pt x="14286" y="2657"/>
                      </a:cubicBezTo>
                      <a:cubicBezTo>
                        <a:pt x="21053" y="2657"/>
                        <a:pt x="27745" y="2582"/>
                        <a:pt x="34211" y="2582"/>
                      </a:cubicBezTo>
                      <a:lnTo>
                        <a:pt x="34211" y="75"/>
                      </a:lnTo>
                      <a:cubicBezTo>
                        <a:pt x="27720" y="75"/>
                        <a:pt x="21028" y="151"/>
                        <a:pt x="14286" y="151"/>
                      </a:cubicBezTo>
                      <a:cubicBezTo>
                        <a:pt x="9549" y="151"/>
                        <a:pt x="4787" y="125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8"/>
                <p:cNvSpPr/>
                <p:nvPr/>
              </p:nvSpPr>
              <p:spPr>
                <a:xfrm>
                  <a:off x="6005794" y="1242050"/>
                  <a:ext cx="822309" cy="532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4" h="13697" extrusionOk="0">
                      <a:moveTo>
                        <a:pt x="10577" y="2507"/>
                      </a:moveTo>
                      <a:cubicBezTo>
                        <a:pt x="10627" y="2507"/>
                        <a:pt x="10702" y="2532"/>
                        <a:pt x="10777" y="2532"/>
                      </a:cubicBezTo>
                      <a:cubicBezTo>
                        <a:pt x="10852" y="2557"/>
                        <a:pt x="10903" y="2557"/>
                        <a:pt x="10953" y="2582"/>
                      </a:cubicBezTo>
                      <a:cubicBezTo>
                        <a:pt x="11153" y="2683"/>
                        <a:pt x="11304" y="2808"/>
                        <a:pt x="11454" y="3109"/>
                      </a:cubicBezTo>
                      <a:cubicBezTo>
                        <a:pt x="11604" y="3409"/>
                        <a:pt x="11705" y="3835"/>
                        <a:pt x="11755" y="4287"/>
                      </a:cubicBezTo>
                      <a:cubicBezTo>
                        <a:pt x="11805" y="4763"/>
                        <a:pt x="11805" y="5239"/>
                        <a:pt x="11780" y="5765"/>
                      </a:cubicBezTo>
                      <a:cubicBezTo>
                        <a:pt x="11730" y="6768"/>
                        <a:pt x="11579" y="7820"/>
                        <a:pt x="11404" y="8898"/>
                      </a:cubicBezTo>
                      <a:lnTo>
                        <a:pt x="11329" y="9336"/>
                      </a:lnTo>
                      <a:lnTo>
                        <a:pt x="11329" y="9336"/>
                      </a:lnTo>
                      <a:cubicBezTo>
                        <a:pt x="11295" y="9274"/>
                        <a:pt x="11261" y="9211"/>
                        <a:pt x="11228" y="9149"/>
                      </a:cubicBezTo>
                      <a:cubicBezTo>
                        <a:pt x="10702" y="8221"/>
                        <a:pt x="10226" y="7294"/>
                        <a:pt x="9850" y="6342"/>
                      </a:cubicBezTo>
                      <a:cubicBezTo>
                        <a:pt x="9674" y="5866"/>
                        <a:pt x="9499" y="5364"/>
                        <a:pt x="9399" y="4913"/>
                      </a:cubicBezTo>
                      <a:cubicBezTo>
                        <a:pt x="9273" y="4437"/>
                        <a:pt x="9198" y="3986"/>
                        <a:pt x="9198" y="3585"/>
                      </a:cubicBezTo>
                      <a:cubicBezTo>
                        <a:pt x="9173" y="3184"/>
                        <a:pt x="9273" y="2908"/>
                        <a:pt x="9374" y="2808"/>
                      </a:cubicBezTo>
                      <a:cubicBezTo>
                        <a:pt x="9424" y="2758"/>
                        <a:pt x="9474" y="2708"/>
                        <a:pt x="9574" y="2658"/>
                      </a:cubicBezTo>
                      <a:cubicBezTo>
                        <a:pt x="9674" y="2607"/>
                        <a:pt x="9800" y="2557"/>
                        <a:pt x="9975" y="2532"/>
                      </a:cubicBezTo>
                      <a:cubicBezTo>
                        <a:pt x="10075" y="2507"/>
                        <a:pt x="10176" y="2507"/>
                        <a:pt x="10276" y="2507"/>
                      </a:cubicBezTo>
                      <a:close/>
                      <a:moveTo>
                        <a:pt x="3390" y="6610"/>
                      </a:moveTo>
                      <a:cubicBezTo>
                        <a:pt x="3561" y="6610"/>
                        <a:pt x="3743" y="6636"/>
                        <a:pt x="3935" y="6693"/>
                      </a:cubicBezTo>
                      <a:cubicBezTo>
                        <a:pt x="4361" y="6818"/>
                        <a:pt x="4787" y="7043"/>
                        <a:pt x="5213" y="7319"/>
                      </a:cubicBezTo>
                      <a:cubicBezTo>
                        <a:pt x="5664" y="7595"/>
                        <a:pt x="6065" y="7946"/>
                        <a:pt x="6466" y="8297"/>
                      </a:cubicBezTo>
                      <a:cubicBezTo>
                        <a:pt x="7268" y="9049"/>
                        <a:pt x="8045" y="9851"/>
                        <a:pt x="8797" y="10703"/>
                      </a:cubicBezTo>
                      <a:lnTo>
                        <a:pt x="9925" y="12006"/>
                      </a:lnTo>
                      <a:lnTo>
                        <a:pt x="10506" y="12660"/>
                      </a:lnTo>
                      <a:lnTo>
                        <a:pt x="10506" y="12660"/>
                      </a:lnTo>
                      <a:cubicBezTo>
                        <a:pt x="9760" y="12603"/>
                        <a:pt x="9028" y="12478"/>
                        <a:pt x="8296" y="12332"/>
                      </a:cubicBezTo>
                      <a:cubicBezTo>
                        <a:pt x="7168" y="12081"/>
                        <a:pt x="6090" y="11755"/>
                        <a:pt x="5038" y="11304"/>
                      </a:cubicBezTo>
                      <a:cubicBezTo>
                        <a:pt x="4010" y="10878"/>
                        <a:pt x="3008" y="10327"/>
                        <a:pt x="2256" y="9625"/>
                      </a:cubicBezTo>
                      <a:cubicBezTo>
                        <a:pt x="1880" y="9299"/>
                        <a:pt x="1604" y="8898"/>
                        <a:pt x="1529" y="8522"/>
                      </a:cubicBezTo>
                      <a:cubicBezTo>
                        <a:pt x="1454" y="8196"/>
                        <a:pt x="1554" y="7871"/>
                        <a:pt x="1830" y="7520"/>
                      </a:cubicBezTo>
                      <a:cubicBezTo>
                        <a:pt x="1955" y="7344"/>
                        <a:pt x="2106" y="7169"/>
                        <a:pt x="2281" y="7018"/>
                      </a:cubicBezTo>
                      <a:cubicBezTo>
                        <a:pt x="2356" y="6968"/>
                        <a:pt x="2381" y="6943"/>
                        <a:pt x="2431" y="6918"/>
                      </a:cubicBezTo>
                      <a:cubicBezTo>
                        <a:pt x="2456" y="6893"/>
                        <a:pt x="2507" y="6868"/>
                        <a:pt x="2532" y="6843"/>
                      </a:cubicBezTo>
                      <a:cubicBezTo>
                        <a:pt x="2632" y="6793"/>
                        <a:pt x="2707" y="6768"/>
                        <a:pt x="2807" y="6718"/>
                      </a:cubicBezTo>
                      <a:cubicBezTo>
                        <a:pt x="2986" y="6649"/>
                        <a:pt x="3180" y="6610"/>
                        <a:pt x="3390" y="6610"/>
                      </a:cubicBezTo>
                      <a:close/>
                      <a:moveTo>
                        <a:pt x="17755" y="6463"/>
                      </a:moveTo>
                      <a:cubicBezTo>
                        <a:pt x="17993" y="6463"/>
                        <a:pt x="18226" y="6532"/>
                        <a:pt x="18446" y="6642"/>
                      </a:cubicBezTo>
                      <a:cubicBezTo>
                        <a:pt x="18772" y="6793"/>
                        <a:pt x="19073" y="7069"/>
                        <a:pt x="19349" y="7419"/>
                      </a:cubicBezTo>
                      <a:cubicBezTo>
                        <a:pt x="19449" y="7595"/>
                        <a:pt x="19599" y="7795"/>
                        <a:pt x="19675" y="7971"/>
                      </a:cubicBezTo>
                      <a:cubicBezTo>
                        <a:pt x="19775" y="8146"/>
                        <a:pt x="19850" y="8322"/>
                        <a:pt x="19875" y="8497"/>
                      </a:cubicBezTo>
                      <a:cubicBezTo>
                        <a:pt x="19950" y="8848"/>
                        <a:pt x="19875" y="9174"/>
                        <a:pt x="19675" y="9525"/>
                      </a:cubicBezTo>
                      <a:cubicBezTo>
                        <a:pt x="19474" y="9851"/>
                        <a:pt x="19123" y="10151"/>
                        <a:pt x="18747" y="10427"/>
                      </a:cubicBezTo>
                      <a:cubicBezTo>
                        <a:pt x="18371" y="10703"/>
                        <a:pt x="17945" y="10928"/>
                        <a:pt x="17519" y="11154"/>
                      </a:cubicBezTo>
                      <a:cubicBezTo>
                        <a:pt x="16642" y="11580"/>
                        <a:pt x="15690" y="11931"/>
                        <a:pt x="14762" y="12231"/>
                      </a:cubicBezTo>
                      <a:lnTo>
                        <a:pt x="13334" y="12708"/>
                      </a:lnTo>
                      <a:cubicBezTo>
                        <a:pt x="13266" y="12728"/>
                        <a:pt x="13198" y="12748"/>
                        <a:pt x="13131" y="12769"/>
                      </a:cubicBezTo>
                      <a:lnTo>
                        <a:pt x="13131" y="12769"/>
                      </a:lnTo>
                      <a:cubicBezTo>
                        <a:pt x="13163" y="12614"/>
                        <a:pt x="13163" y="12453"/>
                        <a:pt x="13130" y="12297"/>
                      </a:cubicBezTo>
                      <a:lnTo>
                        <a:pt x="13130" y="12297"/>
                      </a:lnTo>
                      <a:cubicBezTo>
                        <a:pt x="13353" y="11522"/>
                        <a:pt x="13663" y="10768"/>
                        <a:pt x="14010" y="10051"/>
                      </a:cubicBezTo>
                      <a:cubicBezTo>
                        <a:pt x="14411" y="9224"/>
                        <a:pt x="14913" y="8422"/>
                        <a:pt x="15489" y="7770"/>
                      </a:cubicBezTo>
                      <a:cubicBezTo>
                        <a:pt x="16091" y="7119"/>
                        <a:pt x="16817" y="6592"/>
                        <a:pt x="17494" y="6492"/>
                      </a:cubicBezTo>
                      <a:cubicBezTo>
                        <a:pt x="17581" y="6472"/>
                        <a:pt x="17669" y="6463"/>
                        <a:pt x="17755" y="6463"/>
                      </a:cubicBezTo>
                      <a:close/>
                      <a:moveTo>
                        <a:pt x="10301" y="1"/>
                      </a:moveTo>
                      <a:lnTo>
                        <a:pt x="10176" y="26"/>
                      </a:lnTo>
                      <a:cubicBezTo>
                        <a:pt x="10000" y="26"/>
                        <a:pt x="9825" y="26"/>
                        <a:pt x="9624" y="51"/>
                      </a:cubicBezTo>
                      <a:cubicBezTo>
                        <a:pt x="9273" y="101"/>
                        <a:pt x="8872" y="201"/>
                        <a:pt x="8471" y="402"/>
                      </a:cubicBezTo>
                      <a:cubicBezTo>
                        <a:pt x="8070" y="577"/>
                        <a:pt x="7669" y="878"/>
                        <a:pt x="7394" y="1279"/>
                      </a:cubicBezTo>
                      <a:cubicBezTo>
                        <a:pt x="7093" y="1655"/>
                        <a:pt x="6918" y="2081"/>
                        <a:pt x="6817" y="2482"/>
                      </a:cubicBezTo>
                      <a:cubicBezTo>
                        <a:pt x="6717" y="2883"/>
                        <a:pt x="6692" y="3259"/>
                        <a:pt x="6692" y="3610"/>
                      </a:cubicBezTo>
                      <a:cubicBezTo>
                        <a:pt x="6717" y="4312"/>
                        <a:pt x="6842" y="4938"/>
                        <a:pt x="6993" y="5540"/>
                      </a:cubicBezTo>
                      <a:cubicBezTo>
                        <a:pt x="7072" y="5811"/>
                        <a:pt x="7156" y="6072"/>
                        <a:pt x="7245" y="6327"/>
                      </a:cubicBezTo>
                      <a:lnTo>
                        <a:pt x="7245" y="6327"/>
                      </a:lnTo>
                      <a:cubicBezTo>
                        <a:pt x="6924" y="6095"/>
                        <a:pt x="6588" y="5870"/>
                        <a:pt x="6241" y="5665"/>
                      </a:cubicBezTo>
                      <a:cubicBezTo>
                        <a:pt x="5664" y="5339"/>
                        <a:pt x="5063" y="5064"/>
                        <a:pt x="4361" y="4913"/>
                      </a:cubicBezTo>
                      <a:cubicBezTo>
                        <a:pt x="4079" y="4857"/>
                        <a:pt x="3797" y="4829"/>
                        <a:pt x="3515" y="4829"/>
                      </a:cubicBezTo>
                      <a:cubicBezTo>
                        <a:pt x="3421" y="4829"/>
                        <a:pt x="3327" y="4832"/>
                        <a:pt x="3233" y="4838"/>
                      </a:cubicBezTo>
                      <a:cubicBezTo>
                        <a:pt x="2832" y="4863"/>
                        <a:pt x="2431" y="4988"/>
                        <a:pt x="2080" y="5139"/>
                      </a:cubicBezTo>
                      <a:cubicBezTo>
                        <a:pt x="1905" y="5239"/>
                        <a:pt x="1730" y="5339"/>
                        <a:pt x="1579" y="5439"/>
                      </a:cubicBezTo>
                      <a:cubicBezTo>
                        <a:pt x="1504" y="5515"/>
                        <a:pt x="1429" y="5565"/>
                        <a:pt x="1354" y="5640"/>
                      </a:cubicBezTo>
                      <a:cubicBezTo>
                        <a:pt x="1278" y="5690"/>
                        <a:pt x="1203" y="5765"/>
                        <a:pt x="1153" y="5815"/>
                      </a:cubicBezTo>
                      <a:cubicBezTo>
                        <a:pt x="902" y="6066"/>
                        <a:pt x="702" y="6317"/>
                        <a:pt x="501" y="6642"/>
                      </a:cubicBezTo>
                      <a:cubicBezTo>
                        <a:pt x="301" y="6943"/>
                        <a:pt x="151" y="7319"/>
                        <a:pt x="75" y="7720"/>
                      </a:cubicBezTo>
                      <a:cubicBezTo>
                        <a:pt x="0" y="8121"/>
                        <a:pt x="25" y="8547"/>
                        <a:pt x="151" y="8923"/>
                      </a:cubicBezTo>
                      <a:cubicBezTo>
                        <a:pt x="401" y="9700"/>
                        <a:pt x="902" y="10201"/>
                        <a:pt x="1404" y="10627"/>
                      </a:cubicBezTo>
                      <a:cubicBezTo>
                        <a:pt x="1930" y="11028"/>
                        <a:pt x="2481" y="11329"/>
                        <a:pt x="3033" y="11580"/>
                      </a:cubicBezTo>
                      <a:cubicBezTo>
                        <a:pt x="3584" y="11830"/>
                        <a:pt x="4161" y="12031"/>
                        <a:pt x="4737" y="12206"/>
                      </a:cubicBezTo>
                      <a:cubicBezTo>
                        <a:pt x="5314" y="12357"/>
                        <a:pt x="5890" y="12507"/>
                        <a:pt x="6466" y="12607"/>
                      </a:cubicBezTo>
                      <a:cubicBezTo>
                        <a:pt x="7043" y="12708"/>
                        <a:pt x="7619" y="12783"/>
                        <a:pt x="8221" y="12833"/>
                      </a:cubicBezTo>
                      <a:cubicBezTo>
                        <a:pt x="8643" y="12870"/>
                        <a:pt x="9078" y="12893"/>
                        <a:pt x="9507" y="12893"/>
                      </a:cubicBezTo>
                      <a:cubicBezTo>
                        <a:pt x="9665" y="12893"/>
                        <a:pt x="9821" y="12890"/>
                        <a:pt x="9975" y="12883"/>
                      </a:cubicBezTo>
                      <a:cubicBezTo>
                        <a:pt x="10209" y="12873"/>
                        <a:pt x="10439" y="12860"/>
                        <a:pt x="10667" y="12840"/>
                      </a:cubicBezTo>
                      <a:lnTo>
                        <a:pt x="10667" y="12840"/>
                      </a:lnTo>
                      <a:cubicBezTo>
                        <a:pt x="10824" y="13014"/>
                        <a:pt x="10991" y="13192"/>
                        <a:pt x="11203" y="13384"/>
                      </a:cubicBezTo>
                      <a:cubicBezTo>
                        <a:pt x="11435" y="13588"/>
                        <a:pt x="11725" y="13697"/>
                        <a:pt x="12014" y="13697"/>
                      </a:cubicBezTo>
                      <a:cubicBezTo>
                        <a:pt x="12258" y="13697"/>
                        <a:pt x="12501" y="13620"/>
                        <a:pt x="12707" y="13460"/>
                      </a:cubicBezTo>
                      <a:cubicBezTo>
                        <a:pt x="12871" y="13329"/>
                        <a:pt x="12992" y="13163"/>
                        <a:pt x="13066" y="12982"/>
                      </a:cubicBezTo>
                      <a:lnTo>
                        <a:pt x="13066" y="12982"/>
                      </a:lnTo>
                      <a:cubicBezTo>
                        <a:pt x="13663" y="12881"/>
                        <a:pt x="14258" y="12778"/>
                        <a:pt x="14862" y="12658"/>
                      </a:cubicBezTo>
                      <a:cubicBezTo>
                        <a:pt x="15865" y="12457"/>
                        <a:pt x="16842" y="12231"/>
                        <a:pt x="17820" y="11881"/>
                      </a:cubicBezTo>
                      <a:cubicBezTo>
                        <a:pt x="18321" y="11705"/>
                        <a:pt x="18797" y="11505"/>
                        <a:pt x="19274" y="11229"/>
                      </a:cubicBezTo>
                      <a:cubicBezTo>
                        <a:pt x="19725" y="10953"/>
                        <a:pt x="20201" y="10627"/>
                        <a:pt x="20577" y="10151"/>
                      </a:cubicBezTo>
                      <a:cubicBezTo>
                        <a:pt x="20752" y="9901"/>
                        <a:pt x="20928" y="9625"/>
                        <a:pt x="21028" y="9324"/>
                      </a:cubicBezTo>
                      <a:cubicBezTo>
                        <a:pt x="21103" y="8998"/>
                        <a:pt x="21153" y="8648"/>
                        <a:pt x="21103" y="8322"/>
                      </a:cubicBezTo>
                      <a:cubicBezTo>
                        <a:pt x="21078" y="7996"/>
                        <a:pt x="21003" y="7720"/>
                        <a:pt x="20878" y="7419"/>
                      </a:cubicBezTo>
                      <a:cubicBezTo>
                        <a:pt x="20752" y="7144"/>
                        <a:pt x="20627" y="6893"/>
                        <a:pt x="20477" y="6668"/>
                      </a:cubicBezTo>
                      <a:cubicBezTo>
                        <a:pt x="20176" y="6166"/>
                        <a:pt x="19775" y="5690"/>
                        <a:pt x="19223" y="5339"/>
                      </a:cubicBezTo>
                      <a:cubicBezTo>
                        <a:pt x="18751" y="5024"/>
                        <a:pt x="18137" y="4830"/>
                        <a:pt x="17526" y="4830"/>
                      </a:cubicBezTo>
                      <a:cubicBezTo>
                        <a:pt x="17457" y="4830"/>
                        <a:pt x="17388" y="4833"/>
                        <a:pt x="17319" y="4838"/>
                      </a:cubicBezTo>
                      <a:cubicBezTo>
                        <a:pt x="16667" y="4888"/>
                        <a:pt x="16040" y="5114"/>
                        <a:pt x="15539" y="5414"/>
                      </a:cubicBezTo>
                      <a:cubicBezTo>
                        <a:pt x="15013" y="5715"/>
                        <a:pt x="14562" y="6066"/>
                        <a:pt x="14161" y="6467"/>
                      </a:cubicBezTo>
                      <a:cubicBezTo>
                        <a:pt x="14153" y="6475"/>
                        <a:pt x="14145" y="6482"/>
                        <a:pt x="14137" y="6490"/>
                      </a:cubicBezTo>
                      <a:lnTo>
                        <a:pt x="14137" y="6490"/>
                      </a:lnTo>
                      <a:cubicBezTo>
                        <a:pt x="14156" y="6292"/>
                        <a:pt x="14173" y="6092"/>
                        <a:pt x="14186" y="5891"/>
                      </a:cubicBezTo>
                      <a:cubicBezTo>
                        <a:pt x="14236" y="5289"/>
                        <a:pt x="14236" y="4688"/>
                        <a:pt x="14186" y="4061"/>
                      </a:cubicBezTo>
                      <a:cubicBezTo>
                        <a:pt x="14136" y="3434"/>
                        <a:pt x="14010" y="2758"/>
                        <a:pt x="13685" y="2056"/>
                      </a:cubicBezTo>
                      <a:cubicBezTo>
                        <a:pt x="13534" y="1705"/>
                        <a:pt x="13309" y="1354"/>
                        <a:pt x="13008" y="1028"/>
                      </a:cubicBezTo>
                      <a:cubicBezTo>
                        <a:pt x="12707" y="728"/>
                        <a:pt x="12306" y="452"/>
                        <a:pt x="11905" y="302"/>
                      </a:cubicBezTo>
                      <a:cubicBezTo>
                        <a:pt x="11705" y="201"/>
                        <a:pt x="11504" y="151"/>
                        <a:pt x="11304" y="101"/>
                      </a:cubicBezTo>
                      <a:cubicBezTo>
                        <a:pt x="11103" y="51"/>
                        <a:pt x="10903" y="26"/>
                        <a:pt x="10677" y="26"/>
                      </a:cubicBezTo>
                      <a:cubicBezTo>
                        <a:pt x="10577" y="1"/>
                        <a:pt x="10527" y="1"/>
                        <a:pt x="104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8"/>
                <p:cNvSpPr/>
                <p:nvPr/>
              </p:nvSpPr>
              <p:spPr>
                <a:xfrm>
                  <a:off x="6169452" y="1727268"/>
                  <a:ext cx="326412" cy="347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7" h="8948" extrusionOk="0">
                      <a:moveTo>
                        <a:pt x="6191" y="0"/>
                      </a:moveTo>
                      <a:cubicBezTo>
                        <a:pt x="5966" y="451"/>
                        <a:pt x="5565" y="1053"/>
                        <a:pt x="5063" y="1679"/>
                      </a:cubicBezTo>
                      <a:cubicBezTo>
                        <a:pt x="4337" y="2657"/>
                        <a:pt x="3384" y="3734"/>
                        <a:pt x="2457" y="4687"/>
                      </a:cubicBezTo>
                      <a:cubicBezTo>
                        <a:pt x="2006" y="5163"/>
                        <a:pt x="1555" y="5614"/>
                        <a:pt x="1129" y="5990"/>
                      </a:cubicBezTo>
                      <a:cubicBezTo>
                        <a:pt x="703" y="6366"/>
                        <a:pt x="327" y="6692"/>
                        <a:pt x="1" y="6892"/>
                      </a:cubicBezTo>
                      <a:lnTo>
                        <a:pt x="1429" y="8948"/>
                      </a:lnTo>
                      <a:cubicBezTo>
                        <a:pt x="2006" y="8547"/>
                        <a:pt x="2632" y="8020"/>
                        <a:pt x="3284" y="7419"/>
                      </a:cubicBezTo>
                      <a:cubicBezTo>
                        <a:pt x="4261" y="6491"/>
                        <a:pt x="5289" y="5389"/>
                        <a:pt x="6191" y="4286"/>
                      </a:cubicBezTo>
                      <a:cubicBezTo>
                        <a:pt x="6642" y="3734"/>
                        <a:pt x="7068" y="3208"/>
                        <a:pt x="7444" y="2682"/>
                      </a:cubicBezTo>
                      <a:cubicBezTo>
                        <a:pt x="7820" y="2156"/>
                        <a:pt x="8146" y="1679"/>
                        <a:pt x="8397" y="1228"/>
                      </a:cubicBezTo>
                      <a:lnTo>
                        <a:pt x="619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8"/>
                <p:cNvSpPr/>
                <p:nvPr/>
              </p:nvSpPr>
              <p:spPr>
                <a:xfrm>
                  <a:off x="6434453" y="1713624"/>
                  <a:ext cx="317666" cy="34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2" h="8998" extrusionOk="0">
                      <a:moveTo>
                        <a:pt x="2006" y="0"/>
                      </a:moveTo>
                      <a:lnTo>
                        <a:pt x="1" y="1504"/>
                      </a:lnTo>
                      <a:cubicBezTo>
                        <a:pt x="928" y="2757"/>
                        <a:pt x="1931" y="4161"/>
                        <a:pt x="3033" y="5489"/>
                      </a:cubicBezTo>
                      <a:cubicBezTo>
                        <a:pt x="4161" y="6792"/>
                        <a:pt x="5364" y="8070"/>
                        <a:pt x="6793" y="8998"/>
                      </a:cubicBezTo>
                      <a:lnTo>
                        <a:pt x="8171" y="6918"/>
                      </a:lnTo>
                      <a:cubicBezTo>
                        <a:pt x="7069" y="6191"/>
                        <a:pt x="5991" y="5088"/>
                        <a:pt x="4963" y="3860"/>
                      </a:cubicBezTo>
                      <a:cubicBezTo>
                        <a:pt x="3936" y="2632"/>
                        <a:pt x="2958" y="1278"/>
                        <a:pt x="20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8"/>
                <p:cNvSpPr/>
                <p:nvPr/>
              </p:nvSpPr>
              <p:spPr>
                <a:xfrm>
                  <a:off x="6696538" y="2617665"/>
                  <a:ext cx="887576" cy="833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3" h="21454" extrusionOk="0">
                      <a:moveTo>
                        <a:pt x="13301" y="0"/>
                      </a:moveTo>
                      <a:cubicBezTo>
                        <a:pt x="8664" y="0"/>
                        <a:pt x="3358" y="293"/>
                        <a:pt x="502" y="579"/>
                      </a:cubicBezTo>
                      <a:cubicBezTo>
                        <a:pt x="903" y="7346"/>
                        <a:pt x="1" y="19000"/>
                        <a:pt x="1379" y="20504"/>
                      </a:cubicBezTo>
                      <a:cubicBezTo>
                        <a:pt x="1752" y="20921"/>
                        <a:pt x="8287" y="21453"/>
                        <a:pt x="13874" y="21453"/>
                      </a:cubicBezTo>
                      <a:cubicBezTo>
                        <a:pt x="17687" y="21453"/>
                        <a:pt x="21059" y="21205"/>
                        <a:pt x="21730" y="20504"/>
                      </a:cubicBezTo>
                      <a:cubicBezTo>
                        <a:pt x="22332" y="19902"/>
                        <a:pt x="22833" y="1406"/>
                        <a:pt x="21730" y="805"/>
                      </a:cubicBezTo>
                      <a:cubicBezTo>
                        <a:pt x="20641" y="208"/>
                        <a:pt x="17209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8"/>
                <p:cNvSpPr/>
                <p:nvPr/>
              </p:nvSpPr>
              <p:spPr>
                <a:xfrm>
                  <a:off x="6641493" y="2570900"/>
                  <a:ext cx="405557" cy="389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3" h="10032" extrusionOk="0">
                      <a:moveTo>
                        <a:pt x="9679" y="1"/>
                      </a:moveTo>
                      <a:cubicBezTo>
                        <a:pt x="9563" y="1"/>
                        <a:pt x="9444" y="46"/>
                        <a:pt x="9337" y="153"/>
                      </a:cubicBezTo>
                      <a:cubicBezTo>
                        <a:pt x="6354" y="3160"/>
                        <a:pt x="3672" y="6494"/>
                        <a:pt x="414" y="9175"/>
                      </a:cubicBezTo>
                      <a:cubicBezTo>
                        <a:pt x="0" y="9511"/>
                        <a:pt x="377" y="10032"/>
                        <a:pt x="801" y="10032"/>
                      </a:cubicBezTo>
                      <a:cubicBezTo>
                        <a:pt x="916" y="10032"/>
                        <a:pt x="1034" y="9993"/>
                        <a:pt x="1141" y="9902"/>
                      </a:cubicBezTo>
                      <a:cubicBezTo>
                        <a:pt x="4424" y="7221"/>
                        <a:pt x="7106" y="3887"/>
                        <a:pt x="10063" y="905"/>
                      </a:cubicBezTo>
                      <a:cubicBezTo>
                        <a:pt x="10433" y="536"/>
                        <a:pt x="10079" y="1"/>
                        <a:pt x="96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38"/>
                <p:cNvSpPr/>
                <p:nvPr/>
              </p:nvSpPr>
              <p:spPr>
                <a:xfrm>
                  <a:off x="6612260" y="2607052"/>
                  <a:ext cx="601358" cy="681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0" h="17523" extrusionOk="0">
                      <a:moveTo>
                        <a:pt x="14750" y="1"/>
                      </a:moveTo>
                      <a:cubicBezTo>
                        <a:pt x="14591" y="1"/>
                        <a:pt x="14432" y="74"/>
                        <a:pt x="14324" y="250"/>
                      </a:cubicBezTo>
                      <a:cubicBezTo>
                        <a:pt x="10866" y="6391"/>
                        <a:pt x="5778" y="12105"/>
                        <a:pt x="414" y="16667"/>
                      </a:cubicBezTo>
                      <a:cubicBezTo>
                        <a:pt x="0" y="17002"/>
                        <a:pt x="377" y="17523"/>
                        <a:pt x="801" y="17523"/>
                      </a:cubicBezTo>
                      <a:cubicBezTo>
                        <a:pt x="916" y="17523"/>
                        <a:pt x="1034" y="17484"/>
                        <a:pt x="1141" y="17393"/>
                      </a:cubicBezTo>
                      <a:cubicBezTo>
                        <a:pt x="6580" y="12807"/>
                        <a:pt x="11743" y="6992"/>
                        <a:pt x="15226" y="777"/>
                      </a:cubicBezTo>
                      <a:cubicBezTo>
                        <a:pt x="15470" y="377"/>
                        <a:pt x="15110" y="1"/>
                        <a:pt x="1475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38"/>
                <p:cNvSpPr/>
                <p:nvPr/>
              </p:nvSpPr>
              <p:spPr>
                <a:xfrm>
                  <a:off x="6757881" y="2596673"/>
                  <a:ext cx="797819" cy="887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4" h="22839" extrusionOk="0">
                      <a:moveTo>
                        <a:pt x="19781" y="1"/>
                      </a:moveTo>
                      <a:cubicBezTo>
                        <a:pt x="19661" y="1"/>
                        <a:pt x="19536" y="50"/>
                        <a:pt x="19425" y="167"/>
                      </a:cubicBezTo>
                      <a:cubicBezTo>
                        <a:pt x="12759" y="7134"/>
                        <a:pt x="6643" y="14628"/>
                        <a:pt x="328" y="21921"/>
                      </a:cubicBezTo>
                      <a:cubicBezTo>
                        <a:pt x="0" y="22306"/>
                        <a:pt x="353" y="22838"/>
                        <a:pt x="738" y="22838"/>
                      </a:cubicBezTo>
                      <a:cubicBezTo>
                        <a:pt x="855" y="22838"/>
                        <a:pt x="975" y="22789"/>
                        <a:pt x="1079" y="22673"/>
                      </a:cubicBezTo>
                      <a:cubicBezTo>
                        <a:pt x="7370" y="15355"/>
                        <a:pt x="13485" y="7886"/>
                        <a:pt x="20177" y="893"/>
                      </a:cubicBezTo>
                      <a:cubicBezTo>
                        <a:pt x="20523" y="528"/>
                        <a:pt x="20176" y="1"/>
                        <a:pt x="197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38"/>
                <p:cNvSpPr/>
                <p:nvPr/>
              </p:nvSpPr>
              <p:spPr>
                <a:xfrm>
                  <a:off x="6960839" y="2790457"/>
                  <a:ext cx="677820" cy="75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37" h="19344" extrusionOk="0">
                      <a:moveTo>
                        <a:pt x="16719" y="1"/>
                      </a:moveTo>
                      <a:cubicBezTo>
                        <a:pt x="16603" y="1"/>
                        <a:pt x="16486" y="50"/>
                        <a:pt x="16385" y="169"/>
                      </a:cubicBezTo>
                      <a:cubicBezTo>
                        <a:pt x="11197" y="6410"/>
                        <a:pt x="6084" y="12700"/>
                        <a:pt x="370" y="18440"/>
                      </a:cubicBezTo>
                      <a:cubicBezTo>
                        <a:pt x="1" y="18809"/>
                        <a:pt x="354" y="19344"/>
                        <a:pt x="754" y="19344"/>
                      </a:cubicBezTo>
                      <a:cubicBezTo>
                        <a:pt x="870" y="19344"/>
                        <a:pt x="989" y="19299"/>
                        <a:pt x="1097" y="19192"/>
                      </a:cubicBezTo>
                      <a:cubicBezTo>
                        <a:pt x="6811" y="13427"/>
                        <a:pt x="11924" y="7137"/>
                        <a:pt x="17112" y="921"/>
                      </a:cubicBezTo>
                      <a:cubicBezTo>
                        <a:pt x="17437" y="519"/>
                        <a:pt x="17090" y="1"/>
                        <a:pt x="167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38"/>
                <p:cNvSpPr/>
                <p:nvPr/>
              </p:nvSpPr>
              <p:spPr>
                <a:xfrm>
                  <a:off x="7224557" y="3074350"/>
                  <a:ext cx="414653" cy="458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67" h="11804" extrusionOk="0">
                      <a:moveTo>
                        <a:pt x="9932" y="1"/>
                      </a:moveTo>
                      <a:cubicBezTo>
                        <a:pt x="9773" y="1"/>
                        <a:pt x="9613" y="69"/>
                        <a:pt x="9501" y="235"/>
                      </a:cubicBezTo>
                      <a:cubicBezTo>
                        <a:pt x="6919" y="4169"/>
                        <a:pt x="3385" y="7327"/>
                        <a:pt x="328" y="10886"/>
                      </a:cubicBezTo>
                      <a:cubicBezTo>
                        <a:pt x="1" y="11271"/>
                        <a:pt x="353" y="11803"/>
                        <a:pt x="738" y="11803"/>
                      </a:cubicBezTo>
                      <a:cubicBezTo>
                        <a:pt x="855" y="11803"/>
                        <a:pt x="975" y="11755"/>
                        <a:pt x="1079" y="11638"/>
                      </a:cubicBezTo>
                      <a:cubicBezTo>
                        <a:pt x="4162" y="8004"/>
                        <a:pt x="7771" y="4771"/>
                        <a:pt x="10403" y="761"/>
                      </a:cubicBezTo>
                      <a:cubicBezTo>
                        <a:pt x="10666" y="375"/>
                        <a:pt x="10303" y="1"/>
                        <a:pt x="993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38"/>
                <p:cNvSpPr/>
                <p:nvPr/>
              </p:nvSpPr>
              <p:spPr>
                <a:xfrm>
                  <a:off x="7135965" y="2612883"/>
                  <a:ext cx="107171" cy="862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" h="22181" extrusionOk="0">
                      <a:moveTo>
                        <a:pt x="0" y="0"/>
                      </a:moveTo>
                      <a:cubicBezTo>
                        <a:pt x="0" y="7820"/>
                        <a:pt x="251" y="14963"/>
                        <a:pt x="251" y="22181"/>
                      </a:cubicBezTo>
                      <a:lnTo>
                        <a:pt x="2757" y="22181"/>
                      </a:lnTo>
                      <a:cubicBezTo>
                        <a:pt x="2757" y="14913"/>
                        <a:pt x="2506" y="7770"/>
                        <a:pt x="25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38"/>
                <p:cNvSpPr/>
                <p:nvPr/>
              </p:nvSpPr>
              <p:spPr>
                <a:xfrm>
                  <a:off x="6698482" y="2973357"/>
                  <a:ext cx="891502" cy="100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34" h="2582" extrusionOk="0">
                      <a:moveTo>
                        <a:pt x="1" y="0"/>
                      </a:moveTo>
                      <a:lnTo>
                        <a:pt x="1" y="2507"/>
                      </a:lnTo>
                      <a:cubicBezTo>
                        <a:pt x="8497" y="2507"/>
                        <a:pt x="15414" y="2582"/>
                        <a:pt x="22933" y="2582"/>
                      </a:cubicBezTo>
                      <a:lnTo>
                        <a:pt x="22933" y="76"/>
                      </a:lnTo>
                      <a:cubicBezTo>
                        <a:pt x="15440" y="76"/>
                        <a:pt x="852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38"/>
                <p:cNvSpPr/>
                <p:nvPr/>
              </p:nvSpPr>
              <p:spPr>
                <a:xfrm>
                  <a:off x="6883598" y="2307494"/>
                  <a:ext cx="596304" cy="35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0" h="9218" extrusionOk="0">
                      <a:moveTo>
                        <a:pt x="3391" y="2222"/>
                      </a:moveTo>
                      <a:cubicBezTo>
                        <a:pt x="3511" y="2222"/>
                        <a:pt x="3619" y="2249"/>
                        <a:pt x="3735" y="2292"/>
                      </a:cubicBezTo>
                      <a:cubicBezTo>
                        <a:pt x="3936" y="2367"/>
                        <a:pt x="4161" y="2543"/>
                        <a:pt x="4412" y="2768"/>
                      </a:cubicBezTo>
                      <a:cubicBezTo>
                        <a:pt x="4637" y="2994"/>
                        <a:pt x="4863" y="3295"/>
                        <a:pt x="5063" y="3621"/>
                      </a:cubicBezTo>
                      <a:cubicBezTo>
                        <a:pt x="5490" y="4247"/>
                        <a:pt x="5815" y="4999"/>
                        <a:pt x="6066" y="5726"/>
                      </a:cubicBezTo>
                      <a:cubicBezTo>
                        <a:pt x="6216" y="6127"/>
                        <a:pt x="6317" y="6503"/>
                        <a:pt x="6392" y="6879"/>
                      </a:cubicBezTo>
                      <a:cubicBezTo>
                        <a:pt x="6467" y="7230"/>
                        <a:pt x="6517" y="7631"/>
                        <a:pt x="6492" y="7806"/>
                      </a:cubicBezTo>
                      <a:lnTo>
                        <a:pt x="6497" y="7806"/>
                      </a:lnTo>
                      <a:lnTo>
                        <a:pt x="6497" y="7806"/>
                      </a:lnTo>
                      <a:cubicBezTo>
                        <a:pt x="6495" y="7839"/>
                        <a:pt x="6494" y="7873"/>
                        <a:pt x="6492" y="7906"/>
                      </a:cubicBezTo>
                      <a:lnTo>
                        <a:pt x="6467" y="7931"/>
                      </a:lnTo>
                      <a:cubicBezTo>
                        <a:pt x="6466" y="7960"/>
                        <a:pt x="6466" y="7988"/>
                        <a:pt x="6467" y="8017"/>
                      </a:cubicBezTo>
                      <a:lnTo>
                        <a:pt x="6467" y="8017"/>
                      </a:lnTo>
                      <a:cubicBezTo>
                        <a:pt x="6131" y="7840"/>
                        <a:pt x="5810" y="7648"/>
                        <a:pt x="5490" y="7455"/>
                      </a:cubicBezTo>
                      <a:cubicBezTo>
                        <a:pt x="4738" y="6979"/>
                        <a:pt x="4036" y="6478"/>
                        <a:pt x="3434" y="5901"/>
                      </a:cubicBezTo>
                      <a:cubicBezTo>
                        <a:pt x="3109" y="5601"/>
                        <a:pt x="2833" y="5300"/>
                        <a:pt x="2582" y="4999"/>
                      </a:cubicBezTo>
                      <a:cubicBezTo>
                        <a:pt x="2332" y="4698"/>
                        <a:pt x="2131" y="4372"/>
                        <a:pt x="2006" y="4047"/>
                      </a:cubicBezTo>
                      <a:cubicBezTo>
                        <a:pt x="1881" y="3746"/>
                        <a:pt x="1881" y="3470"/>
                        <a:pt x="1931" y="3270"/>
                      </a:cubicBezTo>
                      <a:cubicBezTo>
                        <a:pt x="2006" y="3094"/>
                        <a:pt x="2131" y="2894"/>
                        <a:pt x="2357" y="2693"/>
                      </a:cubicBezTo>
                      <a:cubicBezTo>
                        <a:pt x="2457" y="2593"/>
                        <a:pt x="2607" y="2493"/>
                        <a:pt x="2758" y="2418"/>
                      </a:cubicBezTo>
                      <a:cubicBezTo>
                        <a:pt x="2808" y="2393"/>
                        <a:pt x="2833" y="2367"/>
                        <a:pt x="2858" y="2367"/>
                      </a:cubicBezTo>
                      <a:lnTo>
                        <a:pt x="2933" y="2317"/>
                      </a:lnTo>
                      <a:cubicBezTo>
                        <a:pt x="3008" y="2292"/>
                        <a:pt x="3058" y="2267"/>
                        <a:pt x="3109" y="2267"/>
                      </a:cubicBezTo>
                      <a:cubicBezTo>
                        <a:pt x="3214" y="2236"/>
                        <a:pt x="3305" y="2222"/>
                        <a:pt x="3391" y="2222"/>
                      </a:cubicBezTo>
                      <a:close/>
                      <a:moveTo>
                        <a:pt x="12069" y="2172"/>
                      </a:moveTo>
                      <a:cubicBezTo>
                        <a:pt x="12152" y="2172"/>
                        <a:pt x="12237" y="2186"/>
                        <a:pt x="12332" y="2217"/>
                      </a:cubicBezTo>
                      <a:cubicBezTo>
                        <a:pt x="12582" y="2267"/>
                        <a:pt x="12858" y="2468"/>
                        <a:pt x="13109" y="2693"/>
                      </a:cubicBezTo>
                      <a:cubicBezTo>
                        <a:pt x="13184" y="2768"/>
                        <a:pt x="13234" y="2819"/>
                        <a:pt x="13309" y="2894"/>
                      </a:cubicBezTo>
                      <a:lnTo>
                        <a:pt x="13359" y="2944"/>
                      </a:lnTo>
                      <a:lnTo>
                        <a:pt x="13384" y="2969"/>
                      </a:lnTo>
                      <a:lnTo>
                        <a:pt x="13485" y="3094"/>
                      </a:lnTo>
                      <a:cubicBezTo>
                        <a:pt x="13535" y="3169"/>
                        <a:pt x="13535" y="3144"/>
                        <a:pt x="13560" y="3220"/>
                      </a:cubicBezTo>
                      <a:cubicBezTo>
                        <a:pt x="13585" y="3270"/>
                        <a:pt x="13610" y="3345"/>
                        <a:pt x="13635" y="3395"/>
                      </a:cubicBezTo>
                      <a:cubicBezTo>
                        <a:pt x="13710" y="3621"/>
                        <a:pt x="13710" y="3946"/>
                        <a:pt x="13610" y="4272"/>
                      </a:cubicBezTo>
                      <a:cubicBezTo>
                        <a:pt x="13535" y="4598"/>
                        <a:pt x="13359" y="4924"/>
                        <a:pt x="13134" y="5250"/>
                      </a:cubicBezTo>
                      <a:cubicBezTo>
                        <a:pt x="12908" y="5575"/>
                        <a:pt x="12658" y="5901"/>
                        <a:pt x="12357" y="6177"/>
                      </a:cubicBezTo>
                      <a:cubicBezTo>
                        <a:pt x="12056" y="6453"/>
                        <a:pt x="11730" y="6728"/>
                        <a:pt x="11379" y="6979"/>
                      </a:cubicBezTo>
                      <a:cubicBezTo>
                        <a:pt x="11028" y="7205"/>
                        <a:pt x="10678" y="7455"/>
                        <a:pt x="10302" y="7656"/>
                      </a:cubicBezTo>
                      <a:cubicBezTo>
                        <a:pt x="9851" y="7888"/>
                        <a:pt x="9392" y="8104"/>
                        <a:pt x="8919" y="8293"/>
                      </a:cubicBezTo>
                      <a:lnTo>
                        <a:pt x="8919" y="8293"/>
                      </a:lnTo>
                      <a:cubicBezTo>
                        <a:pt x="8934" y="8233"/>
                        <a:pt x="8943" y="8171"/>
                        <a:pt x="8948" y="8107"/>
                      </a:cubicBezTo>
                      <a:cubicBezTo>
                        <a:pt x="8953" y="8064"/>
                        <a:pt x="8956" y="8022"/>
                        <a:pt x="8960" y="7981"/>
                      </a:cubicBezTo>
                      <a:lnTo>
                        <a:pt x="8960" y="7981"/>
                      </a:lnTo>
                      <a:lnTo>
                        <a:pt x="8973" y="7982"/>
                      </a:lnTo>
                      <a:cubicBezTo>
                        <a:pt x="8973" y="7681"/>
                        <a:pt x="9048" y="7305"/>
                        <a:pt x="9124" y="6929"/>
                      </a:cubicBezTo>
                      <a:cubicBezTo>
                        <a:pt x="9199" y="6553"/>
                        <a:pt x="9299" y="6152"/>
                        <a:pt x="9424" y="5776"/>
                      </a:cubicBezTo>
                      <a:cubicBezTo>
                        <a:pt x="9700" y="5024"/>
                        <a:pt x="10026" y="4272"/>
                        <a:pt x="10427" y="3621"/>
                      </a:cubicBezTo>
                      <a:cubicBezTo>
                        <a:pt x="10627" y="3295"/>
                        <a:pt x="10828" y="2994"/>
                        <a:pt x="11053" y="2768"/>
                      </a:cubicBezTo>
                      <a:cubicBezTo>
                        <a:pt x="11279" y="2518"/>
                        <a:pt x="11530" y="2342"/>
                        <a:pt x="11730" y="2242"/>
                      </a:cubicBezTo>
                      <a:cubicBezTo>
                        <a:pt x="11847" y="2198"/>
                        <a:pt x="11955" y="2172"/>
                        <a:pt x="12069" y="2172"/>
                      </a:cubicBezTo>
                      <a:close/>
                      <a:moveTo>
                        <a:pt x="3555" y="1"/>
                      </a:moveTo>
                      <a:cubicBezTo>
                        <a:pt x="3144" y="1"/>
                        <a:pt x="2733" y="76"/>
                        <a:pt x="2382" y="237"/>
                      </a:cubicBezTo>
                      <a:cubicBezTo>
                        <a:pt x="2231" y="287"/>
                        <a:pt x="2081" y="362"/>
                        <a:pt x="1956" y="438"/>
                      </a:cubicBezTo>
                      <a:cubicBezTo>
                        <a:pt x="1881" y="463"/>
                        <a:pt x="1805" y="513"/>
                        <a:pt x="1730" y="563"/>
                      </a:cubicBezTo>
                      <a:cubicBezTo>
                        <a:pt x="1655" y="613"/>
                        <a:pt x="1580" y="663"/>
                        <a:pt x="1555" y="688"/>
                      </a:cubicBezTo>
                      <a:cubicBezTo>
                        <a:pt x="1329" y="864"/>
                        <a:pt x="1129" y="1039"/>
                        <a:pt x="928" y="1265"/>
                      </a:cubicBezTo>
                      <a:cubicBezTo>
                        <a:pt x="527" y="1691"/>
                        <a:pt x="151" y="2292"/>
                        <a:pt x="76" y="2994"/>
                      </a:cubicBezTo>
                      <a:cubicBezTo>
                        <a:pt x="1" y="3696"/>
                        <a:pt x="201" y="4322"/>
                        <a:pt x="477" y="4824"/>
                      </a:cubicBezTo>
                      <a:cubicBezTo>
                        <a:pt x="753" y="5300"/>
                        <a:pt x="1104" y="5701"/>
                        <a:pt x="1480" y="6027"/>
                      </a:cubicBezTo>
                      <a:cubicBezTo>
                        <a:pt x="1855" y="6377"/>
                        <a:pt x="2256" y="6653"/>
                        <a:pt x="2657" y="6929"/>
                      </a:cubicBezTo>
                      <a:cubicBezTo>
                        <a:pt x="3058" y="7180"/>
                        <a:pt x="3459" y="7380"/>
                        <a:pt x="3886" y="7581"/>
                      </a:cubicBezTo>
                      <a:cubicBezTo>
                        <a:pt x="4312" y="7781"/>
                        <a:pt x="4738" y="7982"/>
                        <a:pt x="5189" y="8107"/>
                      </a:cubicBezTo>
                      <a:cubicBezTo>
                        <a:pt x="5648" y="8264"/>
                        <a:pt x="6114" y="8401"/>
                        <a:pt x="6583" y="8499"/>
                      </a:cubicBezTo>
                      <a:lnTo>
                        <a:pt x="6583" y="8499"/>
                      </a:lnTo>
                      <a:cubicBezTo>
                        <a:pt x="6765" y="8888"/>
                        <a:pt x="7144" y="9175"/>
                        <a:pt x="7595" y="9210"/>
                      </a:cubicBezTo>
                      <a:cubicBezTo>
                        <a:pt x="7640" y="9215"/>
                        <a:pt x="7685" y="9217"/>
                        <a:pt x="7730" y="9217"/>
                      </a:cubicBezTo>
                      <a:cubicBezTo>
                        <a:pt x="8182" y="9217"/>
                        <a:pt x="8595" y="8965"/>
                        <a:pt x="8805" y="8585"/>
                      </a:cubicBezTo>
                      <a:lnTo>
                        <a:pt x="8805" y="8585"/>
                      </a:lnTo>
                      <a:cubicBezTo>
                        <a:pt x="9381" y="8512"/>
                        <a:pt x="9959" y="8386"/>
                        <a:pt x="10527" y="8207"/>
                      </a:cubicBezTo>
                      <a:cubicBezTo>
                        <a:pt x="11404" y="7931"/>
                        <a:pt x="12257" y="7555"/>
                        <a:pt x="13033" y="7004"/>
                      </a:cubicBezTo>
                      <a:cubicBezTo>
                        <a:pt x="13409" y="6728"/>
                        <a:pt x="13785" y="6428"/>
                        <a:pt x="14136" y="6052"/>
                      </a:cubicBezTo>
                      <a:cubicBezTo>
                        <a:pt x="14462" y="5701"/>
                        <a:pt x="14763" y="5275"/>
                        <a:pt x="14988" y="4773"/>
                      </a:cubicBezTo>
                      <a:cubicBezTo>
                        <a:pt x="15214" y="4297"/>
                        <a:pt x="15339" y="3671"/>
                        <a:pt x="15239" y="3044"/>
                      </a:cubicBezTo>
                      <a:cubicBezTo>
                        <a:pt x="15189" y="2894"/>
                        <a:pt x="15164" y="2743"/>
                        <a:pt x="15114" y="2593"/>
                      </a:cubicBezTo>
                      <a:cubicBezTo>
                        <a:pt x="15064" y="2443"/>
                        <a:pt x="14963" y="2242"/>
                        <a:pt x="14888" y="2117"/>
                      </a:cubicBezTo>
                      <a:lnTo>
                        <a:pt x="14788" y="1992"/>
                      </a:lnTo>
                      <a:lnTo>
                        <a:pt x="14663" y="1791"/>
                      </a:lnTo>
                      <a:cubicBezTo>
                        <a:pt x="14587" y="1691"/>
                        <a:pt x="14512" y="1591"/>
                        <a:pt x="14437" y="1490"/>
                      </a:cubicBezTo>
                      <a:cubicBezTo>
                        <a:pt x="14086" y="1089"/>
                        <a:pt x="13660" y="688"/>
                        <a:pt x="13084" y="413"/>
                      </a:cubicBezTo>
                      <a:cubicBezTo>
                        <a:pt x="12739" y="248"/>
                        <a:pt x="12322" y="155"/>
                        <a:pt x="11904" y="155"/>
                      </a:cubicBezTo>
                      <a:cubicBezTo>
                        <a:pt x="11623" y="155"/>
                        <a:pt x="11340" y="197"/>
                        <a:pt x="11079" y="287"/>
                      </a:cubicBezTo>
                      <a:cubicBezTo>
                        <a:pt x="10452" y="463"/>
                        <a:pt x="9951" y="814"/>
                        <a:pt x="9550" y="1190"/>
                      </a:cubicBezTo>
                      <a:cubicBezTo>
                        <a:pt x="9149" y="1540"/>
                        <a:pt x="8798" y="1941"/>
                        <a:pt x="8522" y="2367"/>
                      </a:cubicBezTo>
                      <a:cubicBezTo>
                        <a:pt x="8264" y="2737"/>
                        <a:pt x="8032" y="3112"/>
                        <a:pt x="7824" y="3497"/>
                      </a:cubicBezTo>
                      <a:lnTo>
                        <a:pt x="7824" y="3497"/>
                      </a:lnTo>
                      <a:cubicBezTo>
                        <a:pt x="7607" y="3069"/>
                        <a:pt x="7358" y="2653"/>
                        <a:pt x="7069" y="2242"/>
                      </a:cubicBezTo>
                      <a:cubicBezTo>
                        <a:pt x="6768" y="1816"/>
                        <a:pt x="6417" y="1415"/>
                        <a:pt x="5991" y="1039"/>
                      </a:cubicBezTo>
                      <a:cubicBezTo>
                        <a:pt x="5565" y="663"/>
                        <a:pt x="5063" y="312"/>
                        <a:pt x="4412" y="112"/>
                      </a:cubicBezTo>
                      <a:cubicBezTo>
                        <a:pt x="4141" y="39"/>
                        <a:pt x="3848" y="1"/>
                        <a:pt x="3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38"/>
                <p:cNvSpPr/>
                <p:nvPr/>
              </p:nvSpPr>
              <p:spPr>
                <a:xfrm>
                  <a:off x="6934289" y="2620658"/>
                  <a:ext cx="254304" cy="27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2" h="7119" extrusionOk="0">
                      <a:moveTo>
                        <a:pt x="5038" y="1"/>
                      </a:moveTo>
                      <a:cubicBezTo>
                        <a:pt x="4135" y="953"/>
                        <a:pt x="3358" y="2006"/>
                        <a:pt x="2531" y="2958"/>
                      </a:cubicBezTo>
                      <a:cubicBezTo>
                        <a:pt x="1729" y="3936"/>
                        <a:pt x="902" y="4788"/>
                        <a:pt x="0" y="5364"/>
                      </a:cubicBezTo>
                      <a:lnTo>
                        <a:pt x="1153" y="7119"/>
                      </a:lnTo>
                      <a:cubicBezTo>
                        <a:pt x="2331" y="6342"/>
                        <a:pt x="3283" y="5339"/>
                        <a:pt x="4135" y="4312"/>
                      </a:cubicBezTo>
                      <a:cubicBezTo>
                        <a:pt x="4988" y="3284"/>
                        <a:pt x="5765" y="2256"/>
                        <a:pt x="6541" y="1429"/>
                      </a:cubicBezTo>
                      <a:lnTo>
                        <a:pt x="503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38"/>
                <p:cNvSpPr/>
                <p:nvPr/>
              </p:nvSpPr>
              <p:spPr>
                <a:xfrm>
                  <a:off x="7176859" y="2617743"/>
                  <a:ext cx="241670" cy="275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7" h="7094" extrusionOk="0">
                      <a:moveTo>
                        <a:pt x="1404" y="1"/>
                      </a:moveTo>
                      <a:lnTo>
                        <a:pt x="1" y="1579"/>
                      </a:lnTo>
                      <a:cubicBezTo>
                        <a:pt x="803" y="2256"/>
                        <a:pt x="1530" y="3183"/>
                        <a:pt x="2281" y="4161"/>
                      </a:cubicBezTo>
                      <a:cubicBezTo>
                        <a:pt x="3033" y="5138"/>
                        <a:pt x="3810" y="6166"/>
                        <a:pt x="4788" y="7093"/>
                      </a:cubicBezTo>
                      <a:lnTo>
                        <a:pt x="6216" y="5564"/>
                      </a:lnTo>
                      <a:cubicBezTo>
                        <a:pt x="5414" y="4813"/>
                        <a:pt x="4687" y="3860"/>
                        <a:pt x="3936" y="2883"/>
                      </a:cubicBezTo>
                      <a:cubicBezTo>
                        <a:pt x="3159" y="1905"/>
                        <a:pt x="2382" y="878"/>
                        <a:pt x="140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38"/>
                <p:cNvSpPr/>
                <p:nvPr/>
              </p:nvSpPr>
              <p:spPr>
                <a:xfrm>
                  <a:off x="4840560" y="2418205"/>
                  <a:ext cx="1475056" cy="1038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46" h="26726" extrusionOk="0">
                      <a:moveTo>
                        <a:pt x="20027" y="1"/>
                      </a:moveTo>
                      <a:cubicBezTo>
                        <a:pt x="10312" y="1"/>
                        <a:pt x="1" y="959"/>
                        <a:pt x="201" y="3279"/>
                      </a:cubicBezTo>
                      <a:cubicBezTo>
                        <a:pt x="201" y="7941"/>
                        <a:pt x="526" y="20748"/>
                        <a:pt x="1078" y="25635"/>
                      </a:cubicBezTo>
                      <a:cubicBezTo>
                        <a:pt x="1181" y="26513"/>
                        <a:pt x="5880" y="26726"/>
                        <a:pt x="10958" y="26726"/>
                      </a:cubicBezTo>
                      <a:cubicBezTo>
                        <a:pt x="15736" y="26726"/>
                        <a:pt x="20850" y="26537"/>
                        <a:pt x="22782" y="26537"/>
                      </a:cubicBezTo>
                      <a:cubicBezTo>
                        <a:pt x="23886" y="26537"/>
                        <a:pt x="25055" y="26546"/>
                        <a:pt x="26231" y="26546"/>
                      </a:cubicBezTo>
                      <a:cubicBezTo>
                        <a:pt x="30712" y="26546"/>
                        <a:pt x="35288" y="26420"/>
                        <a:pt x="36717" y="25209"/>
                      </a:cubicBezTo>
                      <a:cubicBezTo>
                        <a:pt x="37945" y="24156"/>
                        <a:pt x="36717" y="7264"/>
                        <a:pt x="36717" y="1951"/>
                      </a:cubicBezTo>
                      <a:cubicBezTo>
                        <a:pt x="36658" y="742"/>
                        <a:pt x="28574" y="1"/>
                        <a:pt x="200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38"/>
                <p:cNvSpPr/>
                <p:nvPr/>
              </p:nvSpPr>
              <p:spPr>
                <a:xfrm>
                  <a:off x="4958930" y="2493568"/>
                  <a:ext cx="1224194" cy="915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73" h="28907" extrusionOk="0">
                      <a:moveTo>
                        <a:pt x="1549" y="0"/>
                      </a:moveTo>
                      <a:cubicBezTo>
                        <a:pt x="728" y="0"/>
                        <a:pt x="0" y="1041"/>
                        <a:pt x="761" y="1763"/>
                      </a:cubicBezTo>
                      <a:cubicBezTo>
                        <a:pt x="5949" y="6675"/>
                        <a:pt x="11789" y="10760"/>
                        <a:pt x="17679" y="14745"/>
                      </a:cubicBezTo>
                      <a:cubicBezTo>
                        <a:pt x="24245" y="19156"/>
                        <a:pt x="30436" y="23943"/>
                        <a:pt x="36751" y="28705"/>
                      </a:cubicBezTo>
                      <a:cubicBezTo>
                        <a:pt x="36940" y="28846"/>
                        <a:pt x="37127" y="28906"/>
                        <a:pt x="37302" y="28906"/>
                      </a:cubicBezTo>
                      <a:cubicBezTo>
                        <a:pt x="38125" y="28906"/>
                        <a:pt x="38672" y="27563"/>
                        <a:pt x="37804" y="26901"/>
                      </a:cubicBezTo>
                      <a:cubicBezTo>
                        <a:pt x="31864" y="22440"/>
                        <a:pt x="26100" y="17853"/>
                        <a:pt x="19909" y="13718"/>
                      </a:cubicBezTo>
                      <a:cubicBezTo>
                        <a:pt x="13769" y="9608"/>
                        <a:pt x="7628" y="5397"/>
                        <a:pt x="2240" y="284"/>
                      </a:cubicBezTo>
                      <a:cubicBezTo>
                        <a:pt x="2023" y="84"/>
                        <a:pt x="1782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38"/>
                <p:cNvSpPr/>
                <p:nvPr/>
              </p:nvSpPr>
              <p:spPr>
                <a:xfrm>
                  <a:off x="5265366" y="2416295"/>
                  <a:ext cx="950220" cy="730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8" h="23075" extrusionOk="0">
                      <a:moveTo>
                        <a:pt x="1638" y="1"/>
                      </a:moveTo>
                      <a:cubicBezTo>
                        <a:pt x="770" y="1"/>
                        <a:pt x="1" y="1067"/>
                        <a:pt x="856" y="1723"/>
                      </a:cubicBezTo>
                      <a:cubicBezTo>
                        <a:pt x="9903" y="8790"/>
                        <a:pt x="18675" y="16259"/>
                        <a:pt x="28074" y="22876"/>
                      </a:cubicBezTo>
                      <a:cubicBezTo>
                        <a:pt x="28265" y="23015"/>
                        <a:pt x="28454" y="23075"/>
                        <a:pt x="28630" y="23075"/>
                      </a:cubicBezTo>
                      <a:cubicBezTo>
                        <a:pt x="29470" y="23075"/>
                        <a:pt x="30017" y="21713"/>
                        <a:pt x="29127" y="21071"/>
                      </a:cubicBezTo>
                      <a:cubicBezTo>
                        <a:pt x="19878" y="14555"/>
                        <a:pt x="11257" y="7186"/>
                        <a:pt x="2309" y="244"/>
                      </a:cubicBezTo>
                      <a:cubicBezTo>
                        <a:pt x="2097" y="73"/>
                        <a:pt x="1864" y="1"/>
                        <a:pt x="16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38"/>
                <p:cNvSpPr/>
                <p:nvPr/>
              </p:nvSpPr>
              <p:spPr>
                <a:xfrm>
                  <a:off x="5657813" y="2436238"/>
                  <a:ext cx="537344" cy="416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5" h="13147" extrusionOk="0">
                      <a:moveTo>
                        <a:pt x="1417" y="0"/>
                      </a:moveTo>
                      <a:cubicBezTo>
                        <a:pt x="568" y="0"/>
                        <a:pt x="1" y="1351"/>
                        <a:pt x="915" y="1995"/>
                      </a:cubicBezTo>
                      <a:cubicBezTo>
                        <a:pt x="5777" y="5404"/>
                        <a:pt x="9712" y="10040"/>
                        <a:pt x="14925" y="12998"/>
                      </a:cubicBezTo>
                      <a:cubicBezTo>
                        <a:pt x="15106" y="13101"/>
                        <a:pt x="15284" y="13147"/>
                        <a:pt x="15451" y="13147"/>
                      </a:cubicBezTo>
                      <a:cubicBezTo>
                        <a:pt x="16374" y="13147"/>
                        <a:pt x="16975" y="11766"/>
                        <a:pt x="15978" y="11193"/>
                      </a:cubicBezTo>
                      <a:cubicBezTo>
                        <a:pt x="10790" y="8236"/>
                        <a:pt x="6830" y="3599"/>
                        <a:pt x="1968" y="190"/>
                      </a:cubicBezTo>
                      <a:cubicBezTo>
                        <a:pt x="1779" y="58"/>
                        <a:pt x="1592" y="0"/>
                        <a:pt x="14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38"/>
                <p:cNvSpPr/>
                <p:nvPr/>
              </p:nvSpPr>
              <p:spPr>
                <a:xfrm>
                  <a:off x="4872476" y="2740806"/>
                  <a:ext cx="879724" cy="651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1" h="20574" extrusionOk="0">
                      <a:moveTo>
                        <a:pt x="1633" y="0"/>
                      </a:moveTo>
                      <a:cubicBezTo>
                        <a:pt x="758" y="0"/>
                        <a:pt x="1" y="1066"/>
                        <a:pt x="836" y="1722"/>
                      </a:cubicBezTo>
                      <a:cubicBezTo>
                        <a:pt x="9006" y="8138"/>
                        <a:pt x="17202" y="14555"/>
                        <a:pt x="25798" y="20394"/>
                      </a:cubicBezTo>
                      <a:cubicBezTo>
                        <a:pt x="25986" y="20519"/>
                        <a:pt x="26172" y="20574"/>
                        <a:pt x="26346" y="20574"/>
                      </a:cubicBezTo>
                      <a:cubicBezTo>
                        <a:pt x="27216" y="20574"/>
                        <a:pt x="27791" y="19216"/>
                        <a:pt x="26851" y="18590"/>
                      </a:cubicBezTo>
                      <a:cubicBezTo>
                        <a:pt x="18405" y="12850"/>
                        <a:pt x="10334" y="6560"/>
                        <a:pt x="2314" y="244"/>
                      </a:cubicBezTo>
                      <a:cubicBezTo>
                        <a:pt x="2097" y="73"/>
                        <a:pt x="1861" y="0"/>
                        <a:pt x="16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38"/>
                <p:cNvSpPr/>
                <p:nvPr/>
              </p:nvSpPr>
              <p:spPr>
                <a:xfrm>
                  <a:off x="4840249" y="3007987"/>
                  <a:ext cx="617969" cy="430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2" h="13608" extrusionOk="0">
                      <a:moveTo>
                        <a:pt x="1513" y="0"/>
                      </a:moveTo>
                      <a:cubicBezTo>
                        <a:pt x="605" y="0"/>
                        <a:pt x="0" y="1381"/>
                        <a:pt x="976" y="1954"/>
                      </a:cubicBezTo>
                      <a:cubicBezTo>
                        <a:pt x="6791" y="5313"/>
                        <a:pt x="11653" y="10074"/>
                        <a:pt x="17493" y="13458"/>
                      </a:cubicBezTo>
                      <a:cubicBezTo>
                        <a:pt x="17670" y="13562"/>
                        <a:pt x="17844" y="13607"/>
                        <a:pt x="18009" y="13607"/>
                      </a:cubicBezTo>
                      <a:cubicBezTo>
                        <a:pt x="18917" y="13607"/>
                        <a:pt x="19521" y="12226"/>
                        <a:pt x="18545" y="11653"/>
                      </a:cubicBezTo>
                      <a:cubicBezTo>
                        <a:pt x="12706" y="8270"/>
                        <a:pt x="7869" y="3508"/>
                        <a:pt x="2029" y="150"/>
                      </a:cubicBezTo>
                      <a:cubicBezTo>
                        <a:pt x="1852" y="46"/>
                        <a:pt x="1677" y="0"/>
                        <a:pt x="15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38"/>
                <p:cNvSpPr/>
                <p:nvPr/>
              </p:nvSpPr>
              <p:spPr>
                <a:xfrm>
                  <a:off x="5242940" y="2401451"/>
                  <a:ext cx="101341" cy="1073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" h="27620" extrusionOk="0">
                      <a:moveTo>
                        <a:pt x="2506" y="1"/>
                      </a:moveTo>
                      <a:lnTo>
                        <a:pt x="0" y="51"/>
                      </a:lnTo>
                      <a:cubicBezTo>
                        <a:pt x="75" y="3209"/>
                        <a:pt x="100" y="6341"/>
                        <a:pt x="100" y="9449"/>
                      </a:cubicBezTo>
                      <a:cubicBezTo>
                        <a:pt x="100" y="15665"/>
                        <a:pt x="0" y="21780"/>
                        <a:pt x="0" y="27620"/>
                      </a:cubicBezTo>
                      <a:lnTo>
                        <a:pt x="2506" y="27620"/>
                      </a:lnTo>
                      <a:cubicBezTo>
                        <a:pt x="2506" y="21805"/>
                        <a:pt x="2607" y="15690"/>
                        <a:pt x="2607" y="9449"/>
                      </a:cubicBezTo>
                      <a:cubicBezTo>
                        <a:pt x="2607" y="6316"/>
                        <a:pt x="2582" y="3158"/>
                        <a:pt x="25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38"/>
                <p:cNvSpPr/>
                <p:nvPr/>
              </p:nvSpPr>
              <p:spPr>
                <a:xfrm>
                  <a:off x="4831775" y="2820390"/>
                  <a:ext cx="1480926" cy="97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7" h="2507" extrusionOk="0">
                      <a:moveTo>
                        <a:pt x="1" y="1"/>
                      </a:moveTo>
                      <a:lnTo>
                        <a:pt x="1" y="2507"/>
                      </a:lnTo>
                      <a:lnTo>
                        <a:pt x="38096" y="2507"/>
                      </a:lnTo>
                      <a:lnTo>
                        <a:pt x="380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38"/>
                <p:cNvSpPr/>
                <p:nvPr/>
              </p:nvSpPr>
              <p:spPr>
                <a:xfrm>
                  <a:off x="4936034" y="2043193"/>
                  <a:ext cx="670317" cy="420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4" h="10824" extrusionOk="0">
                      <a:moveTo>
                        <a:pt x="3713" y="2250"/>
                      </a:moveTo>
                      <a:cubicBezTo>
                        <a:pt x="3889" y="2250"/>
                        <a:pt x="4088" y="2289"/>
                        <a:pt x="4311" y="2374"/>
                      </a:cubicBezTo>
                      <a:cubicBezTo>
                        <a:pt x="4612" y="2525"/>
                        <a:pt x="4963" y="2775"/>
                        <a:pt x="5289" y="3076"/>
                      </a:cubicBezTo>
                      <a:cubicBezTo>
                        <a:pt x="5589" y="3377"/>
                        <a:pt x="5890" y="3753"/>
                        <a:pt x="6141" y="4129"/>
                      </a:cubicBezTo>
                      <a:cubicBezTo>
                        <a:pt x="6667" y="4931"/>
                        <a:pt x="7093" y="5833"/>
                        <a:pt x="7394" y="6760"/>
                      </a:cubicBezTo>
                      <a:cubicBezTo>
                        <a:pt x="7689" y="7694"/>
                        <a:pt x="7863" y="8651"/>
                        <a:pt x="7941" y="9609"/>
                      </a:cubicBezTo>
                      <a:lnTo>
                        <a:pt x="7941" y="9609"/>
                      </a:lnTo>
                      <a:cubicBezTo>
                        <a:pt x="7338" y="9396"/>
                        <a:pt x="6751" y="9156"/>
                        <a:pt x="6191" y="8891"/>
                      </a:cubicBezTo>
                      <a:cubicBezTo>
                        <a:pt x="5213" y="8440"/>
                        <a:pt x="4286" y="7888"/>
                        <a:pt x="3509" y="7262"/>
                      </a:cubicBezTo>
                      <a:cubicBezTo>
                        <a:pt x="3133" y="6936"/>
                        <a:pt x="2757" y="6585"/>
                        <a:pt x="2482" y="6209"/>
                      </a:cubicBezTo>
                      <a:cubicBezTo>
                        <a:pt x="2206" y="5858"/>
                        <a:pt x="2030" y="5457"/>
                        <a:pt x="1955" y="5106"/>
                      </a:cubicBezTo>
                      <a:cubicBezTo>
                        <a:pt x="1880" y="4730"/>
                        <a:pt x="1930" y="4379"/>
                        <a:pt x="2080" y="4029"/>
                      </a:cubicBezTo>
                      <a:lnTo>
                        <a:pt x="2231" y="3678"/>
                      </a:lnTo>
                      <a:cubicBezTo>
                        <a:pt x="2281" y="3577"/>
                        <a:pt x="2306" y="3502"/>
                        <a:pt x="2381" y="3402"/>
                      </a:cubicBezTo>
                      <a:cubicBezTo>
                        <a:pt x="2482" y="3202"/>
                        <a:pt x="2607" y="3001"/>
                        <a:pt x="2732" y="2851"/>
                      </a:cubicBezTo>
                      <a:cubicBezTo>
                        <a:pt x="2958" y="2550"/>
                        <a:pt x="3233" y="2349"/>
                        <a:pt x="3484" y="2274"/>
                      </a:cubicBezTo>
                      <a:cubicBezTo>
                        <a:pt x="3555" y="2258"/>
                        <a:pt x="3632" y="2250"/>
                        <a:pt x="3713" y="2250"/>
                      </a:cubicBezTo>
                      <a:close/>
                      <a:moveTo>
                        <a:pt x="14086" y="2274"/>
                      </a:moveTo>
                      <a:cubicBezTo>
                        <a:pt x="14261" y="2274"/>
                        <a:pt x="14512" y="2425"/>
                        <a:pt x="14787" y="2675"/>
                      </a:cubicBezTo>
                      <a:cubicBezTo>
                        <a:pt x="14837" y="2750"/>
                        <a:pt x="14913" y="2801"/>
                        <a:pt x="14988" y="2926"/>
                      </a:cubicBezTo>
                      <a:lnTo>
                        <a:pt x="15113" y="3051"/>
                      </a:lnTo>
                      <a:cubicBezTo>
                        <a:pt x="15163" y="3101"/>
                        <a:pt x="15163" y="3126"/>
                        <a:pt x="15188" y="3151"/>
                      </a:cubicBezTo>
                      <a:lnTo>
                        <a:pt x="15238" y="3227"/>
                      </a:lnTo>
                      <a:lnTo>
                        <a:pt x="15314" y="3352"/>
                      </a:lnTo>
                      <a:cubicBezTo>
                        <a:pt x="15339" y="3427"/>
                        <a:pt x="15364" y="3502"/>
                        <a:pt x="15414" y="3577"/>
                      </a:cubicBezTo>
                      <a:cubicBezTo>
                        <a:pt x="15514" y="3878"/>
                        <a:pt x="15539" y="4229"/>
                        <a:pt x="15489" y="4630"/>
                      </a:cubicBezTo>
                      <a:cubicBezTo>
                        <a:pt x="15364" y="5382"/>
                        <a:pt x="14888" y="6209"/>
                        <a:pt x="14286" y="6911"/>
                      </a:cubicBezTo>
                      <a:cubicBezTo>
                        <a:pt x="13710" y="7638"/>
                        <a:pt x="12958" y="8264"/>
                        <a:pt x="12181" y="8841"/>
                      </a:cubicBezTo>
                      <a:cubicBezTo>
                        <a:pt x="11632" y="9218"/>
                        <a:pt x="11049" y="9548"/>
                        <a:pt x="10430" y="9823"/>
                      </a:cubicBezTo>
                      <a:lnTo>
                        <a:pt x="10430" y="9823"/>
                      </a:lnTo>
                      <a:cubicBezTo>
                        <a:pt x="10440" y="9772"/>
                        <a:pt x="10448" y="9721"/>
                        <a:pt x="10451" y="9668"/>
                      </a:cubicBezTo>
                      <a:cubicBezTo>
                        <a:pt x="10502" y="8816"/>
                        <a:pt x="10702" y="7913"/>
                        <a:pt x="10953" y="7036"/>
                      </a:cubicBezTo>
                      <a:cubicBezTo>
                        <a:pt x="11203" y="6159"/>
                        <a:pt x="11554" y="5282"/>
                        <a:pt x="11955" y="4480"/>
                      </a:cubicBezTo>
                      <a:cubicBezTo>
                        <a:pt x="12181" y="4104"/>
                        <a:pt x="12406" y="3728"/>
                        <a:pt x="12657" y="3377"/>
                      </a:cubicBezTo>
                      <a:cubicBezTo>
                        <a:pt x="12908" y="3026"/>
                        <a:pt x="13183" y="2750"/>
                        <a:pt x="13434" y="2550"/>
                      </a:cubicBezTo>
                      <a:cubicBezTo>
                        <a:pt x="13710" y="2349"/>
                        <a:pt x="13935" y="2274"/>
                        <a:pt x="14086" y="2274"/>
                      </a:cubicBezTo>
                      <a:close/>
                      <a:moveTo>
                        <a:pt x="3862" y="0"/>
                      </a:moveTo>
                      <a:cubicBezTo>
                        <a:pt x="3493" y="0"/>
                        <a:pt x="3115" y="60"/>
                        <a:pt x="2757" y="194"/>
                      </a:cubicBezTo>
                      <a:cubicBezTo>
                        <a:pt x="1955" y="495"/>
                        <a:pt x="1379" y="1071"/>
                        <a:pt x="1003" y="1648"/>
                      </a:cubicBezTo>
                      <a:cubicBezTo>
                        <a:pt x="827" y="1948"/>
                        <a:pt x="677" y="2224"/>
                        <a:pt x="552" y="2525"/>
                      </a:cubicBezTo>
                      <a:cubicBezTo>
                        <a:pt x="476" y="2675"/>
                        <a:pt x="426" y="2851"/>
                        <a:pt x="351" y="2976"/>
                      </a:cubicBezTo>
                      <a:lnTo>
                        <a:pt x="301" y="3176"/>
                      </a:lnTo>
                      <a:lnTo>
                        <a:pt x="226" y="3402"/>
                      </a:lnTo>
                      <a:cubicBezTo>
                        <a:pt x="0" y="4079"/>
                        <a:pt x="0" y="4881"/>
                        <a:pt x="226" y="5557"/>
                      </a:cubicBezTo>
                      <a:cubicBezTo>
                        <a:pt x="451" y="6259"/>
                        <a:pt x="852" y="6811"/>
                        <a:pt x="1304" y="7262"/>
                      </a:cubicBezTo>
                      <a:cubicBezTo>
                        <a:pt x="1755" y="7713"/>
                        <a:pt x="2231" y="8064"/>
                        <a:pt x="2757" y="8364"/>
                      </a:cubicBezTo>
                      <a:cubicBezTo>
                        <a:pt x="3760" y="8966"/>
                        <a:pt x="4837" y="9342"/>
                        <a:pt x="5940" y="9618"/>
                      </a:cubicBezTo>
                      <a:cubicBezTo>
                        <a:pt x="6621" y="9776"/>
                        <a:pt x="7312" y="9894"/>
                        <a:pt x="8007" y="9960"/>
                      </a:cubicBezTo>
                      <a:lnTo>
                        <a:pt x="8007" y="9960"/>
                      </a:lnTo>
                      <a:cubicBezTo>
                        <a:pt x="8169" y="10436"/>
                        <a:pt x="8592" y="10799"/>
                        <a:pt x="9123" y="10821"/>
                      </a:cubicBezTo>
                      <a:cubicBezTo>
                        <a:pt x="9153" y="10823"/>
                        <a:pt x="9183" y="10824"/>
                        <a:pt x="9212" y="10824"/>
                      </a:cubicBezTo>
                      <a:cubicBezTo>
                        <a:pt x="9708" y="10824"/>
                        <a:pt x="10152" y="10517"/>
                        <a:pt x="10348" y="10078"/>
                      </a:cubicBezTo>
                      <a:lnTo>
                        <a:pt x="10348" y="10078"/>
                      </a:lnTo>
                      <a:cubicBezTo>
                        <a:pt x="11080" y="9950"/>
                        <a:pt x="11801" y="9705"/>
                        <a:pt x="12482" y="9392"/>
                      </a:cubicBezTo>
                      <a:cubicBezTo>
                        <a:pt x="13434" y="8991"/>
                        <a:pt x="14311" y="8415"/>
                        <a:pt x="15113" y="7738"/>
                      </a:cubicBezTo>
                      <a:cubicBezTo>
                        <a:pt x="15514" y="7387"/>
                        <a:pt x="15890" y="6986"/>
                        <a:pt x="16216" y="6535"/>
                      </a:cubicBezTo>
                      <a:cubicBezTo>
                        <a:pt x="16567" y="6084"/>
                        <a:pt x="16842" y="5582"/>
                        <a:pt x="17018" y="5006"/>
                      </a:cubicBezTo>
                      <a:cubicBezTo>
                        <a:pt x="17193" y="4430"/>
                        <a:pt x="17243" y="3753"/>
                        <a:pt x="17093" y="3101"/>
                      </a:cubicBezTo>
                      <a:cubicBezTo>
                        <a:pt x="17043" y="2926"/>
                        <a:pt x="16993" y="2775"/>
                        <a:pt x="16943" y="2625"/>
                      </a:cubicBezTo>
                      <a:lnTo>
                        <a:pt x="16842" y="2399"/>
                      </a:lnTo>
                      <a:lnTo>
                        <a:pt x="16717" y="2149"/>
                      </a:lnTo>
                      <a:cubicBezTo>
                        <a:pt x="16667" y="2099"/>
                        <a:pt x="16617" y="1998"/>
                        <a:pt x="16567" y="1948"/>
                      </a:cubicBezTo>
                      <a:lnTo>
                        <a:pt x="16467" y="1798"/>
                      </a:lnTo>
                      <a:cubicBezTo>
                        <a:pt x="16416" y="1698"/>
                        <a:pt x="16316" y="1547"/>
                        <a:pt x="16216" y="1447"/>
                      </a:cubicBezTo>
                      <a:cubicBezTo>
                        <a:pt x="16015" y="1196"/>
                        <a:pt x="15790" y="946"/>
                        <a:pt x="15489" y="745"/>
                      </a:cubicBezTo>
                      <a:cubicBezTo>
                        <a:pt x="15188" y="545"/>
                        <a:pt x="14837" y="344"/>
                        <a:pt x="14436" y="269"/>
                      </a:cubicBezTo>
                      <a:cubicBezTo>
                        <a:pt x="14278" y="240"/>
                        <a:pt x="14116" y="225"/>
                        <a:pt x="13955" y="225"/>
                      </a:cubicBezTo>
                      <a:cubicBezTo>
                        <a:pt x="13707" y="225"/>
                        <a:pt x="13461" y="259"/>
                        <a:pt x="13233" y="319"/>
                      </a:cubicBezTo>
                      <a:cubicBezTo>
                        <a:pt x="12857" y="420"/>
                        <a:pt x="12532" y="570"/>
                        <a:pt x="12256" y="745"/>
                      </a:cubicBezTo>
                      <a:cubicBezTo>
                        <a:pt x="11705" y="1121"/>
                        <a:pt x="11279" y="1547"/>
                        <a:pt x="10903" y="1973"/>
                      </a:cubicBezTo>
                      <a:cubicBezTo>
                        <a:pt x="10527" y="2425"/>
                        <a:pt x="10226" y="2876"/>
                        <a:pt x="9950" y="3352"/>
                      </a:cubicBezTo>
                      <a:cubicBezTo>
                        <a:pt x="9683" y="3782"/>
                        <a:pt x="9448" y="4227"/>
                        <a:pt x="9241" y="4682"/>
                      </a:cubicBezTo>
                      <a:lnTo>
                        <a:pt x="9241" y="4682"/>
                      </a:lnTo>
                      <a:cubicBezTo>
                        <a:pt x="8937" y="4012"/>
                        <a:pt x="8574" y="3363"/>
                        <a:pt x="8146" y="2750"/>
                      </a:cubicBezTo>
                      <a:cubicBezTo>
                        <a:pt x="7770" y="2249"/>
                        <a:pt x="7369" y="1773"/>
                        <a:pt x="6893" y="1347"/>
                      </a:cubicBezTo>
                      <a:cubicBezTo>
                        <a:pt x="6391" y="896"/>
                        <a:pt x="5840" y="495"/>
                        <a:pt x="5138" y="244"/>
                      </a:cubicBezTo>
                      <a:cubicBezTo>
                        <a:pt x="4764" y="92"/>
                        <a:pt x="4320" y="0"/>
                        <a:pt x="38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38"/>
                <p:cNvSpPr/>
                <p:nvPr/>
              </p:nvSpPr>
              <p:spPr>
                <a:xfrm>
                  <a:off x="5058796" y="2408292"/>
                  <a:ext cx="253332" cy="3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" h="8722" extrusionOk="0">
                      <a:moveTo>
                        <a:pt x="4862" y="0"/>
                      </a:moveTo>
                      <a:cubicBezTo>
                        <a:pt x="2907" y="2506"/>
                        <a:pt x="1529" y="5263"/>
                        <a:pt x="0" y="7594"/>
                      </a:cubicBezTo>
                      <a:lnTo>
                        <a:pt x="1755" y="8722"/>
                      </a:lnTo>
                      <a:cubicBezTo>
                        <a:pt x="3359" y="6266"/>
                        <a:pt x="4712" y="3584"/>
                        <a:pt x="6517" y="1278"/>
                      </a:cubicBezTo>
                      <a:lnTo>
                        <a:pt x="486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38"/>
                <p:cNvSpPr/>
                <p:nvPr/>
              </p:nvSpPr>
              <p:spPr>
                <a:xfrm>
                  <a:off x="5275089" y="2405338"/>
                  <a:ext cx="358560" cy="328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4" h="8447" extrusionOk="0">
                      <a:moveTo>
                        <a:pt x="1504" y="1"/>
                      </a:moveTo>
                      <a:lnTo>
                        <a:pt x="0" y="1429"/>
                      </a:lnTo>
                      <a:cubicBezTo>
                        <a:pt x="2456" y="3986"/>
                        <a:pt x="5213" y="6317"/>
                        <a:pt x="7945" y="8447"/>
                      </a:cubicBezTo>
                      <a:lnTo>
                        <a:pt x="9223" y="6768"/>
                      </a:lnTo>
                      <a:cubicBezTo>
                        <a:pt x="6542" y="4713"/>
                        <a:pt x="3860" y="2457"/>
                        <a:pt x="15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38"/>
                <p:cNvSpPr/>
                <p:nvPr/>
              </p:nvSpPr>
              <p:spPr>
                <a:xfrm>
                  <a:off x="7909963" y="3176062"/>
                  <a:ext cx="309876" cy="47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5" h="11605" extrusionOk="0">
                      <a:moveTo>
                        <a:pt x="2155" y="0"/>
                      </a:moveTo>
                      <a:cubicBezTo>
                        <a:pt x="2406" y="2507"/>
                        <a:pt x="2506" y="5940"/>
                        <a:pt x="0" y="6943"/>
                      </a:cubicBezTo>
                      <a:cubicBezTo>
                        <a:pt x="2757" y="6943"/>
                        <a:pt x="4336" y="9123"/>
                        <a:pt x="5589" y="11604"/>
                      </a:cubicBezTo>
                      <a:cubicBezTo>
                        <a:pt x="5589" y="9123"/>
                        <a:pt x="5338" y="6617"/>
                        <a:pt x="7594" y="5113"/>
                      </a:cubicBezTo>
                      <a:lnTo>
                        <a:pt x="7594" y="5113"/>
                      </a:lnTo>
                      <a:cubicBezTo>
                        <a:pt x="7536" y="5115"/>
                        <a:pt x="7479" y="5116"/>
                        <a:pt x="7423" y="5116"/>
                      </a:cubicBezTo>
                      <a:cubicBezTo>
                        <a:pt x="4895" y="5116"/>
                        <a:pt x="3381" y="2942"/>
                        <a:pt x="215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38"/>
                <p:cNvSpPr/>
                <p:nvPr/>
              </p:nvSpPr>
              <p:spPr>
                <a:xfrm rot="-3146947">
                  <a:off x="7874121" y="3701900"/>
                  <a:ext cx="158283" cy="107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362" extrusionOk="0">
                      <a:moveTo>
                        <a:pt x="1668" y="1"/>
                      </a:moveTo>
                      <a:cubicBezTo>
                        <a:pt x="193" y="1"/>
                        <a:pt x="0" y="2361"/>
                        <a:pt x="1883" y="2361"/>
                      </a:cubicBezTo>
                      <a:cubicBezTo>
                        <a:pt x="3311" y="2361"/>
                        <a:pt x="3487" y="56"/>
                        <a:pt x="1783" y="5"/>
                      </a:cubicBezTo>
                      <a:cubicBezTo>
                        <a:pt x="1744" y="2"/>
                        <a:pt x="1706" y="1"/>
                        <a:pt x="16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60" name="Google Shape;1060;p38"/>
              <p:cNvSpPr/>
              <p:nvPr/>
            </p:nvSpPr>
            <p:spPr>
              <a:xfrm rot="-3147069">
                <a:off x="8259365" y="3121235"/>
                <a:ext cx="114176" cy="77340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362" extrusionOk="0">
                    <a:moveTo>
                      <a:pt x="1668" y="1"/>
                    </a:moveTo>
                    <a:cubicBezTo>
                      <a:pt x="193" y="1"/>
                      <a:pt x="0" y="2361"/>
                      <a:pt x="1883" y="2361"/>
                    </a:cubicBezTo>
                    <a:cubicBezTo>
                      <a:pt x="3311" y="2361"/>
                      <a:pt x="3487" y="56"/>
                      <a:pt x="1783" y="5"/>
                    </a:cubicBezTo>
                    <a:cubicBezTo>
                      <a:pt x="1744" y="2"/>
                      <a:pt x="1706" y="1"/>
                      <a:pt x="1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>
          <a:extLst>
            <a:ext uri="{FF2B5EF4-FFF2-40B4-BE49-F238E27FC236}">
              <a16:creationId xmlns:a16="http://schemas.microsoft.com/office/drawing/2014/main" id="{1BE3BC89-CFAE-5B29-C934-445635338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>
            <a:extLst>
              <a:ext uri="{FF2B5EF4-FFF2-40B4-BE49-F238E27FC236}">
                <a16:creationId xmlns:a16="http://schemas.microsoft.com/office/drawing/2014/main" id="{4FB100F3-4066-FE91-4CEA-A58B27118F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8954" y="994520"/>
            <a:ext cx="6267654" cy="870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Procedure &amp;Process!</a:t>
            </a:r>
            <a:endParaRPr sz="4000" dirty="0"/>
          </a:p>
        </p:txBody>
      </p:sp>
      <p:sp>
        <p:nvSpPr>
          <p:cNvPr id="1008" name="Google Shape;1008;p38">
            <a:extLst>
              <a:ext uri="{FF2B5EF4-FFF2-40B4-BE49-F238E27FC236}">
                <a16:creationId xmlns:a16="http://schemas.microsoft.com/office/drawing/2014/main" id="{8D1CA188-E0EB-A226-04FC-08CCF8E4AA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4399" y="1781684"/>
            <a:ext cx="5003135" cy="2993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/>
              <a:t>We took notes of the user behaviors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/>
              <a:t>Participants were asked to think out loud what they do at each step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/>
              <a:t>Participants are asked to give feedbacks about the flow of the prototype, about what they liked/didn’t like.</a:t>
            </a:r>
          </a:p>
        </p:txBody>
      </p:sp>
      <p:grpSp>
        <p:nvGrpSpPr>
          <p:cNvPr id="1009" name="Google Shape;1009;p38">
            <a:extLst>
              <a:ext uri="{FF2B5EF4-FFF2-40B4-BE49-F238E27FC236}">
                <a16:creationId xmlns:a16="http://schemas.microsoft.com/office/drawing/2014/main" id="{85A0F896-B97E-0FE3-30A6-8AD5E7DC2985}"/>
              </a:ext>
            </a:extLst>
          </p:cNvPr>
          <p:cNvGrpSpPr/>
          <p:nvPr/>
        </p:nvGrpSpPr>
        <p:grpSpPr>
          <a:xfrm>
            <a:off x="6231845" y="1677249"/>
            <a:ext cx="2912155" cy="2203380"/>
            <a:chOff x="4695825" y="983769"/>
            <a:chExt cx="3962116" cy="2997797"/>
          </a:xfrm>
        </p:grpSpPr>
        <p:sp>
          <p:nvSpPr>
            <p:cNvPr id="1010" name="Google Shape;1010;p38">
              <a:extLst>
                <a:ext uri="{FF2B5EF4-FFF2-40B4-BE49-F238E27FC236}">
                  <a16:creationId xmlns:a16="http://schemas.microsoft.com/office/drawing/2014/main" id="{9FE2AC1D-1657-C23C-6118-2ACF97B85D2D}"/>
                </a:ext>
              </a:extLst>
            </p:cNvPr>
            <p:cNvSpPr/>
            <p:nvPr/>
          </p:nvSpPr>
          <p:spPr>
            <a:xfrm>
              <a:off x="4695825" y="3257550"/>
              <a:ext cx="3295500" cy="476400"/>
            </a:xfrm>
            <a:prstGeom prst="ellipse">
              <a:avLst/>
            </a:prstGeom>
            <a:solidFill>
              <a:schemeClr val="accent5">
                <a:alpha val="566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8">
              <a:extLst>
                <a:ext uri="{FF2B5EF4-FFF2-40B4-BE49-F238E27FC236}">
                  <a16:creationId xmlns:a16="http://schemas.microsoft.com/office/drawing/2014/main" id="{5EF5FD2A-CAF4-21D1-9011-DDE6B110E12B}"/>
                </a:ext>
              </a:extLst>
            </p:cNvPr>
            <p:cNvGrpSpPr/>
            <p:nvPr/>
          </p:nvGrpSpPr>
          <p:grpSpPr>
            <a:xfrm>
              <a:off x="4819440" y="983769"/>
              <a:ext cx="3838501" cy="2997797"/>
              <a:chOff x="4862925" y="1171430"/>
              <a:chExt cx="3518978" cy="2748255"/>
            </a:xfrm>
          </p:grpSpPr>
          <p:grpSp>
            <p:nvGrpSpPr>
              <p:cNvPr id="1012" name="Google Shape;1012;p38">
                <a:extLst>
                  <a:ext uri="{FF2B5EF4-FFF2-40B4-BE49-F238E27FC236}">
                    <a16:creationId xmlns:a16="http://schemas.microsoft.com/office/drawing/2014/main" id="{97AEC223-B5EF-48E1-6541-8B6F476AAABC}"/>
                  </a:ext>
                </a:extLst>
              </p:cNvPr>
              <p:cNvGrpSpPr/>
              <p:nvPr/>
            </p:nvGrpSpPr>
            <p:grpSpPr>
              <a:xfrm>
                <a:off x="4862925" y="1171430"/>
                <a:ext cx="3388064" cy="2748255"/>
                <a:chOff x="4831775" y="1102668"/>
                <a:chExt cx="3388064" cy="2748255"/>
              </a:xfrm>
            </p:grpSpPr>
            <p:sp>
              <p:nvSpPr>
                <p:cNvPr id="1013" name="Google Shape;1013;p38">
                  <a:extLst>
                    <a:ext uri="{FF2B5EF4-FFF2-40B4-BE49-F238E27FC236}">
                      <a16:creationId xmlns:a16="http://schemas.microsoft.com/office/drawing/2014/main" id="{298AE285-8F9A-6221-8D69-B0A1F4BC036A}"/>
                    </a:ext>
                  </a:extLst>
                </p:cNvPr>
                <p:cNvSpPr/>
                <p:nvPr/>
              </p:nvSpPr>
              <p:spPr>
                <a:xfrm rot="-3147065">
                  <a:off x="7561673" y="1308689"/>
                  <a:ext cx="252311" cy="170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362" extrusionOk="0">
                      <a:moveTo>
                        <a:pt x="1668" y="1"/>
                      </a:moveTo>
                      <a:cubicBezTo>
                        <a:pt x="193" y="1"/>
                        <a:pt x="0" y="2361"/>
                        <a:pt x="1883" y="2361"/>
                      </a:cubicBezTo>
                      <a:cubicBezTo>
                        <a:pt x="3311" y="2361"/>
                        <a:pt x="3487" y="56"/>
                        <a:pt x="1783" y="5"/>
                      </a:cubicBezTo>
                      <a:cubicBezTo>
                        <a:pt x="1744" y="2"/>
                        <a:pt x="1706" y="1"/>
                        <a:pt x="16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8">
                  <a:extLst>
                    <a:ext uri="{FF2B5EF4-FFF2-40B4-BE49-F238E27FC236}">
                      <a16:creationId xmlns:a16="http://schemas.microsoft.com/office/drawing/2014/main" id="{7407C5F8-B112-F257-FEC6-9744AD0D1C3F}"/>
                    </a:ext>
                  </a:extLst>
                </p:cNvPr>
                <p:cNvSpPr/>
                <p:nvPr/>
              </p:nvSpPr>
              <p:spPr>
                <a:xfrm rot="-3147065">
                  <a:off x="7183146" y="1154367"/>
                  <a:ext cx="194931" cy="13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4" h="1810" extrusionOk="0">
                      <a:moveTo>
                        <a:pt x="1275" y="1"/>
                      </a:moveTo>
                      <a:cubicBezTo>
                        <a:pt x="153" y="1"/>
                        <a:pt x="1" y="1809"/>
                        <a:pt x="1466" y="1809"/>
                      </a:cubicBezTo>
                      <a:cubicBezTo>
                        <a:pt x="2569" y="1809"/>
                        <a:pt x="2694" y="30"/>
                        <a:pt x="1366" y="5"/>
                      </a:cubicBezTo>
                      <a:cubicBezTo>
                        <a:pt x="1335" y="2"/>
                        <a:pt x="1305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8">
                  <a:extLst>
                    <a:ext uri="{FF2B5EF4-FFF2-40B4-BE49-F238E27FC236}">
                      <a16:creationId xmlns:a16="http://schemas.microsoft.com/office/drawing/2014/main" id="{2F6DC312-0FED-42B4-CB42-33AAFF45E01A}"/>
                    </a:ext>
                  </a:extLst>
                </p:cNvPr>
                <p:cNvSpPr/>
                <p:nvPr/>
              </p:nvSpPr>
              <p:spPr>
                <a:xfrm>
                  <a:off x="5601471" y="1742701"/>
                  <a:ext cx="1352297" cy="1503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8" h="38667" extrusionOk="0">
                      <a:moveTo>
                        <a:pt x="16229" y="0"/>
                      </a:moveTo>
                      <a:cubicBezTo>
                        <a:pt x="8063" y="0"/>
                        <a:pt x="51" y="591"/>
                        <a:pt x="100" y="1834"/>
                      </a:cubicBezTo>
                      <a:cubicBezTo>
                        <a:pt x="100" y="13713"/>
                        <a:pt x="0" y="24841"/>
                        <a:pt x="552" y="37398"/>
                      </a:cubicBezTo>
                      <a:cubicBezTo>
                        <a:pt x="590" y="38365"/>
                        <a:pt x="7528" y="38667"/>
                        <a:pt x="14856" y="38667"/>
                      </a:cubicBezTo>
                      <a:cubicBezTo>
                        <a:pt x="21954" y="38667"/>
                        <a:pt x="29417" y="38384"/>
                        <a:pt x="31329" y="38150"/>
                      </a:cubicBezTo>
                      <a:cubicBezTo>
                        <a:pt x="34787" y="37724"/>
                        <a:pt x="33284" y="36295"/>
                        <a:pt x="33309" y="21333"/>
                      </a:cubicBezTo>
                      <a:cubicBezTo>
                        <a:pt x="33334" y="14240"/>
                        <a:pt x="33309" y="8926"/>
                        <a:pt x="33309" y="1834"/>
                      </a:cubicBezTo>
                      <a:cubicBezTo>
                        <a:pt x="33321" y="635"/>
                        <a:pt x="24693" y="0"/>
                        <a:pt x="162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38">
                  <a:extLst>
                    <a:ext uri="{FF2B5EF4-FFF2-40B4-BE49-F238E27FC236}">
                      <a16:creationId xmlns:a16="http://schemas.microsoft.com/office/drawing/2014/main" id="{F72235E7-D631-A014-83BF-BAF38C177D2A}"/>
                    </a:ext>
                  </a:extLst>
                </p:cNvPr>
                <p:cNvSpPr/>
                <p:nvPr/>
              </p:nvSpPr>
              <p:spPr>
                <a:xfrm>
                  <a:off x="5643688" y="1852752"/>
                  <a:ext cx="182856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3139" extrusionOk="0">
                      <a:moveTo>
                        <a:pt x="2259" y="0"/>
                      </a:moveTo>
                      <a:cubicBezTo>
                        <a:pt x="278" y="0"/>
                        <a:pt x="0" y="3138"/>
                        <a:pt x="2548" y="3138"/>
                      </a:cubicBezTo>
                      <a:cubicBezTo>
                        <a:pt x="4453" y="3138"/>
                        <a:pt x="4704" y="55"/>
                        <a:pt x="2398" y="5"/>
                      </a:cubicBezTo>
                      <a:cubicBezTo>
                        <a:pt x="2351" y="2"/>
                        <a:pt x="2305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38">
                  <a:extLst>
                    <a:ext uri="{FF2B5EF4-FFF2-40B4-BE49-F238E27FC236}">
                      <a16:creationId xmlns:a16="http://schemas.microsoft.com/office/drawing/2014/main" id="{FA0167A8-2E21-B358-7F2D-FC19E8770723}"/>
                    </a:ext>
                  </a:extLst>
                </p:cNvPr>
                <p:cNvSpPr/>
                <p:nvPr/>
              </p:nvSpPr>
              <p:spPr>
                <a:xfrm>
                  <a:off x="6197052" y="2402228"/>
                  <a:ext cx="181923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9" extrusionOk="0">
                      <a:moveTo>
                        <a:pt x="2260" y="1"/>
                      </a:moveTo>
                      <a:cubicBezTo>
                        <a:pt x="279" y="1"/>
                        <a:pt x="1" y="3138"/>
                        <a:pt x="2549" y="3138"/>
                      </a:cubicBezTo>
                      <a:cubicBezTo>
                        <a:pt x="4454" y="3138"/>
                        <a:pt x="4679" y="81"/>
                        <a:pt x="2399" y="6"/>
                      </a:cubicBezTo>
                      <a:cubicBezTo>
                        <a:pt x="2351" y="2"/>
                        <a:pt x="2305" y="1"/>
                        <a:pt x="22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38">
                  <a:extLst>
                    <a:ext uri="{FF2B5EF4-FFF2-40B4-BE49-F238E27FC236}">
                      <a16:creationId xmlns:a16="http://schemas.microsoft.com/office/drawing/2014/main" id="{B3D038D5-EF94-6839-AA34-9C3A20635A5D}"/>
                    </a:ext>
                  </a:extLst>
                </p:cNvPr>
                <p:cNvSpPr/>
                <p:nvPr/>
              </p:nvSpPr>
              <p:spPr>
                <a:xfrm>
                  <a:off x="6220454" y="2960490"/>
                  <a:ext cx="181884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" h="3139" extrusionOk="0">
                      <a:moveTo>
                        <a:pt x="2258" y="1"/>
                      </a:moveTo>
                      <a:cubicBezTo>
                        <a:pt x="255" y="1"/>
                        <a:pt x="0" y="3138"/>
                        <a:pt x="2548" y="3138"/>
                      </a:cubicBezTo>
                      <a:cubicBezTo>
                        <a:pt x="4453" y="3138"/>
                        <a:pt x="4679" y="56"/>
                        <a:pt x="2398" y="6"/>
                      </a:cubicBezTo>
                      <a:cubicBezTo>
                        <a:pt x="2350" y="2"/>
                        <a:pt x="2304" y="1"/>
                        <a:pt x="2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8">
                  <a:extLst>
                    <a:ext uri="{FF2B5EF4-FFF2-40B4-BE49-F238E27FC236}">
                      <a16:creationId xmlns:a16="http://schemas.microsoft.com/office/drawing/2014/main" id="{A75CEE81-8B0C-F131-DEE8-A79E42E28774}"/>
                    </a:ext>
                  </a:extLst>
                </p:cNvPr>
                <p:cNvSpPr/>
                <p:nvPr/>
              </p:nvSpPr>
              <p:spPr>
                <a:xfrm>
                  <a:off x="6698210" y="1832227"/>
                  <a:ext cx="181535" cy="1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0" h="3140" extrusionOk="0">
                      <a:moveTo>
                        <a:pt x="2229" y="0"/>
                      </a:moveTo>
                      <a:cubicBezTo>
                        <a:pt x="267" y="0"/>
                        <a:pt x="0" y="3140"/>
                        <a:pt x="2539" y="3140"/>
                      </a:cubicBezTo>
                      <a:cubicBezTo>
                        <a:pt x="4444" y="3140"/>
                        <a:pt x="4670" y="57"/>
                        <a:pt x="2389" y="7"/>
                      </a:cubicBezTo>
                      <a:cubicBezTo>
                        <a:pt x="2334" y="2"/>
                        <a:pt x="2281" y="0"/>
                        <a:pt x="2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8">
                  <a:extLst>
                    <a:ext uri="{FF2B5EF4-FFF2-40B4-BE49-F238E27FC236}">
                      <a16:creationId xmlns:a16="http://schemas.microsoft.com/office/drawing/2014/main" id="{D161ECCA-552D-3C34-4F1E-D2092A3954EB}"/>
                    </a:ext>
                  </a:extLst>
                </p:cNvPr>
                <p:cNvSpPr/>
                <p:nvPr/>
              </p:nvSpPr>
              <p:spPr>
                <a:xfrm>
                  <a:off x="6606585" y="2725616"/>
                  <a:ext cx="181573" cy="1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3141" extrusionOk="0">
                      <a:moveTo>
                        <a:pt x="2227" y="1"/>
                      </a:moveTo>
                      <a:cubicBezTo>
                        <a:pt x="245" y="1"/>
                        <a:pt x="1" y="3116"/>
                        <a:pt x="2515" y="3140"/>
                      </a:cubicBezTo>
                      <a:cubicBezTo>
                        <a:pt x="4445" y="3140"/>
                        <a:pt x="4671" y="58"/>
                        <a:pt x="2390" y="7"/>
                      </a:cubicBezTo>
                      <a:cubicBezTo>
                        <a:pt x="2335" y="3"/>
                        <a:pt x="2280" y="1"/>
                        <a:pt x="22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8">
                  <a:extLst>
                    <a:ext uri="{FF2B5EF4-FFF2-40B4-BE49-F238E27FC236}">
                      <a16:creationId xmlns:a16="http://schemas.microsoft.com/office/drawing/2014/main" id="{CFE2B293-618E-227F-9A7F-532C0278C239}"/>
                    </a:ext>
                  </a:extLst>
                </p:cNvPr>
                <p:cNvSpPr/>
                <p:nvPr/>
              </p:nvSpPr>
              <p:spPr>
                <a:xfrm>
                  <a:off x="6132755" y="2058315"/>
                  <a:ext cx="181923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9" extrusionOk="0">
                      <a:moveTo>
                        <a:pt x="2235" y="0"/>
                      </a:moveTo>
                      <a:cubicBezTo>
                        <a:pt x="255" y="0"/>
                        <a:pt x="0" y="3138"/>
                        <a:pt x="2524" y="3138"/>
                      </a:cubicBezTo>
                      <a:cubicBezTo>
                        <a:pt x="4429" y="3138"/>
                        <a:pt x="4679" y="56"/>
                        <a:pt x="2373" y="5"/>
                      </a:cubicBezTo>
                      <a:cubicBezTo>
                        <a:pt x="2326" y="2"/>
                        <a:pt x="2280" y="0"/>
                        <a:pt x="22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8">
                  <a:extLst>
                    <a:ext uri="{FF2B5EF4-FFF2-40B4-BE49-F238E27FC236}">
                      <a16:creationId xmlns:a16="http://schemas.microsoft.com/office/drawing/2014/main" id="{D363B0D1-C400-C606-73A2-E99B3DD1AB4E}"/>
                    </a:ext>
                  </a:extLst>
                </p:cNvPr>
                <p:cNvSpPr/>
                <p:nvPr/>
              </p:nvSpPr>
              <p:spPr>
                <a:xfrm>
                  <a:off x="5681628" y="2162573"/>
                  <a:ext cx="181962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1" h="3139" extrusionOk="0">
                      <a:moveTo>
                        <a:pt x="2259" y="0"/>
                      </a:moveTo>
                      <a:cubicBezTo>
                        <a:pt x="256" y="0"/>
                        <a:pt x="1" y="3138"/>
                        <a:pt x="2525" y="3138"/>
                      </a:cubicBezTo>
                      <a:cubicBezTo>
                        <a:pt x="4454" y="3138"/>
                        <a:pt x="4680" y="80"/>
                        <a:pt x="2399" y="5"/>
                      </a:cubicBezTo>
                      <a:cubicBezTo>
                        <a:pt x="2352" y="2"/>
                        <a:pt x="2305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8">
                  <a:extLst>
                    <a:ext uri="{FF2B5EF4-FFF2-40B4-BE49-F238E27FC236}">
                      <a16:creationId xmlns:a16="http://schemas.microsoft.com/office/drawing/2014/main" id="{FAEC3231-EDC3-7CDE-BECF-119A4C78DA59}"/>
                    </a:ext>
                  </a:extLst>
                </p:cNvPr>
                <p:cNvSpPr/>
                <p:nvPr/>
              </p:nvSpPr>
              <p:spPr>
                <a:xfrm>
                  <a:off x="6633874" y="2290117"/>
                  <a:ext cx="181224" cy="121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2" h="3116" extrusionOk="0">
                      <a:moveTo>
                        <a:pt x="2204" y="1"/>
                      </a:moveTo>
                      <a:cubicBezTo>
                        <a:pt x="244" y="1"/>
                        <a:pt x="1" y="3115"/>
                        <a:pt x="2515" y="3115"/>
                      </a:cubicBezTo>
                      <a:cubicBezTo>
                        <a:pt x="2523" y="3115"/>
                        <a:pt x="2530" y="3115"/>
                        <a:pt x="2538" y="3115"/>
                      </a:cubicBezTo>
                      <a:cubicBezTo>
                        <a:pt x="4422" y="3115"/>
                        <a:pt x="4661" y="57"/>
                        <a:pt x="2365" y="7"/>
                      </a:cubicBezTo>
                      <a:cubicBezTo>
                        <a:pt x="2310" y="3"/>
                        <a:pt x="2256" y="1"/>
                        <a:pt x="22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38">
                  <a:extLst>
                    <a:ext uri="{FF2B5EF4-FFF2-40B4-BE49-F238E27FC236}">
                      <a16:creationId xmlns:a16="http://schemas.microsoft.com/office/drawing/2014/main" id="{48546958-48A5-6C78-1F2F-960429963EF1}"/>
                    </a:ext>
                  </a:extLst>
                </p:cNvPr>
                <p:cNvSpPr/>
                <p:nvPr/>
              </p:nvSpPr>
              <p:spPr>
                <a:xfrm>
                  <a:off x="6023987" y="1775705"/>
                  <a:ext cx="181573" cy="1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3141" extrusionOk="0">
                      <a:moveTo>
                        <a:pt x="2227" y="0"/>
                      </a:moveTo>
                      <a:cubicBezTo>
                        <a:pt x="244" y="0"/>
                        <a:pt x="0" y="3116"/>
                        <a:pt x="2515" y="3140"/>
                      </a:cubicBezTo>
                      <a:cubicBezTo>
                        <a:pt x="4445" y="3140"/>
                        <a:pt x="4670" y="57"/>
                        <a:pt x="2389" y="7"/>
                      </a:cubicBezTo>
                      <a:cubicBezTo>
                        <a:pt x="2334" y="3"/>
                        <a:pt x="2280" y="0"/>
                        <a:pt x="22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38">
                  <a:extLst>
                    <a:ext uri="{FF2B5EF4-FFF2-40B4-BE49-F238E27FC236}">
                      <a16:creationId xmlns:a16="http://schemas.microsoft.com/office/drawing/2014/main" id="{B282EBFA-E933-91CF-D499-024D509C02BB}"/>
                    </a:ext>
                  </a:extLst>
                </p:cNvPr>
                <p:cNvSpPr/>
                <p:nvPr/>
              </p:nvSpPr>
              <p:spPr>
                <a:xfrm>
                  <a:off x="6549324" y="2044670"/>
                  <a:ext cx="126802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" h="2187" extrusionOk="0">
                      <a:moveTo>
                        <a:pt x="1543" y="1"/>
                      </a:moveTo>
                      <a:cubicBezTo>
                        <a:pt x="168" y="1"/>
                        <a:pt x="1" y="2186"/>
                        <a:pt x="1758" y="2186"/>
                      </a:cubicBezTo>
                      <a:cubicBezTo>
                        <a:pt x="3086" y="2186"/>
                        <a:pt x="3261" y="31"/>
                        <a:pt x="1657" y="6"/>
                      </a:cubicBezTo>
                      <a:cubicBezTo>
                        <a:pt x="1618" y="2"/>
                        <a:pt x="1580" y="1"/>
                        <a:pt x="1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8">
                  <a:extLst>
                    <a:ext uri="{FF2B5EF4-FFF2-40B4-BE49-F238E27FC236}">
                      <a16:creationId xmlns:a16="http://schemas.microsoft.com/office/drawing/2014/main" id="{AE8FDBCA-5869-F145-AD0C-206FCE7596B4}"/>
                    </a:ext>
                  </a:extLst>
                </p:cNvPr>
                <p:cNvSpPr/>
                <p:nvPr/>
              </p:nvSpPr>
              <p:spPr>
                <a:xfrm>
                  <a:off x="5925832" y="1980373"/>
                  <a:ext cx="127385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" h="2187" extrusionOk="0">
                      <a:moveTo>
                        <a:pt x="1567" y="1"/>
                      </a:moveTo>
                      <a:cubicBezTo>
                        <a:pt x="191" y="1"/>
                        <a:pt x="0" y="2186"/>
                        <a:pt x="1782" y="2186"/>
                      </a:cubicBezTo>
                      <a:cubicBezTo>
                        <a:pt x="1789" y="2186"/>
                        <a:pt x="1797" y="2186"/>
                        <a:pt x="1804" y="2186"/>
                      </a:cubicBezTo>
                      <a:cubicBezTo>
                        <a:pt x="3112" y="2186"/>
                        <a:pt x="3276" y="55"/>
                        <a:pt x="1681" y="5"/>
                      </a:cubicBezTo>
                      <a:cubicBezTo>
                        <a:pt x="1642" y="2"/>
                        <a:pt x="1604" y="1"/>
                        <a:pt x="15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38">
                  <a:extLst>
                    <a:ext uri="{FF2B5EF4-FFF2-40B4-BE49-F238E27FC236}">
                      <a16:creationId xmlns:a16="http://schemas.microsoft.com/office/drawing/2014/main" id="{43CD2043-C446-F3DC-3150-0927D54BC65F}"/>
                    </a:ext>
                  </a:extLst>
                </p:cNvPr>
                <p:cNvSpPr/>
                <p:nvPr/>
              </p:nvSpPr>
              <p:spPr>
                <a:xfrm>
                  <a:off x="6549324" y="2482113"/>
                  <a:ext cx="126802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" h="2187" extrusionOk="0">
                      <a:moveTo>
                        <a:pt x="1543" y="1"/>
                      </a:moveTo>
                      <a:cubicBezTo>
                        <a:pt x="168" y="1"/>
                        <a:pt x="1" y="2186"/>
                        <a:pt x="1758" y="2186"/>
                      </a:cubicBezTo>
                      <a:cubicBezTo>
                        <a:pt x="3086" y="2186"/>
                        <a:pt x="3261" y="31"/>
                        <a:pt x="1657" y="6"/>
                      </a:cubicBezTo>
                      <a:cubicBezTo>
                        <a:pt x="1618" y="2"/>
                        <a:pt x="1580" y="1"/>
                        <a:pt x="1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8">
                  <a:extLst>
                    <a:ext uri="{FF2B5EF4-FFF2-40B4-BE49-F238E27FC236}">
                      <a16:creationId xmlns:a16="http://schemas.microsoft.com/office/drawing/2014/main" id="{1AE61F02-64DD-2B3D-49F8-22AC0A83D71D}"/>
                    </a:ext>
                  </a:extLst>
                </p:cNvPr>
                <p:cNvSpPr/>
                <p:nvPr/>
              </p:nvSpPr>
              <p:spPr>
                <a:xfrm>
                  <a:off x="6313206" y="2735490"/>
                  <a:ext cx="127152" cy="85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210" extrusionOk="0">
                      <a:moveTo>
                        <a:pt x="1574" y="1"/>
                      </a:moveTo>
                      <a:cubicBezTo>
                        <a:pt x="179" y="1"/>
                        <a:pt x="0" y="2210"/>
                        <a:pt x="1766" y="2210"/>
                      </a:cubicBezTo>
                      <a:cubicBezTo>
                        <a:pt x="3120" y="2210"/>
                        <a:pt x="3270" y="54"/>
                        <a:pt x="1666" y="4"/>
                      </a:cubicBezTo>
                      <a:cubicBezTo>
                        <a:pt x="1635" y="2"/>
                        <a:pt x="1604" y="1"/>
                        <a:pt x="157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8">
                  <a:extLst>
                    <a:ext uri="{FF2B5EF4-FFF2-40B4-BE49-F238E27FC236}">
                      <a16:creationId xmlns:a16="http://schemas.microsoft.com/office/drawing/2014/main" id="{8CA8C619-68F0-522E-B136-28441EEACF1E}"/>
                    </a:ext>
                  </a:extLst>
                </p:cNvPr>
                <p:cNvSpPr/>
                <p:nvPr/>
              </p:nvSpPr>
              <p:spPr>
                <a:xfrm>
                  <a:off x="6549324" y="3091066"/>
                  <a:ext cx="126452" cy="8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3" h="2186" extrusionOk="0">
                      <a:moveTo>
                        <a:pt x="1543" y="0"/>
                      </a:moveTo>
                      <a:cubicBezTo>
                        <a:pt x="168" y="0"/>
                        <a:pt x="1" y="2185"/>
                        <a:pt x="1758" y="2185"/>
                      </a:cubicBezTo>
                      <a:cubicBezTo>
                        <a:pt x="1765" y="2186"/>
                        <a:pt x="1773" y="2186"/>
                        <a:pt x="1781" y="2186"/>
                      </a:cubicBezTo>
                      <a:cubicBezTo>
                        <a:pt x="3088" y="2186"/>
                        <a:pt x="3252" y="55"/>
                        <a:pt x="1657" y="5"/>
                      </a:cubicBezTo>
                      <a:cubicBezTo>
                        <a:pt x="1618" y="2"/>
                        <a:pt x="1580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8">
                  <a:extLst>
                    <a:ext uri="{FF2B5EF4-FFF2-40B4-BE49-F238E27FC236}">
                      <a16:creationId xmlns:a16="http://schemas.microsoft.com/office/drawing/2014/main" id="{DEA61BDA-52AD-A436-FA49-DA804329D0FB}"/>
                    </a:ext>
                  </a:extLst>
                </p:cNvPr>
                <p:cNvSpPr/>
                <p:nvPr/>
              </p:nvSpPr>
              <p:spPr>
                <a:xfrm>
                  <a:off x="5941031" y="2307805"/>
                  <a:ext cx="127152" cy="85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210" extrusionOk="0">
                      <a:moveTo>
                        <a:pt x="1573" y="0"/>
                      </a:moveTo>
                      <a:cubicBezTo>
                        <a:pt x="179" y="0"/>
                        <a:pt x="1" y="2185"/>
                        <a:pt x="1766" y="2209"/>
                      </a:cubicBezTo>
                      <a:cubicBezTo>
                        <a:pt x="3120" y="2209"/>
                        <a:pt x="3270" y="54"/>
                        <a:pt x="1666" y="4"/>
                      </a:cubicBezTo>
                      <a:cubicBezTo>
                        <a:pt x="1634" y="1"/>
                        <a:pt x="1603" y="0"/>
                        <a:pt x="15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38">
                  <a:extLst>
                    <a:ext uri="{FF2B5EF4-FFF2-40B4-BE49-F238E27FC236}">
                      <a16:creationId xmlns:a16="http://schemas.microsoft.com/office/drawing/2014/main" id="{7F2136A2-3D47-D686-1B75-40A2C4C66E10}"/>
                    </a:ext>
                  </a:extLst>
                </p:cNvPr>
                <p:cNvSpPr/>
                <p:nvPr/>
              </p:nvSpPr>
              <p:spPr>
                <a:xfrm>
                  <a:off x="6407202" y="1731156"/>
                  <a:ext cx="106200" cy="1526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2" h="39274" extrusionOk="0">
                      <a:moveTo>
                        <a:pt x="2657" y="0"/>
                      </a:moveTo>
                      <a:lnTo>
                        <a:pt x="150" y="25"/>
                      </a:lnTo>
                      <a:cubicBezTo>
                        <a:pt x="201" y="2832"/>
                        <a:pt x="226" y="5715"/>
                        <a:pt x="226" y="8597"/>
                      </a:cubicBezTo>
                      <a:cubicBezTo>
                        <a:pt x="226" y="18647"/>
                        <a:pt x="0" y="29173"/>
                        <a:pt x="0" y="39274"/>
                      </a:cubicBezTo>
                      <a:lnTo>
                        <a:pt x="2506" y="39274"/>
                      </a:lnTo>
                      <a:cubicBezTo>
                        <a:pt x="2506" y="29199"/>
                        <a:pt x="2732" y="18697"/>
                        <a:pt x="2732" y="8597"/>
                      </a:cubicBezTo>
                      <a:cubicBezTo>
                        <a:pt x="2732" y="5690"/>
                        <a:pt x="2707" y="2807"/>
                        <a:pt x="26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38">
                  <a:extLst>
                    <a:ext uri="{FF2B5EF4-FFF2-40B4-BE49-F238E27FC236}">
                      <a16:creationId xmlns:a16="http://schemas.microsoft.com/office/drawing/2014/main" id="{9BC6416F-239F-9F85-2FEB-BC4E061197A0}"/>
                    </a:ext>
                  </a:extLst>
                </p:cNvPr>
                <p:cNvSpPr/>
                <p:nvPr/>
              </p:nvSpPr>
              <p:spPr>
                <a:xfrm>
                  <a:off x="5588798" y="2224149"/>
                  <a:ext cx="1329906" cy="103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12" h="2657" extrusionOk="0">
                      <a:moveTo>
                        <a:pt x="50" y="0"/>
                      </a:moveTo>
                      <a:lnTo>
                        <a:pt x="0" y="2506"/>
                      </a:lnTo>
                      <a:cubicBezTo>
                        <a:pt x="4762" y="2632"/>
                        <a:pt x="9549" y="2657"/>
                        <a:pt x="14286" y="2657"/>
                      </a:cubicBezTo>
                      <a:cubicBezTo>
                        <a:pt x="21053" y="2657"/>
                        <a:pt x="27745" y="2582"/>
                        <a:pt x="34211" y="2582"/>
                      </a:cubicBezTo>
                      <a:lnTo>
                        <a:pt x="34211" y="75"/>
                      </a:lnTo>
                      <a:cubicBezTo>
                        <a:pt x="27720" y="75"/>
                        <a:pt x="21028" y="151"/>
                        <a:pt x="14286" y="151"/>
                      </a:cubicBezTo>
                      <a:cubicBezTo>
                        <a:pt x="9549" y="151"/>
                        <a:pt x="4787" y="125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8">
                  <a:extLst>
                    <a:ext uri="{FF2B5EF4-FFF2-40B4-BE49-F238E27FC236}">
                      <a16:creationId xmlns:a16="http://schemas.microsoft.com/office/drawing/2014/main" id="{164A56D7-ED20-AB0C-6724-859443117F1D}"/>
                    </a:ext>
                  </a:extLst>
                </p:cNvPr>
                <p:cNvSpPr/>
                <p:nvPr/>
              </p:nvSpPr>
              <p:spPr>
                <a:xfrm>
                  <a:off x="6005794" y="1242050"/>
                  <a:ext cx="822309" cy="532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4" h="13697" extrusionOk="0">
                      <a:moveTo>
                        <a:pt x="10577" y="2507"/>
                      </a:moveTo>
                      <a:cubicBezTo>
                        <a:pt x="10627" y="2507"/>
                        <a:pt x="10702" y="2532"/>
                        <a:pt x="10777" y="2532"/>
                      </a:cubicBezTo>
                      <a:cubicBezTo>
                        <a:pt x="10852" y="2557"/>
                        <a:pt x="10903" y="2557"/>
                        <a:pt x="10953" y="2582"/>
                      </a:cubicBezTo>
                      <a:cubicBezTo>
                        <a:pt x="11153" y="2683"/>
                        <a:pt x="11304" y="2808"/>
                        <a:pt x="11454" y="3109"/>
                      </a:cubicBezTo>
                      <a:cubicBezTo>
                        <a:pt x="11604" y="3409"/>
                        <a:pt x="11705" y="3835"/>
                        <a:pt x="11755" y="4287"/>
                      </a:cubicBezTo>
                      <a:cubicBezTo>
                        <a:pt x="11805" y="4763"/>
                        <a:pt x="11805" y="5239"/>
                        <a:pt x="11780" y="5765"/>
                      </a:cubicBezTo>
                      <a:cubicBezTo>
                        <a:pt x="11730" y="6768"/>
                        <a:pt x="11579" y="7820"/>
                        <a:pt x="11404" y="8898"/>
                      </a:cubicBezTo>
                      <a:lnTo>
                        <a:pt x="11329" y="9336"/>
                      </a:lnTo>
                      <a:lnTo>
                        <a:pt x="11329" y="9336"/>
                      </a:lnTo>
                      <a:cubicBezTo>
                        <a:pt x="11295" y="9274"/>
                        <a:pt x="11261" y="9211"/>
                        <a:pt x="11228" y="9149"/>
                      </a:cubicBezTo>
                      <a:cubicBezTo>
                        <a:pt x="10702" y="8221"/>
                        <a:pt x="10226" y="7294"/>
                        <a:pt x="9850" y="6342"/>
                      </a:cubicBezTo>
                      <a:cubicBezTo>
                        <a:pt x="9674" y="5866"/>
                        <a:pt x="9499" y="5364"/>
                        <a:pt x="9399" y="4913"/>
                      </a:cubicBezTo>
                      <a:cubicBezTo>
                        <a:pt x="9273" y="4437"/>
                        <a:pt x="9198" y="3986"/>
                        <a:pt x="9198" y="3585"/>
                      </a:cubicBezTo>
                      <a:cubicBezTo>
                        <a:pt x="9173" y="3184"/>
                        <a:pt x="9273" y="2908"/>
                        <a:pt x="9374" y="2808"/>
                      </a:cubicBezTo>
                      <a:cubicBezTo>
                        <a:pt x="9424" y="2758"/>
                        <a:pt x="9474" y="2708"/>
                        <a:pt x="9574" y="2658"/>
                      </a:cubicBezTo>
                      <a:cubicBezTo>
                        <a:pt x="9674" y="2607"/>
                        <a:pt x="9800" y="2557"/>
                        <a:pt x="9975" y="2532"/>
                      </a:cubicBezTo>
                      <a:cubicBezTo>
                        <a:pt x="10075" y="2507"/>
                        <a:pt x="10176" y="2507"/>
                        <a:pt x="10276" y="2507"/>
                      </a:cubicBezTo>
                      <a:close/>
                      <a:moveTo>
                        <a:pt x="3390" y="6610"/>
                      </a:moveTo>
                      <a:cubicBezTo>
                        <a:pt x="3561" y="6610"/>
                        <a:pt x="3743" y="6636"/>
                        <a:pt x="3935" y="6693"/>
                      </a:cubicBezTo>
                      <a:cubicBezTo>
                        <a:pt x="4361" y="6818"/>
                        <a:pt x="4787" y="7043"/>
                        <a:pt x="5213" y="7319"/>
                      </a:cubicBezTo>
                      <a:cubicBezTo>
                        <a:pt x="5664" y="7595"/>
                        <a:pt x="6065" y="7946"/>
                        <a:pt x="6466" y="8297"/>
                      </a:cubicBezTo>
                      <a:cubicBezTo>
                        <a:pt x="7268" y="9049"/>
                        <a:pt x="8045" y="9851"/>
                        <a:pt x="8797" y="10703"/>
                      </a:cubicBezTo>
                      <a:lnTo>
                        <a:pt x="9925" y="12006"/>
                      </a:lnTo>
                      <a:lnTo>
                        <a:pt x="10506" y="12660"/>
                      </a:lnTo>
                      <a:lnTo>
                        <a:pt x="10506" y="12660"/>
                      </a:lnTo>
                      <a:cubicBezTo>
                        <a:pt x="9760" y="12603"/>
                        <a:pt x="9028" y="12478"/>
                        <a:pt x="8296" y="12332"/>
                      </a:cubicBezTo>
                      <a:cubicBezTo>
                        <a:pt x="7168" y="12081"/>
                        <a:pt x="6090" y="11755"/>
                        <a:pt x="5038" y="11304"/>
                      </a:cubicBezTo>
                      <a:cubicBezTo>
                        <a:pt x="4010" y="10878"/>
                        <a:pt x="3008" y="10327"/>
                        <a:pt x="2256" y="9625"/>
                      </a:cubicBezTo>
                      <a:cubicBezTo>
                        <a:pt x="1880" y="9299"/>
                        <a:pt x="1604" y="8898"/>
                        <a:pt x="1529" y="8522"/>
                      </a:cubicBezTo>
                      <a:cubicBezTo>
                        <a:pt x="1454" y="8196"/>
                        <a:pt x="1554" y="7871"/>
                        <a:pt x="1830" y="7520"/>
                      </a:cubicBezTo>
                      <a:cubicBezTo>
                        <a:pt x="1955" y="7344"/>
                        <a:pt x="2106" y="7169"/>
                        <a:pt x="2281" y="7018"/>
                      </a:cubicBezTo>
                      <a:cubicBezTo>
                        <a:pt x="2356" y="6968"/>
                        <a:pt x="2381" y="6943"/>
                        <a:pt x="2431" y="6918"/>
                      </a:cubicBezTo>
                      <a:cubicBezTo>
                        <a:pt x="2456" y="6893"/>
                        <a:pt x="2507" y="6868"/>
                        <a:pt x="2532" y="6843"/>
                      </a:cubicBezTo>
                      <a:cubicBezTo>
                        <a:pt x="2632" y="6793"/>
                        <a:pt x="2707" y="6768"/>
                        <a:pt x="2807" y="6718"/>
                      </a:cubicBezTo>
                      <a:cubicBezTo>
                        <a:pt x="2986" y="6649"/>
                        <a:pt x="3180" y="6610"/>
                        <a:pt x="3390" y="6610"/>
                      </a:cubicBezTo>
                      <a:close/>
                      <a:moveTo>
                        <a:pt x="17755" y="6463"/>
                      </a:moveTo>
                      <a:cubicBezTo>
                        <a:pt x="17993" y="6463"/>
                        <a:pt x="18226" y="6532"/>
                        <a:pt x="18446" y="6642"/>
                      </a:cubicBezTo>
                      <a:cubicBezTo>
                        <a:pt x="18772" y="6793"/>
                        <a:pt x="19073" y="7069"/>
                        <a:pt x="19349" y="7419"/>
                      </a:cubicBezTo>
                      <a:cubicBezTo>
                        <a:pt x="19449" y="7595"/>
                        <a:pt x="19599" y="7795"/>
                        <a:pt x="19675" y="7971"/>
                      </a:cubicBezTo>
                      <a:cubicBezTo>
                        <a:pt x="19775" y="8146"/>
                        <a:pt x="19850" y="8322"/>
                        <a:pt x="19875" y="8497"/>
                      </a:cubicBezTo>
                      <a:cubicBezTo>
                        <a:pt x="19950" y="8848"/>
                        <a:pt x="19875" y="9174"/>
                        <a:pt x="19675" y="9525"/>
                      </a:cubicBezTo>
                      <a:cubicBezTo>
                        <a:pt x="19474" y="9851"/>
                        <a:pt x="19123" y="10151"/>
                        <a:pt x="18747" y="10427"/>
                      </a:cubicBezTo>
                      <a:cubicBezTo>
                        <a:pt x="18371" y="10703"/>
                        <a:pt x="17945" y="10928"/>
                        <a:pt x="17519" y="11154"/>
                      </a:cubicBezTo>
                      <a:cubicBezTo>
                        <a:pt x="16642" y="11580"/>
                        <a:pt x="15690" y="11931"/>
                        <a:pt x="14762" y="12231"/>
                      </a:cubicBezTo>
                      <a:lnTo>
                        <a:pt x="13334" y="12708"/>
                      </a:lnTo>
                      <a:cubicBezTo>
                        <a:pt x="13266" y="12728"/>
                        <a:pt x="13198" y="12748"/>
                        <a:pt x="13131" y="12769"/>
                      </a:cubicBezTo>
                      <a:lnTo>
                        <a:pt x="13131" y="12769"/>
                      </a:lnTo>
                      <a:cubicBezTo>
                        <a:pt x="13163" y="12614"/>
                        <a:pt x="13163" y="12453"/>
                        <a:pt x="13130" y="12297"/>
                      </a:cubicBezTo>
                      <a:lnTo>
                        <a:pt x="13130" y="12297"/>
                      </a:lnTo>
                      <a:cubicBezTo>
                        <a:pt x="13353" y="11522"/>
                        <a:pt x="13663" y="10768"/>
                        <a:pt x="14010" y="10051"/>
                      </a:cubicBezTo>
                      <a:cubicBezTo>
                        <a:pt x="14411" y="9224"/>
                        <a:pt x="14913" y="8422"/>
                        <a:pt x="15489" y="7770"/>
                      </a:cubicBezTo>
                      <a:cubicBezTo>
                        <a:pt x="16091" y="7119"/>
                        <a:pt x="16817" y="6592"/>
                        <a:pt x="17494" y="6492"/>
                      </a:cubicBezTo>
                      <a:cubicBezTo>
                        <a:pt x="17581" y="6472"/>
                        <a:pt x="17669" y="6463"/>
                        <a:pt x="17755" y="6463"/>
                      </a:cubicBezTo>
                      <a:close/>
                      <a:moveTo>
                        <a:pt x="10301" y="1"/>
                      </a:moveTo>
                      <a:lnTo>
                        <a:pt x="10176" y="26"/>
                      </a:lnTo>
                      <a:cubicBezTo>
                        <a:pt x="10000" y="26"/>
                        <a:pt x="9825" y="26"/>
                        <a:pt x="9624" y="51"/>
                      </a:cubicBezTo>
                      <a:cubicBezTo>
                        <a:pt x="9273" y="101"/>
                        <a:pt x="8872" y="201"/>
                        <a:pt x="8471" y="402"/>
                      </a:cubicBezTo>
                      <a:cubicBezTo>
                        <a:pt x="8070" y="577"/>
                        <a:pt x="7669" y="878"/>
                        <a:pt x="7394" y="1279"/>
                      </a:cubicBezTo>
                      <a:cubicBezTo>
                        <a:pt x="7093" y="1655"/>
                        <a:pt x="6918" y="2081"/>
                        <a:pt x="6817" y="2482"/>
                      </a:cubicBezTo>
                      <a:cubicBezTo>
                        <a:pt x="6717" y="2883"/>
                        <a:pt x="6692" y="3259"/>
                        <a:pt x="6692" y="3610"/>
                      </a:cubicBezTo>
                      <a:cubicBezTo>
                        <a:pt x="6717" y="4312"/>
                        <a:pt x="6842" y="4938"/>
                        <a:pt x="6993" y="5540"/>
                      </a:cubicBezTo>
                      <a:cubicBezTo>
                        <a:pt x="7072" y="5811"/>
                        <a:pt x="7156" y="6072"/>
                        <a:pt x="7245" y="6327"/>
                      </a:cubicBezTo>
                      <a:lnTo>
                        <a:pt x="7245" y="6327"/>
                      </a:lnTo>
                      <a:cubicBezTo>
                        <a:pt x="6924" y="6095"/>
                        <a:pt x="6588" y="5870"/>
                        <a:pt x="6241" y="5665"/>
                      </a:cubicBezTo>
                      <a:cubicBezTo>
                        <a:pt x="5664" y="5339"/>
                        <a:pt x="5063" y="5064"/>
                        <a:pt x="4361" y="4913"/>
                      </a:cubicBezTo>
                      <a:cubicBezTo>
                        <a:pt x="4079" y="4857"/>
                        <a:pt x="3797" y="4829"/>
                        <a:pt x="3515" y="4829"/>
                      </a:cubicBezTo>
                      <a:cubicBezTo>
                        <a:pt x="3421" y="4829"/>
                        <a:pt x="3327" y="4832"/>
                        <a:pt x="3233" y="4838"/>
                      </a:cubicBezTo>
                      <a:cubicBezTo>
                        <a:pt x="2832" y="4863"/>
                        <a:pt x="2431" y="4988"/>
                        <a:pt x="2080" y="5139"/>
                      </a:cubicBezTo>
                      <a:cubicBezTo>
                        <a:pt x="1905" y="5239"/>
                        <a:pt x="1730" y="5339"/>
                        <a:pt x="1579" y="5439"/>
                      </a:cubicBezTo>
                      <a:cubicBezTo>
                        <a:pt x="1504" y="5515"/>
                        <a:pt x="1429" y="5565"/>
                        <a:pt x="1354" y="5640"/>
                      </a:cubicBezTo>
                      <a:cubicBezTo>
                        <a:pt x="1278" y="5690"/>
                        <a:pt x="1203" y="5765"/>
                        <a:pt x="1153" y="5815"/>
                      </a:cubicBezTo>
                      <a:cubicBezTo>
                        <a:pt x="902" y="6066"/>
                        <a:pt x="702" y="6317"/>
                        <a:pt x="501" y="6642"/>
                      </a:cubicBezTo>
                      <a:cubicBezTo>
                        <a:pt x="301" y="6943"/>
                        <a:pt x="151" y="7319"/>
                        <a:pt x="75" y="7720"/>
                      </a:cubicBezTo>
                      <a:cubicBezTo>
                        <a:pt x="0" y="8121"/>
                        <a:pt x="25" y="8547"/>
                        <a:pt x="151" y="8923"/>
                      </a:cubicBezTo>
                      <a:cubicBezTo>
                        <a:pt x="401" y="9700"/>
                        <a:pt x="902" y="10201"/>
                        <a:pt x="1404" y="10627"/>
                      </a:cubicBezTo>
                      <a:cubicBezTo>
                        <a:pt x="1930" y="11028"/>
                        <a:pt x="2481" y="11329"/>
                        <a:pt x="3033" y="11580"/>
                      </a:cubicBezTo>
                      <a:cubicBezTo>
                        <a:pt x="3584" y="11830"/>
                        <a:pt x="4161" y="12031"/>
                        <a:pt x="4737" y="12206"/>
                      </a:cubicBezTo>
                      <a:cubicBezTo>
                        <a:pt x="5314" y="12357"/>
                        <a:pt x="5890" y="12507"/>
                        <a:pt x="6466" y="12607"/>
                      </a:cubicBezTo>
                      <a:cubicBezTo>
                        <a:pt x="7043" y="12708"/>
                        <a:pt x="7619" y="12783"/>
                        <a:pt x="8221" y="12833"/>
                      </a:cubicBezTo>
                      <a:cubicBezTo>
                        <a:pt x="8643" y="12870"/>
                        <a:pt x="9078" y="12893"/>
                        <a:pt x="9507" y="12893"/>
                      </a:cubicBezTo>
                      <a:cubicBezTo>
                        <a:pt x="9665" y="12893"/>
                        <a:pt x="9821" y="12890"/>
                        <a:pt x="9975" y="12883"/>
                      </a:cubicBezTo>
                      <a:cubicBezTo>
                        <a:pt x="10209" y="12873"/>
                        <a:pt x="10439" y="12860"/>
                        <a:pt x="10667" y="12840"/>
                      </a:cubicBezTo>
                      <a:lnTo>
                        <a:pt x="10667" y="12840"/>
                      </a:lnTo>
                      <a:cubicBezTo>
                        <a:pt x="10824" y="13014"/>
                        <a:pt x="10991" y="13192"/>
                        <a:pt x="11203" y="13384"/>
                      </a:cubicBezTo>
                      <a:cubicBezTo>
                        <a:pt x="11435" y="13588"/>
                        <a:pt x="11725" y="13697"/>
                        <a:pt x="12014" y="13697"/>
                      </a:cubicBezTo>
                      <a:cubicBezTo>
                        <a:pt x="12258" y="13697"/>
                        <a:pt x="12501" y="13620"/>
                        <a:pt x="12707" y="13460"/>
                      </a:cubicBezTo>
                      <a:cubicBezTo>
                        <a:pt x="12871" y="13329"/>
                        <a:pt x="12992" y="13163"/>
                        <a:pt x="13066" y="12982"/>
                      </a:cubicBezTo>
                      <a:lnTo>
                        <a:pt x="13066" y="12982"/>
                      </a:lnTo>
                      <a:cubicBezTo>
                        <a:pt x="13663" y="12881"/>
                        <a:pt x="14258" y="12778"/>
                        <a:pt x="14862" y="12658"/>
                      </a:cubicBezTo>
                      <a:cubicBezTo>
                        <a:pt x="15865" y="12457"/>
                        <a:pt x="16842" y="12231"/>
                        <a:pt x="17820" y="11881"/>
                      </a:cubicBezTo>
                      <a:cubicBezTo>
                        <a:pt x="18321" y="11705"/>
                        <a:pt x="18797" y="11505"/>
                        <a:pt x="19274" y="11229"/>
                      </a:cubicBezTo>
                      <a:cubicBezTo>
                        <a:pt x="19725" y="10953"/>
                        <a:pt x="20201" y="10627"/>
                        <a:pt x="20577" y="10151"/>
                      </a:cubicBezTo>
                      <a:cubicBezTo>
                        <a:pt x="20752" y="9901"/>
                        <a:pt x="20928" y="9625"/>
                        <a:pt x="21028" y="9324"/>
                      </a:cubicBezTo>
                      <a:cubicBezTo>
                        <a:pt x="21103" y="8998"/>
                        <a:pt x="21153" y="8648"/>
                        <a:pt x="21103" y="8322"/>
                      </a:cubicBezTo>
                      <a:cubicBezTo>
                        <a:pt x="21078" y="7996"/>
                        <a:pt x="21003" y="7720"/>
                        <a:pt x="20878" y="7419"/>
                      </a:cubicBezTo>
                      <a:cubicBezTo>
                        <a:pt x="20752" y="7144"/>
                        <a:pt x="20627" y="6893"/>
                        <a:pt x="20477" y="6668"/>
                      </a:cubicBezTo>
                      <a:cubicBezTo>
                        <a:pt x="20176" y="6166"/>
                        <a:pt x="19775" y="5690"/>
                        <a:pt x="19223" y="5339"/>
                      </a:cubicBezTo>
                      <a:cubicBezTo>
                        <a:pt x="18751" y="5024"/>
                        <a:pt x="18137" y="4830"/>
                        <a:pt x="17526" y="4830"/>
                      </a:cubicBezTo>
                      <a:cubicBezTo>
                        <a:pt x="17457" y="4830"/>
                        <a:pt x="17388" y="4833"/>
                        <a:pt x="17319" y="4838"/>
                      </a:cubicBezTo>
                      <a:cubicBezTo>
                        <a:pt x="16667" y="4888"/>
                        <a:pt x="16040" y="5114"/>
                        <a:pt x="15539" y="5414"/>
                      </a:cubicBezTo>
                      <a:cubicBezTo>
                        <a:pt x="15013" y="5715"/>
                        <a:pt x="14562" y="6066"/>
                        <a:pt x="14161" y="6467"/>
                      </a:cubicBezTo>
                      <a:cubicBezTo>
                        <a:pt x="14153" y="6475"/>
                        <a:pt x="14145" y="6482"/>
                        <a:pt x="14137" y="6490"/>
                      </a:cubicBezTo>
                      <a:lnTo>
                        <a:pt x="14137" y="6490"/>
                      </a:lnTo>
                      <a:cubicBezTo>
                        <a:pt x="14156" y="6292"/>
                        <a:pt x="14173" y="6092"/>
                        <a:pt x="14186" y="5891"/>
                      </a:cubicBezTo>
                      <a:cubicBezTo>
                        <a:pt x="14236" y="5289"/>
                        <a:pt x="14236" y="4688"/>
                        <a:pt x="14186" y="4061"/>
                      </a:cubicBezTo>
                      <a:cubicBezTo>
                        <a:pt x="14136" y="3434"/>
                        <a:pt x="14010" y="2758"/>
                        <a:pt x="13685" y="2056"/>
                      </a:cubicBezTo>
                      <a:cubicBezTo>
                        <a:pt x="13534" y="1705"/>
                        <a:pt x="13309" y="1354"/>
                        <a:pt x="13008" y="1028"/>
                      </a:cubicBezTo>
                      <a:cubicBezTo>
                        <a:pt x="12707" y="728"/>
                        <a:pt x="12306" y="452"/>
                        <a:pt x="11905" y="302"/>
                      </a:cubicBezTo>
                      <a:cubicBezTo>
                        <a:pt x="11705" y="201"/>
                        <a:pt x="11504" y="151"/>
                        <a:pt x="11304" y="101"/>
                      </a:cubicBezTo>
                      <a:cubicBezTo>
                        <a:pt x="11103" y="51"/>
                        <a:pt x="10903" y="26"/>
                        <a:pt x="10677" y="26"/>
                      </a:cubicBezTo>
                      <a:cubicBezTo>
                        <a:pt x="10577" y="1"/>
                        <a:pt x="10527" y="1"/>
                        <a:pt x="104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8">
                  <a:extLst>
                    <a:ext uri="{FF2B5EF4-FFF2-40B4-BE49-F238E27FC236}">
                      <a16:creationId xmlns:a16="http://schemas.microsoft.com/office/drawing/2014/main" id="{219FB5E6-905A-EA62-8525-D4314B058AB2}"/>
                    </a:ext>
                  </a:extLst>
                </p:cNvPr>
                <p:cNvSpPr/>
                <p:nvPr/>
              </p:nvSpPr>
              <p:spPr>
                <a:xfrm>
                  <a:off x="6169452" y="1727268"/>
                  <a:ext cx="326412" cy="347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7" h="8948" extrusionOk="0">
                      <a:moveTo>
                        <a:pt x="6191" y="0"/>
                      </a:moveTo>
                      <a:cubicBezTo>
                        <a:pt x="5966" y="451"/>
                        <a:pt x="5565" y="1053"/>
                        <a:pt x="5063" y="1679"/>
                      </a:cubicBezTo>
                      <a:cubicBezTo>
                        <a:pt x="4337" y="2657"/>
                        <a:pt x="3384" y="3734"/>
                        <a:pt x="2457" y="4687"/>
                      </a:cubicBezTo>
                      <a:cubicBezTo>
                        <a:pt x="2006" y="5163"/>
                        <a:pt x="1555" y="5614"/>
                        <a:pt x="1129" y="5990"/>
                      </a:cubicBezTo>
                      <a:cubicBezTo>
                        <a:pt x="703" y="6366"/>
                        <a:pt x="327" y="6692"/>
                        <a:pt x="1" y="6892"/>
                      </a:cubicBezTo>
                      <a:lnTo>
                        <a:pt x="1429" y="8948"/>
                      </a:lnTo>
                      <a:cubicBezTo>
                        <a:pt x="2006" y="8547"/>
                        <a:pt x="2632" y="8020"/>
                        <a:pt x="3284" y="7419"/>
                      </a:cubicBezTo>
                      <a:cubicBezTo>
                        <a:pt x="4261" y="6491"/>
                        <a:pt x="5289" y="5389"/>
                        <a:pt x="6191" y="4286"/>
                      </a:cubicBezTo>
                      <a:cubicBezTo>
                        <a:pt x="6642" y="3734"/>
                        <a:pt x="7068" y="3208"/>
                        <a:pt x="7444" y="2682"/>
                      </a:cubicBezTo>
                      <a:cubicBezTo>
                        <a:pt x="7820" y="2156"/>
                        <a:pt x="8146" y="1679"/>
                        <a:pt x="8397" y="1228"/>
                      </a:cubicBezTo>
                      <a:lnTo>
                        <a:pt x="619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8">
                  <a:extLst>
                    <a:ext uri="{FF2B5EF4-FFF2-40B4-BE49-F238E27FC236}">
                      <a16:creationId xmlns:a16="http://schemas.microsoft.com/office/drawing/2014/main" id="{2B0FC044-42E1-DC1D-102E-B9B35E968C6C}"/>
                    </a:ext>
                  </a:extLst>
                </p:cNvPr>
                <p:cNvSpPr/>
                <p:nvPr/>
              </p:nvSpPr>
              <p:spPr>
                <a:xfrm>
                  <a:off x="6434453" y="1713624"/>
                  <a:ext cx="317666" cy="34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2" h="8998" extrusionOk="0">
                      <a:moveTo>
                        <a:pt x="2006" y="0"/>
                      </a:moveTo>
                      <a:lnTo>
                        <a:pt x="1" y="1504"/>
                      </a:lnTo>
                      <a:cubicBezTo>
                        <a:pt x="928" y="2757"/>
                        <a:pt x="1931" y="4161"/>
                        <a:pt x="3033" y="5489"/>
                      </a:cubicBezTo>
                      <a:cubicBezTo>
                        <a:pt x="4161" y="6792"/>
                        <a:pt x="5364" y="8070"/>
                        <a:pt x="6793" y="8998"/>
                      </a:cubicBezTo>
                      <a:lnTo>
                        <a:pt x="8171" y="6918"/>
                      </a:lnTo>
                      <a:cubicBezTo>
                        <a:pt x="7069" y="6191"/>
                        <a:pt x="5991" y="5088"/>
                        <a:pt x="4963" y="3860"/>
                      </a:cubicBezTo>
                      <a:cubicBezTo>
                        <a:pt x="3936" y="2632"/>
                        <a:pt x="2958" y="1278"/>
                        <a:pt x="20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8">
                  <a:extLst>
                    <a:ext uri="{FF2B5EF4-FFF2-40B4-BE49-F238E27FC236}">
                      <a16:creationId xmlns:a16="http://schemas.microsoft.com/office/drawing/2014/main" id="{6311FA31-CBE0-8738-CA46-0E2C53FE31F3}"/>
                    </a:ext>
                  </a:extLst>
                </p:cNvPr>
                <p:cNvSpPr/>
                <p:nvPr/>
              </p:nvSpPr>
              <p:spPr>
                <a:xfrm>
                  <a:off x="6696538" y="2617665"/>
                  <a:ext cx="887576" cy="833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3" h="21454" extrusionOk="0">
                      <a:moveTo>
                        <a:pt x="13301" y="0"/>
                      </a:moveTo>
                      <a:cubicBezTo>
                        <a:pt x="8664" y="0"/>
                        <a:pt x="3358" y="293"/>
                        <a:pt x="502" y="579"/>
                      </a:cubicBezTo>
                      <a:cubicBezTo>
                        <a:pt x="903" y="7346"/>
                        <a:pt x="1" y="19000"/>
                        <a:pt x="1379" y="20504"/>
                      </a:cubicBezTo>
                      <a:cubicBezTo>
                        <a:pt x="1752" y="20921"/>
                        <a:pt x="8287" y="21453"/>
                        <a:pt x="13874" y="21453"/>
                      </a:cubicBezTo>
                      <a:cubicBezTo>
                        <a:pt x="17687" y="21453"/>
                        <a:pt x="21059" y="21205"/>
                        <a:pt x="21730" y="20504"/>
                      </a:cubicBezTo>
                      <a:cubicBezTo>
                        <a:pt x="22332" y="19902"/>
                        <a:pt x="22833" y="1406"/>
                        <a:pt x="21730" y="805"/>
                      </a:cubicBezTo>
                      <a:cubicBezTo>
                        <a:pt x="20641" y="208"/>
                        <a:pt x="17209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8">
                  <a:extLst>
                    <a:ext uri="{FF2B5EF4-FFF2-40B4-BE49-F238E27FC236}">
                      <a16:creationId xmlns:a16="http://schemas.microsoft.com/office/drawing/2014/main" id="{C14AC8A8-9E82-1B22-EA63-26BDBBFDEB89}"/>
                    </a:ext>
                  </a:extLst>
                </p:cNvPr>
                <p:cNvSpPr/>
                <p:nvPr/>
              </p:nvSpPr>
              <p:spPr>
                <a:xfrm>
                  <a:off x="6641493" y="2570900"/>
                  <a:ext cx="405557" cy="389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3" h="10032" extrusionOk="0">
                      <a:moveTo>
                        <a:pt x="9679" y="1"/>
                      </a:moveTo>
                      <a:cubicBezTo>
                        <a:pt x="9563" y="1"/>
                        <a:pt x="9444" y="46"/>
                        <a:pt x="9337" y="153"/>
                      </a:cubicBezTo>
                      <a:cubicBezTo>
                        <a:pt x="6354" y="3160"/>
                        <a:pt x="3672" y="6494"/>
                        <a:pt x="414" y="9175"/>
                      </a:cubicBezTo>
                      <a:cubicBezTo>
                        <a:pt x="0" y="9511"/>
                        <a:pt x="377" y="10032"/>
                        <a:pt x="801" y="10032"/>
                      </a:cubicBezTo>
                      <a:cubicBezTo>
                        <a:pt x="916" y="10032"/>
                        <a:pt x="1034" y="9993"/>
                        <a:pt x="1141" y="9902"/>
                      </a:cubicBezTo>
                      <a:cubicBezTo>
                        <a:pt x="4424" y="7221"/>
                        <a:pt x="7106" y="3887"/>
                        <a:pt x="10063" y="905"/>
                      </a:cubicBezTo>
                      <a:cubicBezTo>
                        <a:pt x="10433" y="536"/>
                        <a:pt x="10079" y="1"/>
                        <a:pt x="96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38">
                  <a:extLst>
                    <a:ext uri="{FF2B5EF4-FFF2-40B4-BE49-F238E27FC236}">
                      <a16:creationId xmlns:a16="http://schemas.microsoft.com/office/drawing/2014/main" id="{EFCC9B5F-3435-CF4A-2C05-7495B4E0FAE2}"/>
                    </a:ext>
                  </a:extLst>
                </p:cNvPr>
                <p:cNvSpPr/>
                <p:nvPr/>
              </p:nvSpPr>
              <p:spPr>
                <a:xfrm>
                  <a:off x="6612260" y="2607052"/>
                  <a:ext cx="601358" cy="681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0" h="17523" extrusionOk="0">
                      <a:moveTo>
                        <a:pt x="14750" y="1"/>
                      </a:moveTo>
                      <a:cubicBezTo>
                        <a:pt x="14591" y="1"/>
                        <a:pt x="14432" y="74"/>
                        <a:pt x="14324" y="250"/>
                      </a:cubicBezTo>
                      <a:cubicBezTo>
                        <a:pt x="10866" y="6391"/>
                        <a:pt x="5778" y="12105"/>
                        <a:pt x="414" y="16667"/>
                      </a:cubicBezTo>
                      <a:cubicBezTo>
                        <a:pt x="0" y="17002"/>
                        <a:pt x="377" y="17523"/>
                        <a:pt x="801" y="17523"/>
                      </a:cubicBezTo>
                      <a:cubicBezTo>
                        <a:pt x="916" y="17523"/>
                        <a:pt x="1034" y="17484"/>
                        <a:pt x="1141" y="17393"/>
                      </a:cubicBezTo>
                      <a:cubicBezTo>
                        <a:pt x="6580" y="12807"/>
                        <a:pt x="11743" y="6992"/>
                        <a:pt x="15226" y="777"/>
                      </a:cubicBezTo>
                      <a:cubicBezTo>
                        <a:pt x="15470" y="377"/>
                        <a:pt x="15110" y="1"/>
                        <a:pt x="1475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38">
                  <a:extLst>
                    <a:ext uri="{FF2B5EF4-FFF2-40B4-BE49-F238E27FC236}">
                      <a16:creationId xmlns:a16="http://schemas.microsoft.com/office/drawing/2014/main" id="{E80EFDA0-EA24-5DF0-E7FB-E11BC08D536D}"/>
                    </a:ext>
                  </a:extLst>
                </p:cNvPr>
                <p:cNvSpPr/>
                <p:nvPr/>
              </p:nvSpPr>
              <p:spPr>
                <a:xfrm>
                  <a:off x="6757881" y="2596673"/>
                  <a:ext cx="797819" cy="887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4" h="22839" extrusionOk="0">
                      <a:moveTo>
                        <a:pt x="19781" y="1"/>
                      </a:moveTo>
                      <a:cubicBezTo>
                        <a:pt x="19661" y="1"/>
                        <a:pt x="19536" y="50"/>
                        <a:pt x="19425" y="167"/>
                      </a:cubicBezTo>
                      <a:cubicBezTo>
                        <a:pt x="12759" y="7134"/>
                        <a:pt x="6643" y="14628"/>
                        <a:pt x="328" y="21921"/>
                      </a:cubicBezTo>
                      <a:cubicBezTo>
                        <a:pt x="0" y="22306"/>
                        <a:pt x="353" y="22838"/>
                        <a:pt x="738" y="22838"/>
                      </a:cubicBezTo>
                      <a:cubicBezTo>
                        <a:pt x="855" y="22838"/>
                        <a:pt x="975" y="22789"/>
                        <a:pt x="1079" y="22673"/>
                      </a:cubicBezTo>
                      <a:cubicBezTo>
                        <a:pt x="7370" y="15355"/>
                        <a:pt x="13485" y="7886"/>
                        <a:pt x="20177" y="893"/>
                      </a:cubicBezTo>
                      <a:cubicBezTo>
                        <a:pt x="20523" y="528"/>
                        <a:pt x="20176" y="1"/>
                        <a:pt x="197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38">
                  <a:extLst>
                    <a:ext uri="{FF2B5EF4-FFF2-40B4-BE49-F238E27FC236}">
                      <a16:creationId xmlns:a16="http://schemas.microsoft.com/office/drawing/2014/main" id="{8C451CB2-1469-74BD-8D24-DA361401B488}"/>
                    </a:ext>
                  </a:extLst>
                </p:cNvPr>
                <p:cNvSpPr/>
                <p:nvPr/>
              </p:nvSpPr>
              <p:spPr>
                <a:xfrm>
                  <a:off x="6960839" y="2790457"/>
                  <a:ext cx="677820" cy="75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37" h="19344" extrusionOk="0">
                      <a:moveTo>
                        <a:pt x="16719" y="1"/>
                      </a:moveTo>
                      <a:cubicBezTo>
                        <a:pt x="16603" y="1"/>
                        <a:pt x="16486" y="50"/>
                        <a:pt x="16385" y="169"/>
                      </a:cubicBezTo>
                      <a:cubicBezTo>
                        <a:pt x="11197" y="6410"/>
                        <a:pt x="6084" y="12700"/>
                        <a:pt x="370" y="18440"/>
                      </a:cubicBezTo>
                      <a:cubicBezTo>
                        <a:pt x="1" y="18809"/>
                        <a:pt x="354" y="19344"/>
                        <a:pt x="754" y="19344"/>
                      </a:cubicBezTo>
                      <a:cubicBezTo>
                        <a:pt x="870" y="19344"/>
                        <a:pt x="989" y="19299"/>
                        <a:pt x="1097" y="19192"/>
                      </a:cubicBezTo>
                      <a:cubicBezTo>
                        <a:pt x="6811" y="13427"/>
                        <a:pt x="11924" y="7137"/>
                        <a:pt x="17112" y="921"/>
                      </a:cubicBezTo>
                      <a:cubicBezTo>
                        <a:pt x="17437" y="519"/>
                        <a:pt x="17090" y="1"/>
                        <a:pt x="167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38">
                  <a:extLst>
                    <a:ext uri="{FF2B5EF4-FFF2-40B4-BE49-F238E27FC236}">
                      <a16:creationId xmlns:a16="http://schemas.microsoft.com/office/drawing/2014/main" id="{9663CF6C-DB81-5AA9-D83F-344551BD0CC8}"/>
                    </a:ext>
                  </a:extLst>
                </p:cNvPr>
                <p:cNvSpPr/>
                <p:nvPr/>
              </p:nvSpPr>
              <p:spPr>
                <a:xfrm>
                  <a:off x="7224557" y="3074350"/>
                  <a:ext cx="414653" cy="458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67" h="11804" extrusionOk="0">
                      <a:moveTo>
                        <a:pt x="9932" y="1"/>
                      </a:moveTo>
                      <a:cubicBezTo>
                        <a:pt x="9773" y="1"/>
                        <a:pt x="9613" y="69"/>
                        <a:pt x="9501" y="235"/>
                      </a:cubicBezTo>
                      <a:cubicBezTo>
                        <a:pt x="6919" y="4169"/>
                        <a:pt x="3385" y="7327"/>
                        <a:pt x="328" y="10886"/>
                      </a:cubicBezTo>
                      <a:cubicBezTo>
                        <a:pt x="1" y="11271"/>
                        <a:pt x="353" y="11803"/>
                        <a:pt x="738" y="11803"/>
                      </a:cubicBezTo>
                      <a:cubicBezTo>
                        <a:pt x="855" y="11803"/>
                        <a:pt x="975" y="11755"/>
                        <a:pt x="1079" y="11638"/>
                      </a:cubicBezTo>
                      <a:cubicBezTo>
                        <a:pt x="4162" y="8004"/>
                        <a:pt x="7771" y="4771"/>
                        <a:pt x="10403" y="761"/>
                      </a:cubicBezTo>
                      <a:cubicBezTo>
                        <a:pt x="10666" y="375"/>
                        <a:pt x="10303" y="1"/>
                        <a:pt x="993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38">
                  <a:extLst>
                    <a:ext uri="{FF2B5EF4-FFF2-40B4-BE49-F238E27FC236}">
                      <a16:creationId xmlns:a16="http://schemas.microsoft.com/office/drawing/2014/main" id="{E89D1D4F-EBC1-5C1A-BC7B-64BA2AE227BE}"/>
                    </a:ext>
                  </a:extLst>
                </p:cNvPr>
                <p:cNvSpPr/>
                <p:nvPr/>
              </p:nvSpPr>
              <p:spPr>
                <a:xfrm>
                  <a:off x="7135965" y="2612883"/>
                  <a:ext cx="107171" cy="862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" h="22181" extrusionOk="0">
                      <a:moveTo>
                        <a:pt x="0" y="0"/>
                      </a:moveTo>
                      <a:cubicBezTo>
                        <a:pt x="0" y="7820"/>
                        <a:pt x="251" y="14963"/>
                        <a:pt x="251" y="22181"/>
                      </a:cubicBezTo>
                      <a:lnTo>
                        <a:pt x="2757" y="22181"/>
                      </a:lnTo>
                      <a:cubicBezTo>
                        <a:pt x="2757" y="14913"/>
                        <a:pt x="2506" y="7770"/>
                        <a:pt x="25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38">
                  <a:extLst>
                    <a:ext uri="{FF2B5EF4-FFF2-40B4-BE49-F238E27FC236}">
                      <a16:creationId xmlns:a16="http://schemas.microsoft.com/office/drawing/2014/main" id="{8C450E48-4E03-A3C4-7325-5985854D10C2}"/>
                    </a:ext>
                  </a:extLst>
                </p:cNvPr>
                <p:cNvSpPr/>
                <p:nvPr/>
              </p:nvSpPr>
              <p:spPr>
                <a:xfrm>
                  <a:off x="6698482" y="2973357"/>
                  <a:ext cx="891502" cy="100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34" h="2582" extrusionOk="0">
                      <a:moveTo>
                        <a:pt x="1" y="0"/>
                      </a:moveTo>
                      <a:lnTo>
                        <a:pt x="1" y="2507"/>
                      </a:lnTo>
                      <a:cubicBezTo>
                        <a:pt x="8497" y="2507"/>
                        <a:pt x="15414" y="2582"/>
                        <a:pt x="22933" y="2582"/>
                      </a:cubicBezTo>
                      <a:lnTo>
                        <a:pt x="22933" y="76"/>
                      </a:lnTo>
                      <a:cubicBezTo>
                        <a:pt x="15440" y="76"/>
                        <a:pt x="852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38">
                  <a:extLst>
                    <a:ext uri="{FF2B5EF4-FFF2-40B4-BE49-F238E27FC236}">
                      <a16:creationId xmlns:a16="http://schemas.microsoft.com/office/drawing/2014/main" id="{24DB517E-8C99-1555-7F49-76CEEFE5FA8A}"/>
                    </a:ext>
                  </a:extLst>
                </p:cNvPr>
                <p:cNvSpPr/>
                <p:nvPr/>
              </p:nvSpPr>
              <p:spPr>
                <a:xfrm>
                  <a:off x="6883598" y="2307494"/>
                  <a:ext cx="596304" cy="35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0" h="9218" extrusionOk="0">
                      <a:moveTo>
                        <a:pt x="3391" y="2222"/>
                      </a:moveTo>
                      <a:cubicBezTo>
                        <a:pt x="3511" y="2222"/>
                        <a:pt x="3619" y="2249"/>
                        <a:pt x="3735" y="2292"/>
                      </a:cubicBezTo>
                      <a:cubicBezTo>
                        <a:pt x="3936" y="2367"/>
                        <a:pt x="4161" y="2543"/>
                        <a:pt x="4412" y="2768"/>
                      </a:cubicBezTo>
                      <a:cubicBezTo>
                        <a:pt x="4637" y="2994"/>
                        <a:pt x="4863" y="3295"/>
                        <a:pt x="5063" y="3621"/>
                      </a:cubicBezTo>
                      <a:cubicBezTo>
                        <a:pt x="5490" y="4247"/>
                        <a:pt x="5815" y="4999"/>
                        <a:pt x="6066" y="5726"/>
                      </a:cubicBezTo>
                      <a:cubicBezTo>
                        <a:pt x="6216" y="6127"/>
                        <a:pt x="6317" y="6503"/>
                        <a:pt x="6392" y="6879"/>
                      </a:cubicBezTo>
                      <a:cubicBezTo>
                        <a:pt x="6467" y="7230"/>
                        <a:pt x="6517" y="7631"/>
                        <a:pt x="6492" y="7806"/>
                      </a:cubicBezTo>
                      <a:lnTo>
                        <a:pt x="6497" y="7806"/>
                      </a:lnTo>
                      <a:lnTo>
                        <a:pt x="6497" y="7806"/>
                      </a:lnTo>
                      <a:cubicBezTo>
                        <a:pt x="6495" y="7839"/>
                        <a:pt x="6494" y="7873"/>
                        <a:pt x="6492" y="7906"/>
                      </a:cubicBezTo>
                      <a:lnTo>
                        <a:pt x="6467" y="7931"/>
                      </a:lnTo>
                      <a:cubicBezTo>
                        <a:pt x="6466" y="7960"/>
                        <a:pt x="6466" y="7988"/>
                        <a:pt x="6467" y="8017"/>
                      </a:cubicBezTo>
                      <a:lnTo>
                        <a:pt x="6467" y="8017"/>
                      </a:lnTo>
                      <a:cubicBezTo>
                        <a:pt x="6131" y="7840"/>
                        <a:pt x="5810" y="7648"/>
                        <a:pt x="5490" y="7455"/>
                      </a:cubicBezTo>
                      <a:cubicBezTo>
                        <a:pt x="4738" y="6979"/>
                        <a:pt x="4036" y="6478"/>
                        <a:pt x="3434" y="5901"/>
                      </a:cubicBezTo>
                      <a:cubicBezTo>
                        <a:pt x="3109" y="5601"/>
                        <a:pt x="2833" y="5300"/>
                        <a:pt x="2582" y="4999"/>
                      </a:cubicBezTo>
                      <a:cubicBezTo>
                        <a:pt x="2332" y="4698"/>
                        <a:pt x="2131" y="4372"/>
                        <a:pt x="2006" y="4047"/>
                      </a:cubicBezTo>
                      <a:cubicBezTo>
                        <a:pt x="1881" y="3746"/>
                        <a:pt x="1881" y="3470"/>
                        <a:pt x="1931" y="3270"/>
                      </a:cubicBezTo>
                      <a:cubicBezTo>
                        <a:pt x="2006" y="3094"/>
                        <a:pt x="2131" y="2894"/>
                        <a:pt x="2357" y="2693"/>
                      </a:cubicBezTo>
                      <a:cubicBezTo>
                        <a:pt x="2457" y="2593"/>
                        <a:pt x="2607" y="2493"/>
                        <a:pt x="2758" y="2418"/>
                      </a:cubicBezTo>
                      <a:cubicBezTo>
                        <a:pt x="2808" y="2393"/>
                        <a:pt x="2833" y="2367"/>
                        <a:pt x="2858" y="2367"/>
                      </a:cubicBezTo>
                      <a:lnTo>
                        <a:pt x="2933" y="2317"/>
                      </a:lnTo>
                      <a:cubicBezTo>
                        <a:pt x="3008" y="2292"/>
                        <a:pt x="3058" y="2267"/>
                        <a:pt x="3109" y="2267"/>
                      </a:cubicBezTo>
                      <a:cubicBezTo>
                        <a:pt x="3214" y="2236"/>
                        <a:pt x="3305" y="2222"/>
                        <a:pt x="3391" y="2222"/>
                      </a:cubicBezTo>
                      <a:close/>
                      <a:moveTo>
                        <a:pt x="12069" y="2172"/>
                      </a:moveTo>
                      <a:cubicBezTo>
                        <a:pt x="12152" y="2172"/>
                        <a:pt x="12237" y="2186"/>
                        <a:pt x="12332" y="2217"/>
                      </a:cubicBezTo>
                      <a:cubicBezTo>
                        <a:pt x="12582" y="2267"/>
                        <a:pt x="12858" y="2468"/>
                        <a:pt x="13109" y="2693"/>
                      </a:cubicBezTo>
                      <a:cubicBezTo>
                        <a:pt x="13184" y="2768"/>
                        <a:pt x="13234" y="2819"/>
                        <a:pt x="13309" y="2894"/>
                      </a:cubicBezTo>
                      <a:lnTo>
                        <a:pt x="13359" y="2944"/>
                      </a:lnTo>
                      <a:lnTo>
                        <a:pt x="13384" y="2969"/>
                      </a:lnTo>
                      <a:lnTo>
                        <a:pt x="13485" y="3094"/>
                      </a:lnTo>
                      <a:cubicBezTo>
                        <a:pt x="13535" y="3169"/>
                        <a:pt x="13535" y="3144"/>
                        <a:pt x="13560" y="3220"/>
                      </a:cubicBezTo>
                      <a:cubicBezTo>
                        <a:pt x="13585" y="3270"/>
                        <a:pt x="13610" y="3345"/>
                        <a:pt x="13635" y="3395"/>
                      </a:cubicBezTo>
                      <a:cubicBezTo>
                        <a:pt x="13710" y="3621"/>
                        <a:pt x="13710" y="3946"/>
                        <a:pt x="13610" y="4272"/>
                      </a:cubicBezTo>
                      <a:cubicBezTo>
                        <a:pt x="13535" y="4598"/>
                        <a:pt x="13359" y="4924"/>
                        <a:pt x="13134" y="5250"/>
                      </a:cubicBezTo>
                      <a:cubicBezTo>
                        <a:pt x="12908" y="5575"/>
                        <a:pt x="12658" y="5901"/>
                        <a:pt x="12357" y="6177"/>
                      </a:cubicBezTo>
                      <a:cubicBezTo>
                        <a:pt x="12056" y="6453"/>
                        <a:pt x="11730" y="6728"/>
                        <a:pt x="11379" y="6979"/>
                      </a:cubicBezTo>
                      <a:cubicBezTo>
                        <a:pt x="11028" y="7205"/>
                        <a:pt x="10678" y="7455"/>
                        <a:pt x="10302" y="7656"/>
                      </a:cubicBezTo>
                      <a:cubicBezTo>
                        <a:pt x="9851" y="7888"/>
                        <a:pt x="9392" y="8104"/>
                        <a:pt x="8919" y="8293"/>
                      </a:cubicBezTo>
                      <a:lnTo>
                        <a:pt x="8919" y="8293"/>
                      </a:lnTo>
                      <a:cubicBezTo>
                        <a:pt x="8934" y="8233"/>
                        <a:pt x="8943" y="8171"/>
                        <a:pt x="8948" y="8107"/>
                      </a:cubicBezTo>
                      <a:cubicBezTo>
                        <a:pt x="8953" y="8064"/>
                        <a:pt x="8956" y="8022"/>
                        <a:pt x="8960" y="7981"/>
                      </a:cubicBezTo>
                      <a:lnTo>
                        <a:pt x="8960" y="7981"/>
                      </a:lnTo>
                      <a:lnTo>
                        <a:pt x="8973" y="7982"/>
                      </a:lnTo>
                      <a:cubicBezTo>
                        <a:pt x="8973" y="7681"/>
                        <a:pt x="9048" y="7305"/>
                        <a:pt x="9124" y="6929"/>
                      </a:cubicBezTo>
                      <a:cubicBezTo>
                        <a:pt x="9199" y="6553"/>
                        <a:pt x="9299" y="6152"/>
                        <a:pt x="9424" y="5776"/>
                      </a:cubicBezTo>
                      <a:cubicBezTo>
                        <a:pt x="9700" y="5024"/>
                        <a:pt x="10026" y="4272"/>
                        <a:pt x="10427" y="3621"/>
                      </a:cubicBezTo>
                      <a:cubicBezTo>
                        <a:pt x="10627" y="3295"/>
                        <a:pt x="10828" y="2994"/>
                        <a:pt x="11053" y="2768"/>
                      </a:cubicBezTo>
                      <a:cubicBezTo>
                        <a:pt x="11279" y="2518"/>
                        <a:pt x="11530" y="2342"/>
                        <a:pt x="11730" y="2242"/>
                      </a:cubicBezTo>
                      <a:cubicBezTo>
                        <a:pt x="11847" y="2198"/>
                        <a:pt x="11955" y="2172"/>
                        <a:pt x="12069" y="2172"/>
                      </a:cubicBezTo>
                      <a:close/>
                      <a:moveTo>
                        <a:pt x="3555" y="1"/>
                      </a:moveTo>
                      <a:cubicBezTo>
                        <a:pt x="3144" y="1"/>
                        <a:pt x="2733" y="76"/>
                        <a:pt x="2382" y="237"/>
                      </a:cubicBezTo>
                      <a:cubicBezTo>
                        <a:pt x="2231" y="287"/>
                        <a:pt x="2081" y="362"/>
                        <a:pt x="1956" y="438"/>
                      </a:cubicBezTo>
                      <a:cubicBezTo>
                        <a:pt x="1881" y="463"/>
                        <a:pt x="1805" y="513"/>
                        <a:pt x="1730" y="563"/>
                      </a:cubicBezTo>
                      <a:cubicBezTo>
                        <a:pt x="1655" y="613"/>
                        <a:pt x="1580" y="663"/>
                        <a:pt x="1555" y="688"/>
                      </a:cubicBezTo>
                      <a:cubicBezTo>
                        <a:pt x="1329" y="864"/>
                        <a:pt x="1129" y="1039"/>
                        <a:pt x="928" y="1265"/>
                      </a:cubicBezTo>
                      <a:cubicBezTo>
                        <a:pt x="527" y="1691"/>
                        <a:pt x="151" y="2292"/>
                        <a:pt x="76" y="2994"/>
                      </a:cubicBezTo>
                      <a:cubicBezTo>
                        <a:pt x="1" y="3696"/>
                        <a:pt x="201" y="4322"/>
                        <a:pt x="477" y="4824"/>
                      </a:cubicBezTo>
                      <a:cubicBezTo>
                        <a:pt x="753" y="5300"/>
                        <a:pt x="1104" y="5701"/>
                        <a:pt x="1480" y="6027"/>
                      </a:cubicBezTo>
                      <a:cubicBezTo>
                        <a:pt x="1855" y="6377"/>
                        <a:pt x="2256" y="6653"/>
                        <a:pt x="2657" y="6929"/>
                      </a:cubicBezTo>
                      <a:cubicBezTo>
                        <a:pt x="3058" y="7180"/>
                        <a:pt x="3459" y="7380"/>
                        <a:pt x="3886" y="7581"/>
                      </a:cubicBezTo>
                      <a:cubicBezTo>
                        <a:pt x="4312" y="7781"/>
                        <a:pt x="4738" y="7982"/>
                        <a:pt x="5189" y="8107"/>
                      </a:cubicBezTo>
                      <a:cubicBezTo>
                        <a:pt x="5648" y="8264"/>
                        <a:pt x="6114" y="8401"/>
                        <a:pt x="6583" y="8499"/>
                      </a:cubicBezTo>
                      <a:lnTo>
                        <a:pt x="6583" y="8499"/>
                      </a:lnTo>
                      <a:cubicBezTo>
                        <a:pt x="6765" y="8888"/>
                        <a:pt x="7144" y="9175"/>
                        <a:pt x="7595" y="9210"/>
                      </a:cubicBezTo>
                      <a:cubicBezTo>
                        <a:pt x="7640" y="9215"/>
                        <a:pt x="7685" y="9217"/>
                        <a:pt x="7730" y="9217"/>
                      </a:cubicBezTo>
                      <a:cubicBezTo>
                        <a:pt x="8182" y="9217"/>
                        <a:pt x="8595" y="8965"/>
                        <a:pt x="8805" y="8585"/>
                      </a:cubicBezTo>
                      <a:lnTo>
                        <a:pt x="8805" y="8585"/>
                      </a:lnTo>
                      <a:cubicBezTo>
                        <a:pt x="9381" y="8512"/>
                        <a:pt x="9959" y="8386"/>
                        <a:pt x="10527" y="8207"/>
                      </a:cubicBezTo>
                      <a:cubicBezTo>
                        <a:pt x="11404" y="7931"/>
                        <a:pt x="12257" y="7555"/>
                        <a:pt x="13033" y="7004"/>
                      </a:cubicBezTo>
                      <a:cubicBezTo>
                        <a:pt x="13409" y="6728"/>
                        <a:pt x="13785" y="6428"/>
                        <a:pt x="14136" y="6052"/>
                      </a:cubicBezTo>
                      <a:cubicBezTo>
                        <a:pt x="14462" y="5701"/>
                        <a:pt x="14763" y="5275"/>
                        <a:pt x="14988" y="4773"/>
                      </a:cubicBezTo>
                      <a:cubicBezTo>
                        <a:pt x="15214" y="4297"/>
                        <a:pt x="15339" y="3671"/>
                        <a:pt x="15239" y="3044"/>
                      </a:cubicBezTo>
                      <a:cubicBezTo>
                        <a:pt x="15189" y="2894"/>
                        <a:pt x="15164" y="2743"/>
                        <a:pt x="15114" y="2593"/>
                      </a:cubicBezTo>
                      <a:cubicBezTo>
                        <a:pt x="15064" y="2443"/>
                        <a:pt x="14963" y="2242"/>
                        <a:pt x="14888" y="2117"/>
                      </a:cubicBezTo>
                      <a:lnTo>
                        <a:pt x="14788" y="1992"/>
                      </a:lnTo>
                      <a:lnTo>
                        <a:pt x="14663" y="1791"/>
                      </a:lnTo>
                      <a:cubicBezTo>
                        <a:pt x="14587" y="1691"/>
                        <a:pt x="14512" y="1591"/>
                        <a:pt x="14437" y="1490"/>
                      </a:cubicBezTo>
                      <a:cubicBezTo>
                        <a:pt x="14086" y="1089"/>
                        <a:pt x="13660" y="688"/>
                        <a:pt x="13084" y="413"/>
                      </a:cubicBezTo>
                      <a:cubicBezTo>
                        <a:pt x="12739" y="248"/>
                        <a:pt x="12322" y="155"/>
                        <a:pt x="11904" y="155"/>
                      </a:cubicBezTo>
                      <a:cubicBezTo>
                        <a:pt x="11623" y="155"/>
                        <a:pt x="11340" y="197"/>
                        <a:pt x="11079" y="287"/>
                      </a:cubicBezTo>
                      <a:cubicBezTo>
                        <a:pt x="10452" y="463"/>
                        <a:pt x="9951" y="814"/>
                        <a:pt x="9550" y="1190"/>
                      </a:cubicBezTo>
                      <a:cubicBezTo>
                        <a:pt x="9149" y="1540"/>
                        <a:pt x="8798" y="1941"/>
                        <a:pt x="8522" y="2367"/>
                      </a:cubicBezTo>
                      <a:cubicBezTo>
                        <a:pt x="8264" y="2737"/>
                        <a:pt x="8032" y="3112"/>
                        <a:pt x="7824" y="3497"/>
                      </a:cubicBezTo>
                      <a:lnTo>
                        <a:pt x="7824" y="3497"/>
                      </a:lnTo>
                      <a:cubicBezTo>
                        <a:pt x="7607" y="3069"/>
                        <a:pt x="7358" y="2653"/>
                        <a:pt x="7069" y="2242"/>
                      </a:cubicBezTo>
                      <a:cubicBezTo>
                        <a:pt x="6768" y="1816"/>
                        <a:pt x="6417" y="1415"/>
                        <a:pt x="5991" y="1039"/>
                      </a:cubicBezTo>
                      <a:cubicBezTo>
                        <a:pt x="5565" y="663"/>
                        <a:pt x="5063" y="312"/>
                        <a:pt x="4412" y="112"/>
                      </a:cubicBezTo>
                      <a:cubicBezTo>
                        <a:pt x="4141" y="39"/>
                        <a:pt x="3848" y="1"/>
                        <a:pt x="3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38">
                  <a:extLst>
                    <a:ext uri="{FF2B5EF4-FFF2-40B4-BE49-F238E27FC236}">
                      <a16:creationId xmlns:a16="http://schemas.microsoft.com/office/drawing/2014/main" id="{77C17B74-437F-8763-ED60-3D00A230C5F0}"/>
                    </a:ext>
                  </a:extLst>
                </p:cNvPr>
                <p:cNvSpPr/>
                <p:nvPr/>
              </p:nvSpPr>
              <p:spPr>
                <a:xfrm>
                  <a:off x="6934289" y="2620658"/>
                  <a:ext cx="254304" cy="27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2" h="7119" extrusionOk="0">
                      <a:moveTo>
                        <a:pt x="5038" y="1"/>
                      </a:moveTo>
                      <a:cubicBezTo>
                        <a:pt x="4135" y="953"/>
                        <a:pt x="3358" y="2006"/>
                        <a:pt x="2531" y="2958"/>
                      </a:cubicBezTo>
                      <a:cubicBezTo>
                        <a:pt x="1729" y="3936"/>
                        <a:pt x="902" y="4788"/>
                        <a:pt x="0" y="5364"/>
                      </a:cubicBezTo>
                      <a:lnTo>
                        <a:pt x="1153" y="7119"/>
                      </a:lnTo>
                      <a:cubicBezTo>
                        <a:pt x="2331" y="6342"/>
                        <a:pt x="3283" y="5339"/>
                        <a:pt x="4135" y="4312"/>
                      </a:cubicBezTo>
                      <a:cubicBezTo>
                        <a:pt x="4988" y="3284"/>
                        <a:pt x="5765" y="2256"/>
                        <a:pt x="6541" y="1429"/>
                      </a:cubicBezTo>
                      <a:lnTo>
                        <a:pt x="503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38">
                  <a:extLst>
                    <a:ext uri="{FF2B5EF4-FFF2-40B4-BE49-F238E27FC236}">
                      <a16:creationId xmlns:a16="http://schemas.microsoft.com/office/drawing/2014/main" id="{7A313441-6BF5-C727-4C55-C7E8E3D71F0A}"/>
                    </a:ext>
                  </a:extLst>
                </p:cNvPr>
                <p:cNvSpPr/>
                <p:nvPr/>
              </p:nvSpPr>
              <p:spPr>
                <a:xfrm>
                  <a:off x="7176859" y="2617743"/>
                  <a:ext cx="241670" cy="275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7" h="7094" extrusionOk="0">
                      <a:moveTo>
                        <a:pt x="1404" y="1"/>
                      </a:moveTo>
                      <a:lnTo>
                        <a:pt x="1" y="1579"/>
                      </a:lnTo>
                      <a:cubicBezTo>
                        <a:pt x="803" y="2256"/>
                        <a:pt x="1530" y="3183"/>
                        <a:pt x="2281" y="4161"/>
                      </a:cubicBezTo>
                      <a:cubicBezTo>
                        <a:pt x="3033" y="5138"/>
                        <a:pt x="3810" y="6166"/>
                        <a:pt x="4788" y="7093"/>
                      </a:cubicBezTo>
                      <a:lnTo>
                        <a:pt x="6216" y="5564"/>
                      </a:lnTo>
                      <a:cubicBezTo>
                        <a:pt x="5414" y="4813"/>
                        <a:pt x="4687" y="3860"/>
                        <a:pt x="3936" y="2883"/>
                      </a:cubicBezTo>
                      <a:cubicBezTo>
                        <a:pt x="3159" y="1905"/>
                        <a:pt x="2382" y="878"/>
                        <a:pt x="140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38">
                  <a:extLst>
                    <a:ext uri="{FF2B5EF4-FFF2-40B4-BE49-F238E27FC236}">
                      <a16:creationId xmlns:a16="http://schemas.microsoft.com/office/drawing/2014/main" id="{ACEFE1DA-BF61-357C-962F-C794ABAF82AC}"/>
                    </a:ext>
                  </a:extLst>
                </p:cNvPr>
                <p:cNvSpPr/>
                <p:nvPr/>
              </p:nvSpPr>
              <p:spPr>
                <a:xfrm>
                  <a:off x="4840560" y="2418205"/>
                  <a:ext cx="1475056" cy="1038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46" h="26726" extrusionOk="0">
                      <a:moveTo>
                        <a:pt x="20027" y="1"/>
                      </a:moveTo>
                      <a:cubicBezTo>
                        <a:pt x="10312" y="1"/>
                        <a:pt x="1" y="959"/>
                        <a:pt x="201" y="3279"/>
                      </a:cubicBezTo>
                      <a:cubicBezTo>
                        <a:pt x="201" y="7941"/>
                        <a:pt x="526" y="20748"/>
                        <a:pt x="1078" y="25635"/>
                      </a:cubicBezTo>
                      <a:cubicBezTo>
                        <a:pt x="1181" y="26513"/>
                        <a:pt x="5880" y="26726"/>
                        <a:pt x="10958" y="26726"/>
                      </a:cubicBezTo>
                      <a:cubicBezTo>
                        <a:pt x="15736" y="26726"/>
                        <a:pt x="20850" y="26537"/>
                        <a:pt x="22782" y="26537"/>
                      </a:cubicBezTo>
                      <a:cubicBezTo>
                        <a:pt x="23886" y="26537"/>
                        <a:pt x="25055" y="26546"/>
                        <a:pt x="26231" y="26546"/>
                      </a:cubicBezTo>
                      <a:cubicBezTo>
                        <a:pt x="30712" y="26546"/>
                        <a:pt x="35288" y="26420"/>
                        <a:pt x="36717" y="25209"/>
                      </a:cubicBezTo>
                      <a:cubicBezTo>
                        <a:pt x="37945" y="24156"/>
                        <a:pt x="36717" y="7264"/>
                        <a:pt x="36717" y="1951"/>
                      </a:cubicBezTo>
                      <a:cubicBezTo>
                        <a:pt x="36658" y="742"/>
                        <a:pt x="28574" y="1"/>
                        <a:pt x="200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38">
                  <a:extLst>
                    <a:ext uri="{FF2B5EF4-FFF2-40B4-BE49-F238E27FC236}">
                      <a16:creationId xmlns:a16="http://schemas.microsoft.com/office/drawing/2014/main" id="{936C2719-0666-FDEA-4B0F-8361316A1892}"/>
                    </a:ext>
                  </a:extLst>
                </p:cNvPr>
                <p:cNvSpPr/>
                <p:nvPr/>
              </p:nvSpPr>
              <p:spPr>
                <a:xfrm>
                  <a:off x="4958930" y="2493568"/>
                  <a:ext cx="1224194" cy="915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73" h="28907" extrusionOk="0">
                      <a:moveTo>
                        <a:pt x="1549" y="0"/>
                      </a:moveTo>
                      <a:cubicBezTo>
                        <a:pt x="728" y="0"/>
                        <a:pt x="0" y="1041"/>
                        <a:pt x="761" y="1763"/>
                      </a:cubicBezTo>
                      <a:cubicBezTo>
                        <a:pt x="5949" y="6675"/>
                        <a:pt x="11789" y="10760"/>
                        <a:pt x="17679" y="14745"/>
                      </a:cubicBezTo>
                      <a:cubicBezTo>
                        <a:pt x="24245" y="19156"/>
                        <a:pt x="30436" y="23943"/>
                        <a:pt x="36751" y="28705"/>
                      </a:cubicBezTo>
                      <a:cubicBezTo>
                        <a:pt x="36940" y="28846"/>
                        <a:pt x="37127" y="28906"/>
                        <a:pt x="37302" y="28906"/>
                      </a:cubicBezTo>
                      <a:cubicBezTo>
                        <a:pt x="38125" y="28906"/>
                        <a:pt x="38672" y="27563"/>
                        <a:pt x="37804" y="26901"/>
                      </a:cubicBezTo>
                      <a:cubicBezTo>
                        <a:pt x="31864" y="22440"/>
                        <a:pt x="26100" y="17853"/>
                        <a:pt x="19909" y="13718"/>
                      </a:cubicBezTo>
                      <a:cubicBezTo>
                        <a:pt x="13769" y="9608"/>
                        <a:pt x="7628" y="5397"/>
                        <a:pt x="2240" y="284"/>
                      </a:cubicBezTo>
                      <a:cubicBezTo>
                        <a:pt x="2023" y="84"/>
                        <a:pt x="1782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38">
                  <a:extLst>
                    <a:ext uri="{FF2B5EF4-FFF2-40B4-BE49-F238E27FC236}">
                      <a16:creationId xmlns:a16="http://schemas.microsoft.com/office/drawing/2014/main" id="{0266759E-2352-7F32-2B52-3DAAC28B0633}"/>
                    </a:ext>
                  </a:extLst>
                </p:cNvPr>
                <p:cNvSpPr/>
                <p:nvPr/>
              </p:nvSpPr>
              <p:spPr>
                <a:xfrm>
                  <a:off x="5265366" y="2416295"/>
                  <a:ext cx="950220" cy="730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8" h="23075" extrusionOk="0">
                      <a:moveTo>
                        <a:pt x="1638" y="1"/>
                      </a:moveTo>
                      <a:cubicBezTo>
                        <a:pt x="770" y="1"/>
                        <a:pt x="1" y="1067"/>
                        <a:pt x="856" y="1723"/>
                      </a:cubicBezTo>
                      <a:cubicBezTo>
                        <a:pt x="9903" y="8790"/>
                        <a:pt x="18675" y="16259"/>
                        <a:pt x="28074" y="22876"/>
                      </a:cubicBezTo>
                      <a:cubicBezTo>
                        <a:pt x="28265" y="23015"/>
                        <a:pt x="28454" y="23075"/>
                        <a:pt x="28630" y="23075"/>
                      </a:cubicBezTo>
                      <a:cubicBezTo>
                        <a:pt x="29470" y="23075"/>
                        <a:pt x="30017" y="21713"/>
                        <a:pt x="29127" y="21071"/>
                      </a:cubicBezTo>
                      <a:cubicBezTo>
                        <a:pt x="19878" y="14555"/>
                        <a:pt x="11257" y="7186"/>
                        <a:pt x="2309" y="244"/>
                      </a:cubicBezTo>
                      <a:cubicBezTo>
                        <a:pt x="2097" y="73"/>
                        <a:pt x="1864" y="1"/>
                        <a:pt x="16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38">
                  <a:extLst>
                    <a:ext uri="{FF2B5EF4-FFF2-40B4-BE49-F238E27FC236}">
                      <a16:creationId xmlns:a16="http://schemas.microsoft.com/office/drawing/2014/main" id="{16A76D35-55D5-5E1A-2102-52ADE9F0E442}"/>
                    </a:ext>
                  </a:extLst>
                </p:cNvPr>
                <p:cNvSpPr/>
                <p:nvPr/>
              </p:nvSpPr>
              <p:spPr>
                <a:xfrm>
                  <a:off x="5657813" y="2436238"/>
                  <a:ext cx="537344" cy="416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5" h="13147" extrusionOk="0">
                      <a:moveTo>
                        <a:pt x="1417" y="0"/>
                      </a:moveTo>
                      <a:cubicBezTo>
                        <a:pt x="568" y="0"/>
                        <a:pt x="1" y="1351"/>
                        <a:pt x="915" y="1995"/>
                      </a:cubicBezTo>
                      <a:cubicBezTo>
                        <a:pt x="5777" y="5404"/>
                        <a:pt x="9712" y="10040"/>
                        <a:pt x="14925" y="12998"/>
                      </a:cubicBezTo>
                      <a:cubicBezTo>
                        <a:pt x="15106" y="13101"/>
                        <a:pt x="15284" y="13147"/>
                        <a:pt x="15451" y="13147"/>
                      </a:cubicBezTo>
                      <a:cubicBezTo>
                        <a:pt x="16374" y="13147"/>
                        <a:pt x="16975" y="11766"/>
                        <a:pt x="15978" y="11193"/>
                      </a:cubicBezTo>
                      <a:cubicBezTo>
                        <a:pt x="10790" y="8236"/>
                        <a:pt x="6830" y="3599"/>
                        <a:pt x="1968" y="190"/>
                      </a:cubicBezTo>
                      <a:cubicBezTo>
                        <a:pt x="1779" y="58"/>
                        <a:pt x="1592" y="0"/>
                        <a:pt x="14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38">
                  <a:extLst>
                    <a:ext uri="{FF2B5EF4-FFF2-40B4-BE49-F238E27FC236}">
                      <a16:creationId xmlns:a16="http://schemas.microsoft.com/office/drawing/2014/main" id="{63C17EF7-F9E3-A172-C2B8-EC13E3135CA3}"/>
                    </a:ext>
                  </a:extLst>
                </p:cNvPr>
                <p:cNvSpPr/>
                <p:nvPr/>
              </p:nvSpPr>
              <p:spPr>
                <a:xfrm>
                  <a:off x="4872476" y="2740806"/>
                  <a:ext cx="879724" cy="651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1" h="20574" extrusionOk="0">
                      <a:moveTo>
                        <a:pt x="1633" y="0"/>
                      </a:moveTo>
                      <a:cubicBezTo>
                        <a:pt x="758" y="0"/>
                        <a:pt x="1" y="1066"/>
                        <a:pt x="836" y="1722"/>
                      </a:cubicBezTo>
                      <a:cubicBezTo>
                        <a:pt x="9006" y="8138"/>
                        <a:pt x="17202" y="14555"/>
                        <a:pt x="25798" y="20394"/>
                      </a:cubicBezTo>
                      <a:cubicBezTo>
                        <a:pt x="25986" y="20519"/>
                        <a:pt x="26172" y="20574"/>
                        <a:pt x="26346" y="20574"/>
                      </a:cubicBezTo>
                      <a:cubicBezTo>
                        <a:pt x="27216" y="20574"/>
                        <a:pt x="27791" y="19216"/>
                        <a:pt x="26851" y="18590"/>
                      </a:cubicBezTo>
                      <a:cubicBezTo>
                        <a:pt x="18405" y="12850"/>
                        <a:pt x="10334" y="6560"/>
                        <a:pt x="2314" y="244"/>
                      </a:cubicBezTo>
                      <a:cubicBezTo>
                        <a:pt x="2097" y="73"/>
                        <a:pt x="1861" y="0"/>
                        <a:pt x="16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38">
                  <a:extLst>
                    <a:ext uri="{FF2B5EF4-FFF2-40B4-BE49-F238E27FC236}">
                      <a16:creationId xmlns:a16="http://schemas.microsoft.com/office/drawing/2014/main" id="{47D8DD78-E4B8-7FA0-9017-05146FE808A4}"/>
                    </a:ext>
                  </a:extLst>
                </p:cNvPr>
                <p:cNvSpPr/>
                <p:nvPr/>
              </p:nvSpPr>
              <p:spPr>
                <a:xfrm>
                  <a:off x="4840249" y="3007987"/>
                  <a:ext cx="617969" cy="430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2" h="13608" extrusionOk="0">
                      <a:moveTo>
                        <a:pt x="1513" y="0"/>
                      </a:moveTo>
                      <a:cubicBezTo>
                        <a:pt x="605" y="0"/>
                        <a:pt x="0" y="1381"/>
                        <a:pt x="976" y="1954"/>
                      </a:cubicBezTo>
                      <a:cubicBezTo>
                        <a:pt x="6791" y="5313"/>
                        <a:pt x="11653" y="10074"/>
                        <a:pt x="17493" y="13458"/>
                      </a:cubicBezTo>
                      <a:cubicBezTo>
                        <a:pt x="17670" y="13562"/>
                        <a:pt x="17844" y="13607"/>
                        <a:pt x="18009" y="13607"/>
                      </a:cubicBezTo>
                      <a:cubicBezTo>
                        <a:pt x="18917" y="13607"/>
                        <a:pt x="19521" y="12226"/>
                        <a:pt x="18545" y="11653"/>
                      </a:cubicBezTo>
                      <a:cubicBezTo>
                        <a:pt x="12706" y="8270"/>
                        <a:pt x="7869" y="3508"/>
                        <a:pt x="2029" y="150"/>
                      </a:cubicBezTo>
                      <a:cubicBezTo>
                        <a:pt x="1852" y="46"/>
                        <a:pt x="1677" y="0"/>
                        <a:pt x="15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38">
                  <a:extLst>
                    <a:ext uri="{FF2B5EF4-FFF2-40B4-BE49-F238E27FC236}">
                      <a16:creationId xmlns:a16="http://schemas.microsoft.com/office/drawing/2014/main" id="{6E537AE6-63A1-8224-E19B-D5EF186389DF}"/>
                    </a:ext>
                  </a:extLst>
                </p:cNvPr>
                <p:cNvSpPr/>
                <p:nvPr/>
              </p:nvSpPr>
              <p:spPr>
                <a:xfrm>
                  <a:off x="5242940" y="2401451"/>
                  <a:ext cx="101341" cy="1073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" h="27620" extrusionOk="0">
                      <a:moveTo>
                        <a:pt x="2506" y="1"/>
                      </a:moveTo>
                      <a:lnTo>
                        <a:pt x="0" y="51"/>
                      </a:lnTo>
                      <a:cubicBezTo>
                        <a:pt x="75" y="3209"/>
                        <a:pt x="100" y="6341"/>
                        <a:pt x="100" y="9449"/>
                      </a:cubicBezTo>
                      <a:cubicBezTo>
                        <a:pt x="100" y="15665"/>
                        <a:pt x="0" y="21780"/>
                        <a:pt x="0" y="27620"/>
                      </a:cubicBezTo>
                      <a:lnTo>
                        <a:pt x="2506" y="27620"/>
                      </a:lnTo>
                      <a:cubicBezTo>
                        <a:pt x="2506" y="21805"/>
                        <a:pt x="2607" y="15690"/>
                        <a:pt x="2607" y="9449"/>
                      </a:cubicBezTo>
                      <a:cubicBezTo>
                        <a:pt x="2607" y="6316"/>
                        <a:pt x="2582" y="3158"/>
                        <a:pt x="25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38">
                  <a:extLst>
                    <a:ext uri="{FF2B5EF4-FFF2-40B4-BE49-F238E27FC236}">
                      <a16:creationId xmlns:a16="http://schemas.microsoft.com/office/drawing/2014/main" id="{3C075D01-DF20-40CE-1767-21D22CD7F1B5}"/>
                    </a:ext>
                  </a:extLst>
                </p:cNvPr>
                <p:cNvSpPr/>
                <p:nvPr/>
              </p:nvSpPr>
              <p:spPr>
                <a:xfrm>
                  <a:off x="4831775" y="2820390"/>
                  <a:ext cx="1480926" cy="97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7" h="2507" extrusionOk="0">
                      <a:moveTo>
                        <a:pt x="1" y="1"/>
                      </a:moveTo>
                      <a:lnTo>
                        <a:pt x="1" y="2507"/>
                      </a:lnTo>
                      <a:lnTo>
                        <a:pt x="38096" y="2507"/>
                      </a:lnTo>
                      <a:lnTo>
                        <a:pt x="380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38">
                  <a:extLst>
                    <a:ext uri="{FF2B5EF4-FFF2-40B4-BE49-F238E27FC236}">
                      <a16:creationId xmlns:a16="http://schemas.microsoft.com/office/drawing/2014/main" id="{7CAA3BF1-EC30-D693-25D2-E561665E8582}"/>
                    </a:ext>
                  </a:extLst>
                </p:cNvPr>
                <p:cNvSpPr/>
                <p:nvPr/>
              </p:nvSpPr>
              <p:spPr>
                <a:xfrm>
                  <a:off x="4936034" y="2043193"/>
                  <a:ext cx="670317" cy="420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4" h="10824" extrusionOk="0">
                      <a:moveTo>
                        <a:pt x="3713" y="2250"/>
                      </a:moveTo>
                      <a:cubicBezTo>
                        <a:pt x="3889" y="2250"/>
                        <a:pt x="4088" y="2289"/>
                        <a:pt x="4311" y="2374"/>
                      </a:cubicBezTo>
                      <a:cubicBezTo>
                        <a:pt x="4612" y="2525"/>
                        <a:pt x="4963" y="2775"/>
                        <a:pt x="5289" y="3076"/>
                      </a:cubicBezTo>
                      <a:cubicBezTo>
                        <a:pt x="5589" y="3377"/>
                        <a:pt x="5890" y="3753"/>
                        <a:pt x="6141" y="4129"/>
                      </a:cubicBezTo>
                      <a:cubicBezTo>
                        <a:pt x="6667" y="4931"/>
                        <a:pt x="7093" y="5833"/>
                        <a:pt x="7394" y="6760"/>
                      </a:cubicBezTo>
                      <a:cubicBezTo>
                        <a:pt x="7689" y="7694"/>
                        <a:pt x="7863" y="8651"/>
                        <a:pt x="7941" y="9609"/>
                      </a:cubicBezTo>
                      <a:lnTo>
                        <a:pt x="7941" y="9609"/>
                      </a:lnTo>
                      <a:cubicBezTo>
                        <a:pt x="7338" y="9396"/>
                        <a:pt x="6751" y="9156"/>
                        <a:pt x="6191" y="8891"/>
                      </a:cubicBezTo>
                      <a:cubicBezTo>
                        <a:pt x="5213" y="8440"/>
                        <a:pt x="4286" y="7888"/>
                        <a:pt x="3509" y="7262"/>
                      </a:cubicBezTo>
                      <a:cubicBezTo>
                        <a:pt x="3133" y="6936"/>
                        <a:pt x="2757" y="6585"/>
                        <a:pt x="2482" y="6209"/>
                      </a:cubicBezTo>
                      <a:cubicBezTo>
                        <a:pt x="2206" y="5858"/>
                        <a:pt x="2030" y="5457"/>
                        <a:pt x="1955" y="5106"/>
                      </a:cubicBezTo>
                      <a:cubicBezTo>
                        <a:pt x="1880" y="4730"/>
                        <a:pt x="1930" y="4379"/>
                        <a:pt x="2080" y="4029"/>
                      </a:cubicBezTo>
                      <a:lnTo>
                        <a:pt x="2231" y="3678"/>
                      </a:lnTo>
                      <a:cubicBezTo>
                        <a:pt x="2281" y="3577"/>
                        <a:pt x="2306" y="3502"/>
                        <a:pt x="2381" y="3402"/>
                      </a:cubicBezTo>
                      <a:cubicBezTo>
                        <a:pt x="2482" y="3202"/>
                        <a:pt x="2607" y="3001"/>
                        <a:pt x="2732" y="2851"/>
                      </a:cubicBezTo>
                      <a:cubicBezTo>
                        <a:pt x="2958" y="2550"/>
                        <a:pt x="3233" y="2349"/>
                        <a:pt x="3484" y="2274"/>
                      </a:cubicBezTo>
                      <a:cubicBezTo>
                        <a:pt x="3555" y="2258"/>
                        <a:pt x="3632" y="2250"/>
                        <a:pt x="3713" y="2250"/>
                      </a:cubicBezTo>
                      <a:close/>
                      <a:moveTo>
                        <a:pt x="14086" y="2274"/>
                      </a:moveTo>
                      <a:cubicBezTo>
                        <a:pt x="14261" y="2274"/>
                        <a:pt x="14512" y="2425"/>
                        <a:pt x="14787" y="2675"/>
                      </a:cubicBezTo>
                      <a:cubicBezTo>
                        <a:pt x="14837" y="2750"/>
                        <a:pt x="14913" y="2801"/>
                        <a:pt x="14988" y="2926"/>
                      </a:cubicBezTo>
                      <a:lnTo>
                        <a:pt x="15113" y="3051"/>
                      </a:lnTo>
                      <a:cubicBezTo>
                        <a:pt x="15163" y="3101"/>
                        <a:pt x="15163" y="3126"/>
                        <a:pt x="15188" y="3151"/>
                      </a:cubicBezTo>
                      <a:lnTo>
                        <a:pt x="15238" y="3227"/>
                      </a:lnTo>
                      <a:lnTo>
                        <a:pt x="15314" y="3352"/>
                      </a:lnTo>
                      <a:cubicBezTo>
                        <a:pt x="15339" y="3427"/>
                        <a:pt x="15364" y="3502"/>
                        <a:pt x="15414" y="3577"/>
                      </a:cubicBezTo>
                      <a:cubicBezTo>
                        <a:pt x="15514" y="3878"/>
                        <a:pt x="15539" y="4229"/>
                        <a:pt x="15489" y="4630"/>
                      </a:cubicBezTo>
                      <a:cubicBezTo>
                        <a:pt x="15364" y="5382"/>
                        <a:pt x="14888" y="6209"/>
                        <a:pt x="14286" y="6911"/>
                      </a:cubicBezTo>
                      <a:cubicBezTo>
                        <a:pt x="13710" y="7638"/>
                        <a:pt x="12958" y="8264"/>
                        <a:pt x="12181" y="8841"/>
                      </a:cubicBezTo>
                      <a:cubicBezTo>
                        <a:pt x="11632" y="9218"/>
                        <a:pt x="11049" y="9548"/>
                        <a:pt x="10430" y="9823"/>
                      </a:cubicBezTo>
                      <a:lnTo>
                        <a:pt x="10430" y="9823"/>
                      </a:lnTo>
                      <a:cubicBezTo>
                        <a:pt x="10440" y="9772"/>
                        <a:pt x="10448" y="9721"/>
                        <a:pt x="10451" y="9668"/>
                      </a:cubicBezTo>
                      <a:cubicBezTo>
                        <a:pt x="10502" y="8816"/>
                        <a:pt x="10702" y="7913"/>
                        <a:pt x="10953" y="7036"/>
                      </a:cubicBezTo>
                      <a:cubicBezTo>
                        <a:pt x="11203" y="6159"/>
                        <a:pt x="11554" y="5282"/>
                        <a:pt x="11955" y="4480"/>
                      </a:cubicBezTo>
                      <a:cubicBezTo>
                        <a:pt x="12181" y="4104"/>
                        <a:pt x="12406" y="3728"/>
                        <a:pt x="12657" y="3377"/>
                      </a:cubicBezTo>
                      <a:cubicBezTo>
                        <a:pt x="12908" y="3026"/>
                        <a:pt x="13183" y="2750"/>
                        <a:pt x="13434" y="2550"/>
                      </a:cubicBezTo>
                      <a:cubicBezTo>
                        <a:pt x="13710" y="2349"/>
                        <a:pt x="13935" y="2274"/>
                        <a:pt x="14086" y="2274"/>
                      </a:cubicBezTo>
                      <a:close/>
                      <a:moveTo>
                        <a:pt x="3862" y="0"/>
                      </a:moveTo>
                      <a:cubicBezTo>
                        <a:pt x="3493" y="0"/>
                        <a:pt x="3115" y="60"/>
                        <a:pt x="2757" y="194"/>
                      </a:cubicBezTo>
                      <a:cubicBezTo>
                        <a:pt x="1955" y="495"/>
                        <a:pt x="1379" y="1071"/>
                        <a:pt x="1003" y="1648"/>
                      </a:cubicBezTo>
                      <a:cubicBezTo>
                        <a:pt x="827" y="1948"/>
                        <a:pt x="677" y="2224"/>
                        <a:pt x="552" y="2525"/>
                      </a:cubicBezTo>
                      <a:cubicBezTo>
                        <a:pt x="476" y="2675"/>
                        <a:pt x="426" y="2851"/>
                        <a:pt x="351" y="2976"/>
                      </a:cubicBezTo>
                      <a:lnTo>
                        <a:pt x="301" y="3176"/>
                      </a:lnTo>
                      <a:lnTo>
                        <a:pt x="226" y="3402"/>
                      </a:lnTo>
                      <a:cubicBezTo>
                        <a:pt x="0" y="4079"/>
                        <a:pt x="0" y="4881"/>
                        <a:pt x="226" y="5557"/>
                      </a:cubicBezTo>
                      <a:cubicBezTo>
                        <a:pt x="451" y="6259"/>
                        <a:pt x="852" y="6811"/>
                        <a:pt x="1304" y="7262"/>
                      </a:cubicBezTo>
                      <a:cubicBezTo>
                        <a:pt x="1755" y="7713"/>
                        <a:pt x="2231" y="8064"/>
                        <a:pt x="2757" y="8364"/>
                      </a:cubicBezTo>
                      <a:cubicBezTo>
                        <a:pt x="3760" y="8966"/>
                        <a:pt x="4837" y="9342"/>
                        <a:pt x="5940" y="9618"/>
                      </a:cubicBezTo>
                      <a:cubicBezTo>
                        <a:pt x="6621" y="9776"/>
                        <a:pt x="7312" y="9894"/>
                        <a:pt x="8007" y="9960"/>
                      </a:cubicBezTo>
                      <a:lnTo>
                        <a:pt x="8007" y="9960"/>
                      </a:lnTo>
                      <a:cubicBezTo>
                        <a:pt x="8169" y="10436"/>
                        <a:pt x="8592" y="10799"/>
                        <a:pt x="9123" y="10821"/>
                      </a:cubicBezTo>
                      <a:cubicBezTo>
                        <a:pt x="9153" y="10823"/>
                        <a:pt x="9183" y="10824"/>
                        <a:pt x="9212" y="10824"/>
                      </a:cubicBezTo>
                      <a:cubicBezTo>
                        <a:pt x="9708" y="10824"/>
                        <a:pt x="10152" y="10517"/>
                        <a:pt x="10348" y="10078"/>
                      </a:cubicBezTo>
                      <a:lnTo>
                        <a:pt x="10348" y="10078"/>
                      </a:lnTo>
                      <a:cubicBezTo>
                        <a:pt x="11080" y="9950"/>
                        <a:pt x="11801" y="9705"/>
                        <a:pt x="12482" y="9392"/>
                      </a:cubicBezTo>
                      <a:cubicBezTo>
                        <a:pt x="13434" y="8991"/>
                        <a:pt x="14311" y="8415"/>
                        <a:pt x="15113" y="7738"/>
                      </a:cubicBezTo>
                      <a:cubicBezTo>
                        <a:pt x="15514" y="7387"/>
                        <a:pt x="15890" y="6986"/>
                        <a:pt x="16216" y="6535"/>
                      </a:cubicBezTo>
                      <a:cubicBezTo>
                        <a:pt x="16567" y="6084"/>
                        <a:pt x="16842" y="5582"/>
                        <a:pt x="17018" y="5006"/>
                      </a:cubicBezTo>
                      <a:cubicBezTo>
                        <a:pt x="17193" y="4430"/>
                        <a:pt x="17243" y="3753"/>
                        <a:pt x="17093" y="3101"/>
                      </a:cubicBezTo>
                      <a:cubicBezTo>
                        <a:pt x="17043" y="2926"/>
                        <a:pt x="16993" y="2775"/>
                        <a:pt x="16943" y="2625"/>
                      </a:cubicBezTo>
                      <a:lnTo>
                        <a:pt x="16842" y="2399"/>
                      </a:lnTo>
                      <a:lnTo>
                        <a:pt x="16717" y="2149"/>
                      </a:lnTo>
                      <a:cubicBezTo>
                        <a:pt x="16667" y="2099"/>
                        <a:pt x="16617" y="1998"/>
                        <a:pt x="16567" y="1948"/>
                      </a:cubicBezTo>
                      <a:lnTo>
                        <a:pt x="16467" y="1798"/>
                      </a:lnTo>
                      <a:cubicBezTo>
                        <a:pt x="16416" y="1698"/>
                        <a:pt x="16316" y="1547"/>
                        <a:pt x="16216" y="1447"/>
                      </a:cubicBezTo>
                      <a:cubicBezTo>
                        <a:pt x="16015" y="1196"/>
                        <a:pt x="15790" y="946"/>
                        <a:pt x="15489" y="745"/>
                      </a:cubicBezTo>
                      <a:cubicBezTo>
                        <a:pt x="15188" y="545"/>
                        <a:pt x="14837" y="344"/>
                        <a:pt x="14436" y="269"/>
                      </a:cubicBezTo>
                      <a:cubicBezTo>
                        <a:pt x="14278" y="240"/>
                        <a:pt x="14116" y="225"/>
                        <a:pt x="13955" y="225"/>
                      </a:cubicBezTo>
                      <a:cubicBezTo>
                        <a:pt x="13707" y="225"/>
                        <a:pt x="13461" y="259"/>
                        <a:pt x="13233" y="319"/>
                      </a:cubicBezTo>
                      <a:cubicBezTo>
                        <a:pt x="12857" y="420"/>
                        <a:pt x="12532" y="570"/>
                        <a:pt x="12256" y="745"/>
                      </a:cubicBezTo>
                      <a:cubicBezTo>
                        <a:pt x="11705" y="1121"/>
                        <a:pt x="11279" y="1547"/>
                        <a:pt x="10903" y="1973"/>
                      </a:cubicBezTo>
                      <a:cubicBezTo>
                        <a:pt x="10527" y="2425"/>
                        <a:pt x="10226" y="2876"/>
                        <a:pt x="9950" y="3352"/>
                      </a:cubicBezTo>
                      <a:cubicBezTo>
                        <a:pt x="9683" y="3782"/>
                        <a:pt x="9448" y="4227"/>
                        <a:pt x="9241" y="4682"/>
                      </a:cubicBezTo>
                      <a:lnTo>
                        <a:pt x="9241" y="4682"/>
                      </a:lnTo>
                      <a:cubicBezTo>
                        <a:pt x="8937" y="4012"/>
                        <a:pt x="8574" y="3363"/>
                        <a:pt x="8146" y="2750"/>
                      </a:cubicBezTo>
                      <a:cubicBezTo>
                        <a:pt x="7770" y="2249"/>
                        <a:pt x="7369" y="1773"/>
                        <a:pt x="6893" y="1347"/>
                      </a:cubicBezTo>
                      <a:cubicBezTo>
                        <a:pt x="6391" y="896"/>
                        <a:pt x="5840" y="495"/>
                        <a:pt x="5138" y="244"/>
                      </a:cubicBezTo>
                      <a:cubicBezTo>
                        <a:pt x="4764" y="92"/>
                        <a:pt x="4320" y="0"/>
                        <a:pt x="38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38">
                  <a:extLst>
                    <a:ext uri="{FF2B5EF4-FFF2-40B4-BE49-F238E27FC236}">
                      <a16:creationId xmlns:a16="http://schemas.microsoft.com/office/drawing/2014/main" id="{8EF62B0F-562C-5750-D2D5-BD0F547D2F62}"/>
                    </a:ext>
                  </a:extLst>
                </p:cNvPr>
                <p:cNvSpPr/>
                <p:nvPr/>
              </p:nvSpPr>
              <p:spPr>
                <a:xfrm>
                  <a:off x="5058796" y="2408292"/>
                  <a:ext cx="253332" cy="3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" h="8722" extrusionOk="0">
                      <a:moveTo>
                        <a:pt x="4862" y="0"/>
                      </a:moveTo>
                      <a:cubicBezTo>
                        <a:pt x="2907" y="2506"/>
                        <a:pt x="1529" y="5263"/>
                        <a:pt x="0" y="7594"/>
                      </a:cubicBezTo>
                      <a:lnTo>
                        <a:pt x="1755" y="8722"/>
                      </a:lnTo>
                      <a:cubicBezTo>
                        <a:pt x="3359" y="6266"/>
                        <a:pt x="4712" y="3584"/>
                        <a:pt x="6517" y="1278"/>
                      </a:cubicBezTo>
                      <a:lnTo>
                        <a:pt x="486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38">
                  <a:extLst>
                    <a:ext uri="{FF2B5EF4-FFF2-40B4-BE49-F238E27FC236}">
                      <a16:creationId xmlns:a16="http://schemas.microsoft.com/office/drawing/2014/main" id="{5EE746C3-1DE4-3CB8-B35A-F420E3486C94}"/>
                    </a:ext>
                  </a:extLst>
                </p:cNvPr>
                <p:cNvSpPr/>
                <p:nvPr/>
              </p:nvSpPr>
              <p:spPr>
                <a:xfrm>
                  <a:off x="5275089" y="2405338"/>
                  <a:ext cx="358560" cy="328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4" h="8447" extrusionOk="0">
                      <a:moveTo>
                        <a:pt x="1504" y="1"/>
                      </a:moveTo>
                      <a:lnTo>
                        <a:pt x="0" y="1429"/>
                      </a:lnTo>
                      <a:cubicBezTo>
                        <a:pt x="2456" y="3986"/>
                        <a:pt x="5213" y="6317"/>
                        <a:pt x="7945" y="8447"/>
                      </a:cubicBezTo>
                      <a:lnTo>
                        <a:pt x="9223" y="6768"/>
                      </a:lnTo>
                      <a:cubicBezTo>
                        <a:pt x="6542" y="4713"/>
                        <a:pt x="3860" y="2457"/>
                        <a:pt x="15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38">
                  <a:extLst>
                    <a:ext uri="{FF2B5EF4-FFF2-40B4-BE49-F238E27FC236}">
                      <a16:creationId xmlns:a16="http://schemas.microsoft.com/office/drawing/2014/main" id="{84FC52A5-8A18-5E56-8B49-8162E82CCCC3}"/>
                    </a:ext>
                  </a:extLst>
                </p:cNvPr>
                <p:cNvSpPr/>
                <p:nvPr/>
              </p:nvSpPr>
              <p:spPr>
                <a:xfrm>
                  <a:off x="7909963" y="3176062"/>
                  <a:ext cx="309876" cy="47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5" h="11605" extrusionOk="0">
                      <a:moveTo>
                        <a:pt x="2155" y="0"/>
                      </a:moveTo>
                      <a:cubicBezTo>
                        <a:pt x="2406" y="2507"/>
                        <a:pt x="2506" y="5940"/>
                        <a:pt x="0" y="6943"/>
                      </a:cubicBezTo>
                      <a:cubicBezTo>
                        <a:pt x="2757" y="6943"/>
                        <a:pt x="4336" y="9123"/>
                        <a:pt x="5589" y="11604"/>
                      </a:cubicBezTo>
                      <a:cubicBezTo>
                        <a:pt x="5589" y="9123"/>
                        <a:pt x="5338" y="6617"/>
                        <a:pt x="7594" y="5113"/>
                      </a:cubicBezTo>
                      <a:lnTo>
                        <a:pt x="7594" y="5113"/>
                      </a:lnTo>
                      <a:cubicBezTo>
                        <a:pt x="7536" y="5115"/>
                        <a:pt x="7479" y="5116"/>
                        <a:pt x="7423" y="5116"/>
                      </a:cubicBezTo>
                      <a:cubicBezTo>
                        <a:pt x="4895" y="5116"/>
                        <a:pt x="3381" y="2942"/>
                        <a:pt x="215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38">
                  <a:extLst>
                    <a:ext uri="{FF2B5EF4-FFF2-40B4-BE49-F238E27FC236}">
                      <a16:creationId xmlns:a16="http://schemas.microsoft.com/office/drawing/2014/main" id="{DF03F032-8E4B-FCFC-A36B-8DB3E5CB2AAE}"/>
                    </a:ext>
                  </a:extLst>
                </p:cNvPr>
                <p:cNvSpPr/>
                <p:nvPr/>
              </p:nvSpPr>
              <p:spPr>
                <a:xfrm rot="-3146947">
                  <a:off x="7874121" y="3701900"/>
                  <a:ext cx="158283" cy="107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362" extrusionOk="0">
                      <a:moveTo>
                        <a:pt x="1668" y="1"/>
                      </a:moveTo>
                      <a:cubicBezTo>
                        <a:pt x="193" y="1"/>
                        <a:pt x="0" y="2361"/>
                        <a:pt x="1883" y="2361"/>
                      </a:cubicBezTo>
                      <a:cubicBezTo>
                        <a:pt x="3311" y="2361"/>
                        <a:pt x="3487" y="56"/>
                        <a:pt x="1783" y="5"/>
                      </a:cubicBezTo>
                      <a:cubicBezTo>
                        <a:pt x="1744" y="2"/>
                        <a:pt x="1706" y="1"/>
                        <a:pt x="16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60" name="Google Shape;1060;p38">
                <a:extLst>
                  <a:ext uri="{FF2B5EF4-FFF2-40B4-BE49-F238E27FC236}">
                    <a16:creationId xmlns:a16="http://schemas.microsoft.com/office/drawing/2014/main" id="{7352A870-3F27-A670-DC08-157636F77E1A}"/>
                  </a:ext>
                </a:extLst>
              </p:cNvPr>
              <p:cNvSpPr/>
              <p:nvPr/>
            </p:nvSpPr>
            <p:spPr>
              <a:xfrm rot="-3147069">
                <a:off x="8259365" y="3121235"/>
                <a:ext cx="114176" cy="77340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362" extrusionOk="0">
                    <a:moveTo>
                      <a:pt x="1668" y="1"/>
                    </a:moveTo>
                    <a:cubicBezTo>
                      <a:pt x="193" y="1"/>
                      <a:pt x="0" y="2361"/>
                      <a:pt x="1883" y="2361"/>
                    </a:cubicBezTo>
                    <a:cubicBezTo>
                      <a:pt x="3311" y="2361"/>
                      <a:pt x="3487" y="56"/>
                      <a:pt x="1783" y="5"/>
                    </a:cubicBezTo>
                    <a:cubicBezTo>
                      <a:pt x="1744" y="2"/>
                      <a:pt x="1706" y="1"/>
                      <a:pt x="1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0512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0"/>
          <p:cNvSpPr/>
          <p:nvPr/>
        </p:nvSpPr>
        <p:spPr>
          <a:xfrm>
            <a:off x="1516459" y="2216782"/>
            <a:ext cx="6118966" cy="8418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0"/>
          <p:cNvSpPr txBox="1">
            <a:spLocks noGrp="1"/>
          </p:cNvSpPr>
          <p:nvPr>
            <p:ph type="title"/>
          </p:nvPr>
        </p:nvSpPr>
        <p:spPr>
          <a:xfrm>
            <a:off x="1508574" y="2156843"/>
            <a:ext cx="611896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Introduction</a:t>
            </a:r>
            <a:endParaRPr sz="6000" dirty="0"/>
          </a:p>
        </p:txBody>
      </p:sp>
      <p:sp>
        <p:nvSpPr>
          <p:cNvPr id="1100" name="Google Shape;1100;p40"/>
          <p:cNvSpPr txBox="1">
            <a:spLocks noGrp="1"/>
          </p:cNvSpPr>
          <p:nvPr>
            <p:ph type="title" idx="2"/>
          </p:nvPr>
        </p:nvSpPr>
        <p:spPr>
          <a:xfrm>
            <a:off x="2975151" y="1066017"/>
            <a:ext cx="2841000" cy="11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102" name="Google Shape;1102;p40"/>
          <p:cNvGrpSpPr/>
          <p:nvPr/>
        </p:nvGrpSpPr>
        <p:grpSpPr>
          <a:xfrm>
            <a:off x="2786165" y="119583"/>
            <a:ext cx="3218965" cy="1185288"/>
            <a:chOff x="3343478" y="539993"/>
            <a:chExt cx="2457038" cy="904731"/>
          </a:xfrm>
        </p:grpSpPr>
        <p:grpSp>
          <p:nvGrpSpPr>
            <p:cNvPr id="1103" name="Google Shape;1103;p40"/>
            <p:cNvGrpSpPr/>
            <p:nvPr/>
          </p:nvGrpSpPr>
          <p:grpSpPr>
            <a:xfrm>
              <a:off x="4429328" y="539993"/>
              <a:ext cx="1371188" cy="904731"/>
              <a:chOff x="6618863" y="562104"/>
              <a:chExt cx="1805144" cy="1191062"/>
            </a:xfrm>
          </p:grpSpPr>
          <p:sp>
            <p:nvSpPr>
              <p:cNvPr id="1104" name="Google Shape;1104;p40"/>
              <p:cNvSpPr/>
              <p:nvPr/>
            </p:nvSpPr>
            <p:spPr>
              <a:xfrm rot="-804257" flipH="1">
                <a:off x="7327136" y="706610"/>
                <a:ext cx="583875" cy="892148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0"/>
              <p:cNvSpPr/>
              <p:nvPr/>
            </p:nvSpPr>
            <p:spPr>
              <a:xfrm flipH="1">
                <a:off x="7029526" y="973310"/>
                <a:ext cx="207371" cy="13904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0"/>
              <p:cNvSpPr/>
              <p:nvPr/>
            </p:nvSpPr>
            <p:spPr>
              <a:xfrm flipH="1">
                <a:off x="7760243" y="1648506"/>
                <a:ext cx="155572" cy="104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0"/>
              <p:cNvSpPr/>
              <p:nvPr/>
            </p:nvSpPr>
            <p:spPr>
              <a:xfrm flipH="1">
                <a:off x="8304637" y="136260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0"/>
              <p:cNvSpPr/>
              <p:nvPr/>
            </p:nvSpPr>
            <p:spPr>
              <a:xfrm>
                <a:off x="6618863" y="562104"/>
                <a:ext cx="351196" cy="258049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0"/>
              <p:cNvSpPr/>
              <p:nvPr/>
            </p:nvSpPr>
            <p:spPr>
              <a:xfrm>
                <a:off x="7935221" y="1407647"/>
                <a:ext cx="235455" cy="173006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0"/>
              <p:cNvSpPr/>
              <p:nvPr/>
            </p:nvSpPr>
            <p:spPr>
              <a:xfrm flipH="1">
                <a:off x="7274487" y="60345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1" name="Google Shape;1111;p40"/>
            <p:cNvGrpSpPr/>
            <p:nvPr/>
          </p:nvGrpSpPr>
          <p:grpSpPr>
            <a:xfrm flipH="1">
              <a:off x="3343478" y="571404"/>
              <a:ext cx="1059248" cy="873319"/>
              <a:chOff x="7029526" y="603457"/>
              <a:chExt cx="1394481" cy="1149709"/>
            </a:xfrm>
          </p:grpSpPr>
          <p:sp>
            <p:nvSpPr>
              <p:cNvPr id="1112" name="Google Shape;1112;p40"/>
              <p:cNvSpPr/>
              <p:nvPr/>
            </p:nvSpPr>
            <p:spPr>
              <a:xfrm rot="-804296" flipH="1">
                <a:off x="7327137" y="706613"/>
                <a:ext cx="583880" cy="892157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0"/>
              <p:cNvSpPr/>
              <p:nvPr/>
            </p:nvSpPr>
            <p:spPr>
              <a:xfrm flipH="1">
                <a:off x="7029526" y="973310"/>
                <a:ext cx="207371" cy="13904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0"/>
              <p:cNvSpPr/>
              <p:nvPr/>
            </p:nvSpPr>
            <p:spPr>
              <a:xfrm flipH="1">
                <a:off x="7760243" y="1648506"/>
                <a:ext cx="155572" cy="104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0"/>
              <p:cNvSpPr/>
              <p:nvPr/>
            </p:nvSpPr>
            <p:spPr>
              <a:xfrm flipH="1">
                <a:off x="8304637" y="136260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0"/>
              <p:cNvSpPr/>
              <p:nvPr/>
            </p:nvSpPr>
            <p:spPr>
              <a:xfrm>
                <a:off x="7935221" y="1407647"/>
                <a:ext cx="235455" cy="173006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0"/>
              <p:cNvSpPr/>
              <p:nvPr/>
            </p:nvSpPr>
            <p:spPr>
              <a:xfrm flipH="1">
                <a:off x="7274487" y="60345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8" name="Google Shape;1118;p40"/>
          <p:cNvGrpSpPr/>
          <p:nvPr/>
        </p:nvGrpSpPr>
        <p:grpSpPr>
          <a:xfrm>
            <a:off x="1049525" y="3027250"/>
            <a:ext cx="1157825" cy="1469325"/>
            <a:chOff x="1401950" y="2310600"/>
            <a:chExt cx="1157825" cy="1469325"/>
          </a:xfrm>
        </p:grpSpPr>
        <p:sp>
          <p:nvSpPr>
            <p:cNvPr id="1119" name="Google Shape;1119;p40"/>
            <p:cNvSpPr/>
            <p:nvPr/>
          </p:nvSpPr>
          <p:spPr>
            <a:xfrm>
              <a:off x="1401950" y="2310600"/>
              <a:ext cx="1125875" cy="1214075"/>
            </a:xfrm>
            <a:custGeom>
              <a:avLst/>
              <a:gdLst/>
              <a:ahLst/>
              <a:cxnLst/>
              <a:rect l="l" t="t" r="r" b="b"/>
              <a:pathLst>
                <a:path w="45035" h="48563" extrusionOk="0">
                  <a:moveTo>
                    <a:pt x="11545" y="0"/>
                  </a:moveTo>
                  <a:cubicBezTo>
                    <a:pt x="5695" y="0"/>
                    <a:pt x="0" y="4486"/>
                    <a:pt x="1475" y="15229"/>
                  </a:cubicBezTo>
                  <a:cubicBezTo>
                    <a:pt x="3781" y="32021"/>
                    <a:pt x="17766" y="48562"/>
                    <a:pt x="17766" y="48562"/>
                  </a:cubicBezTo>
                  <a:lnTo>
                    <a:pt x="40849" y="46808"/>
                  </a:lnTo>
                  <a:cubicBezTo>
                    <a:pt x="40849" y="46808"/>
                    <a:pt x="39771" y="43800"/>
                    <a:pt x="41927" y="31018"/>
                  </a:cubicBezTo>
                  <a:cubicBezTo>
                    <a:pt x="44082" y="18236"/>
                    <a:pt x="45034" y="13474"/>
                    <a:pt x="40849" y="10467"/>
                  </a:cubicBezTo>
                  <a:cubicBezTo>
                    <a:pt x="40389" y="10134"/>
                    <a:pt x="39953" y="9989"/>
                    <a:pt x="39535" y="9989"/>
                  </a:cubicBezTo>
                  <a:cubicBezTo>
                    <a:pt x="36591" y="9989"/>
                    <a:pt x="34536" y="17211"/>
                    <a:pt x="31167" y="17211"/>
                  </a:cubicBezTo>
                  <a:cubicBezTo>
                    <a:pt x="30688" y="17211"/>
                    <a:pt x="30183" y="17065"/>
                    <a:pt x="29646" y="16732"/>
                  </a:cubicBezTo>
                  <a:cubicBezTo>
                    <a:pt x="24784" y="13725"/>
                    <a:pt x="26237" y="10968"/>
                    <a:pt x="20322" y="3950"/>
                  </a:cubicBezTo>
                  <a:cubicBezTo>
                    <a:pt x="18183" y="1422"/>
                    <a:pt x="14839" y="0"/>
                    <a:pt x="11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1487050" y="2472625"/>
              <a:ext cx="526350" cy="537625"/>
            </a:xfrm>
            <a:custGeom>
              <a:avLst/>
              <a:gdLst/>
              <a:ahLst/>
              <a:cxnLst/>
              <a:rect l="l" t="t" r="r" b="b"/>
              <a:pathLst>
                <a:path w="21054" h="21505" extrusionOk="0">
                  <a:moveTo>
                    <a:pt x="18873" y="1"/>
                  </a:moveTo>
                  <a:cubicBezTo>
                    <a:pt x="12733" y="2156"/>
                    <a:pt x="7620" y="6417"/>
                    <a:pt x="3535" y="11755"/>
                  </a:cubicBezTo>
                  <a:cubicBezTo>
                    <a:pt x="2207" y="13459"/>
                    <a:pt x="878" y="15064"/>
                    <a:pt x="1" y="16768"/>
                  </a:cubicBezTo>
                  <a:cubicBezTo>
                    <a:pt x="527" y="18372"/>
                    <a:pt x="1154" y="19951"/>
                    <a:pt x="1806" y="21505"/>
                  </a:cubicBezTo>
                  <a:cubicBezTo>
                    <a:pt x="4337" y="12708"/>
                    <a:pt x="11856" y="5865"/>
                    <a:pt x="21054" y="3535"/>
                  </a:cubicBezTo>
                  <a:cubicBezTo>
                    <a:pt x="20502" y="2507"/>
                    <a:pt x="19826" y="1354"/>
                    <a:pt x="1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1599850" y="2606725"/>
              <a:ext cx="480600" cy="715550"/>
            </a:xfrm>
            <a:custGeom>
              <a:avLst/>
              <a:gdLst/>
              <a:ahLst/>
              <a:cxnLst/>
              <a:rect l="l" t="t" r="r" b="b"/>
              <a:pathLst>
                <a:path w="19224" h="28622" extrusionOk="0">
                  <a:moveTo>
                    <a:pt x="17469" y="0"/>
                  </a:moveTo>
                  <a:cubicBezTo>
                    <a:pt x="8622" y="4010"/>
                    <a:pt x="2908" y="12607"/>
                    <a:pt x="0" y="21805"/>
                  </a:cubicBezTo>
                  <a:cubicBezTo>
                    <a:pt x="1329" y="24311"/>
                    <a:pt x="2732" y="26617"/>
                    <a:pt x="4010" y="28622"/>
                  </a:cubicBezTo>
                  <a:cubicBezTo>
                    <a:pt x="6116" y="18797"/>
                    <a:pt x="11329" y="8948"/>
                    <a:pt x="19223" y="2782"/>
                  </a:cubicBezTo>
                  <a:cubicBezTo>
                    <a:pt x="18497" y="1955"/>
                    <a:pt x="17995" y="1053"/>
                    <a:pt x="17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1817900" y="2710100"/>
              <a:ext cx="371575" cy="814575"/>
            </a:xfrm>
            <a:custGeom>
              <a:avLst/>
              <a:gdLst/>
              <a:ahLst/>
              <a:cxnLst/>
              <a:rect l="l" t="t" r="r" b="b"/>
              <a:pathLst>
                <a:path w="14863" h="32583" extrusionOk="0">
                  <a:moveTo>
                    <a:pt x="11930" y="1"/>
                  </a:moveTo>
                  <a:cubicBezTo>
                    <a:pt x="4938" y="8848"/>
                    <a:pt x="1354" y="19800"/>
                    <a:pt x="0" y="31129"/>
                  </a:cubicBezTo>
                  <a:cubicBezTo>
                    <a:pt x="702" y="32056"/>
                    <a:pt x="1128" y="32582"/>
                    <a:pt x="1128" y="32582"/>
                  </a:cubicBezTo>
                  <a:lnTo>
                    <a:pt x="8772" y="31981"/>
                  </a:lnTo>
                  <a:cubicBezTo>
                    <a:pt x="8070" y="21429"/>
                    <a:pt x="10176" y="10502"/>
                    <a:pt x="14862" y="1204"/>
                  </a:cubicBezTo>
                  <a:lnTo>
                    <a:pt x="14862" y="1204"/>
                  </a:lnTo>
                  <a:cubicBezTo>
                    <a:pt x="14758" y="1217"/>
                    <a:pt x="14652" y="1224"/>
                    <a:pt x="14546" y="1224"/>
                  </a:cubicBezTo>
                  <a:cubicBezTo>
                    <a:pt x="14065" y="1224"/>
                    <a:pt x="13562" y="1081"/>
                    <a:pt x="13008" y="752"/>
                  </a:cubicBezTo>
                  <a:cubicBezTo>
                    <a:pt x="12607" y="502"/>
                    <a:pt x="12256" y="251"/>
                    <a:pt x="11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2178800" y="2599825"/>
              <a:ext cx="236225" cy="896025"/>
            </a:xfrm>
            <a:custGeom>
              <a:avLst/>
              <a:gdLst/>
              <a:ahLst/>
              <a:cxnLst/>
              <a:rect l="l" t="t" r="r" b="b"/>
              <a:pathLst>
                <a:path w="9449" h="35841" extrusionOk="0">
                  <a:moveTo>
                    <a:pt x="5965" y="1"/>
                  </a:moveTo>
                  <a:cubicBezTo>
                    <a:pt x="5038" y="1078"/>
                    <a:pt x="4136" y="2532"/>
                    <a:pt x="3183" y="3685"/>
                  </a:cubicBezTo>
                  <a:cubicBezTo>
                    <a:pt x="928" y="14136"/>
                    <a:pt x="0" y="25264"/>
                    <a:pt x="1830" y="35840"/>
                  </a:cubicBezTo>
                  <a:lnTo>
                    <a:pt x="9449" y="35264"/>
                  </a:lnTo>
                  <a:cubicBezTo>
                    <a:pt x="6943" y="23710"/>
                    <a:pt x="6291" y="11730"/>
                    <a:pt x="5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1430675" y="2361725"/>
              <a:ext cx="493750" cy="332725"/>
            </a:xfrm>
            <a:custGeom>
              <a:avLst/>
              <a:gdLst/>
              <a:ahLst/>
              <a:cxnLst/>
              <a:rect l="l" t="t" r="r" b="b"/>
              <a:pathLst>
                <a:path w="19750" h="13309" extrusionOk="0">
                  <a:moveTo>
                    <a:pt x="17043" y="1"/>
                  </a:moveTo>
                  <a:cubicBezTo>
                    <a:pt x="11329" y="1279"/>
                    <a:pt x="4261" y="2632"/>
                    <a:pt x="351" y="6868"/>
                  </a:cubicBezTo>
                  <a:cubicBezTo>
                    <a:pt x="25" y="8672"/>
                    <a:pt x="0" y="10778"/>
                    <a:pt x="326" y="13184"/>
                  </a:cubicBezTo>
                  <a:cubicBezTo>
                    <a:pt x="326" y="13209"/>
                    <a:pt x="351" y="13259"/>
                    <a:pt x="351" y="13309"/>
                  </a:cubicBezTo>
                  <a:cubicBezTo>
                    <a:pt x="4888" y="7620"/>
                    <a:pt x="12732" y="4011"/>
                    <a:pt x="19750" y="2607"/>
                  </a:cubicBezTo>
                  <a:cubicBezTo>
                    <a:pt x="19549" y="2357"/>
                    <a:pt x="19374" y="2131"/>
                    <a:pt x="19173" y="1905"/>
                  </a:cubicBezTo>
                  <a:cubicBezTo>
                    <a:pt x="18547" y="1179"/>
                    <a:pt x="17820" y="527"/>
                    <a:pt x="17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1730800" y="3387575"/>
              <a:ext cx="828975" cy="392350"/>
            </a:xfrm>
            <a:custGeom>
              <a:avLst/>
              <a:gdLst/>
              <a:ahLst/>
              <a:cxnLst/>
              <a:rect l="l" t="t" r="r" b="b"/>
              <a:pathLst>
                <a:path w="33159" h="15694" extrusionOk="0">
                  <a:moveTo>
                    <a:pt x="25935" y="0"/>
                  </a:moveTo>
                  <a:cubicBezTo>
                    <a:pt x="24567" y="0"/>
                    <a:pt x="22590" y="122"/>
                    <a:pt x="19524" y="345"/>
                  </a:cubicBezTo>
                  <a:cubicBezTo>
                    <a:pt x="11630" y="897"/>
                    <a:pt x="3484" y="4030"/>
                    <a:pt x="3484" y="4030"/>
                  </a:cubicBezTo>
                  <a:cubicBezTo>
                    <a:pt x="552" y="5233"/>
                    <a:pt x="0" y="8616"/>
                    <a:pt x="1053" y="11624"/>
                  </a:cubicBezTo>
                  <a:cubicBezTo>
                    <a:pt x="1898" y="13982"/>
                    <a:pt x="2959" y="15693"/>
                    <a:pt x="6170" y="15693"/>
                  </a:cubicBezTo>
                  <a:cubicBezTo>
                    <a:pt x="7054" y="15693"/>
                    <a:pt x="8100" y="15564"/>
                    <a:pt x="9349" y="15283"/>
                  </a:cubicBezTo>
                  <a:cubicBezTo>
                    <a:pt x="15138" y="13954"/>
                    <a:pt x="29399" y="11799"/>
                    <a:pt x="31279" y="8992"/>
                  </a:cubicBezTo>
                  <a:cubicBezTo>
                    <a:pt x="33158" y="6160"/>
                    <a:pt x="31479" y="2125"/>
                    <a:pt x="29775" y="997"/>
                  </a:cubicBezTo>
                  <a:cubicBezTo>
                    <a:pt x="28746" y="306"/>
                    <a:pt x="28103" y="0"/>
                    <a:pt x="259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1833075" y="3542150"/>
              <a:ext cx="686600" cy="200650"/>
            </a:xfrm>
            <a:custGeom>
              <a:avLst/>
              <a:gdLst/>
              <a:ahLst/>
              <a:cxnLst/>
              <a:rect l="l" t="t" r="r" b="b"/>
              <a:pathLst>
                <a:path w="27464" h="8026" extrusionOk="0">
                  <a:moveTo>
                    <a:pt x="25152" y="0"/>
                  </a:moveTo>
                  <a:cubicBezTo>
                    <a:pt x="23913" y="0"/>
                    <a:pt x="21966" y="218"/>
                    <a:pt x="18992" y="759"/>
                  </a:cubicBezTo>
                  <a:cubicBezTo>
                    <a:pt x="13729" y="1686"/>
                    <a:pt x="797" y="4744"/>
                    <a:pt x="320" y="6573"/>
                  </a:cubicBezTo>
                  <a:cubicBezTo>
                    <a:pt x="0" y="7821"/>
                    <a:pt x="1211" y="8025"/>
                    <a:pt x="2038" y="8025"/>
                  </a:cubicBezTo>
                  <a:cubicBezTo>
                    <a:pt x="2440" y="8025"/>
                    <a:pt x="2752" y="7977"/>
                    <a:pt x="2752" y="7977"/>
                  </a:cubicBezTo>
                  <a:cubicBezTo>
                    <a:pt x="9744" y="6924"/>
                    <a:pt x="24732" y="2889"/>
                    <a:pt x="25834" y="2363"/>
                  </a:cubicBezTo>
                  <a:cubicBezTo>
                    <a:pt x="26937" y="1836"/>
                    <a:pt x="27463" y="809"/>
                    <a:pt x="26887" y="333"/>
                  </a:cubicBezTo>
                  <a:cubicBezTo>
                    <a:pt x="26627" y="127"/>
                    <a:pt x="26095" y="0"/>
                    <a:pt x="25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40"/>
          <p:cNvGrpSpPr/>
          <p:nvPr/>
        </p:nvGrpSpPr>
        <p:grpSpPr>
          <a:xfrm>
            <a:off x="7089050" y="3027238"/>
            <a:ext cx="1157825" cy="1469325"/>
            <a:chOff x="6584225" y="2312688"/>
            <a:chExt cx="1157825" cy="1469325"/>
          </a:xfrm>
        </p:grpSpPr>
        <p:sp>
          <p:nvSpPr>
            <p:cNvPr id="1128" name="Google Shape;1128;p40"/>
            <p:cNvSpPr/>
            <p:nvPr/>
          </p:nvSpPr>
          <p:spPr>
            <a:xfrm flipH="1">
              <a:off x="6616175" y="2312688"/>
              <a:ext cx="1125875" cy="1214075"/>
            </a:xfrm>
            <a:custGeom>
              <a:avLst/>
              <a:gdLst/>
              <a:ahLst/>
              <a:cxnLst/>
              <a:rect l="l" t="t" r="r" b="b"/>
              <a:pathLst>
                <a:path w="45035" h="48563" extrusionOk="0">
                  <a:moveTo>
                    <a:pt x="11545" y="0"/>
                  </a:moveTo>
                  <a:cubicBezTo>
                    <a:pt x="5695" y="0"/>
                    <a:pt x="0" y="4486"/>
                    <a:pt x="1475" y="15229"/>
                  </a:cubicBezTo>
                  <a:cubicBezTo>
                    <a:pt x="3781" y="32021"/>
                    <a:pt x="17766" y="48562"/>
                    <a:pt x="17766" y="48562"/>
                  </a:cubicBezTo>
                  <a:lnTo>
                    <a:pt x="40849" y="46808"/>
                  </a:lnTo>
                  <a:cubicBezTo>
                    <a:pt x="40849" y="46808"/>
                    <a:pt x="39771" y="43800"/>
                    <a:pt x="41927" y="31018"/>
                  </a:cubicBezTo>
                  <a:cubicBezTo>
                    <a:pt x="44082" y="18236"/>
                    <a:pt x="45034" y="13474"/>
                    <a:pt x="40849" y="10467"/>
                  </a:cubicBezTo>
                  <a:cubicBezTo>
                    <a:pt x="40389" y="10134"/>
                    <a:pt x="39953" y="9989"/>
                    <a:pt x="39535" y="9989"/>
                  </a:cubicBezTo>
                  <a:cubicBezTo>
                    <a:pt x="36591" y="9989"/>
                    <a:pt x="34536" y="17211"/>
                    <a:pt x="31167" y="17211"/>
                  </a:cubicBezTo>
                  <a:cubicBezTo>
                    <a:pt x="30688" y="17211"/>
                    <a:pt x="30183" y="17065"/>
                    <a:pt x="29646" y="16732"/>
                  </a:cubicBezTo>
                  <a:cubicBezTo>
                    <a:pt x="24784" y="13725"/>
                    <a:pt x="26237" y="10968"/>
                    <a:pt x="20322" y="3950"/>
                  </a:cubicBezTo>
                  <a:cubicBezTo>
                    <a:pt x="18183" y="1422"/>
                    <a:pt x="14839" y="0"/>
                    <a:pt x="11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0"/>
            <p:cNvSpPr/>
            <p:nvPr/>
          </p:nvSpPr>
          <p:spPr>
            <a:xfrm flipH="1">
              <a:off x="7130600" y="2474713"/>
              <a:ext cx="526350" cy="537625"/>
            </a:xfrm>
            <a:custGeom>
              <a:avLst/>
              <a:gdLst/>
              <a:ahLst/>
              <a:cxnLst/>
              <a:rect l="l" t="t" r="r" b="b"/>
              <a:pathLst>
                <a:path w="21054" h="21505" extrusionOk="0">
                  <a:moveTo>
                    <a:pt x="18873" y="1"/>
                  </a:moveTo>
                  <a:cubicBezTo>
                    <a:pt x="12733" y="2156"/>
                    <a:pt x="7620" y="6417"/>
                    <a:pt x="3535" y="11755"/>
                  </a:cubicBezTo>
                  <a:cubicBezTo>
                    <a:pt x="2207" y="13459"/>
                    <a:pt x="878" y="15064"/>
                    <a:pt x="1" y="16768"/>
                  </a:cubicBezTo>
                  <a:cubicBezTo>
                    <a:pt x="527" y="18372"/>
                    <a:pt x="1154" y="19951"/>
                    <a:pt x="1806" y="21505"/>
                  </a:cubicBezTo>
                  <a:cubicBezTo>
                    <a:pt x="4337" y="12708"/>
                    <a:pt x="11856" y="5865"/>
                    <a:pt x="21054" y="3535"/>
                  </a:cubicBezTo>
                  <a:cubicBezTo>
                    <a:pt x="20502" y="2507"/>
                    <a:pt x="19826" y="1354"/>
                    <a:pt x="1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 flipH="1">
              <a:off x="7063550" y="2608813"/>
              <a:ext cx="480600" cy="715550"/>
            </a:xfrm>
            <a:custGeom>
              <a:avLst/>
              <a:gdLst/>
              <a:ahLst/>
              <a:cxnLst/>
              <a:rect l="l" t="t" r="r" b="b"/>
              <a:pathLst>
                <a:path w="19224" h="28622" extrusionOk="0">
                  <a:moveTo>
                    <a:pt x="17469" y="0"/>
                  </a:moveTo>
                  <a:cubicBezTo>
                    <a:pt x="8622" y="4010"/>
                    <a:pt x="2908" y="12607"/>
                    <a:pt x="0" y="21805"/>
                  </a:cubicBezTo>
                  <a:cubicBezTo>
                    <a:pt x="1329" y="24311"/>
                    <a:pt x="2732" y="26617"/>
                    <a:pt x="4010" y="28622"/>
                  </a:cubicBezTo>
                  <a:cubicBezTo>
                    <a:pt x="6116" y="18797"/>
                    <a:pt x="11329" y="8948"/>
                    <a:pt x="19223" y="2782"/>
                  </a:cubicBezTo>
                  <a:cubicBezTo>
                    <a:pt x="18497" y="1955"/>
                    <a:pt x="17995" y="1053"/>
                    <a:pt x="17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 flipH="1">
              <a:off x="6954525" y="2712188"/>
              <a:ext cx="371575" cy="814575"/>
            </a:xfrm>
            <a:custGeom>
              <a:avLst/>
              <a:gdLst/>
              <a:ahLst/>
              <a:cxnLst/>
              <a:rect l="l" t="t" r="r" b="b"/>
              <a:pathLst>
                <a:path w="14863" h="32583" extrusionOk="0">
                  <a:moveTo>
                    <a:pt x="11930" y="1"/>
                  </a:moveTo>
                  <a:cubicBezTo>
                    <a:pt x="4938" y="8848"/>
                    <a:pt x="1354" y="19800"/>
                    <a:pt x="0" y="31129"/>
                  </a:cubicBezTo>
                  <a:cubicBezTo>
                    <a:pt x="702" y="32056"/>
                    <a:pt x="1128" y="32582"/>
                    <a:pt x="1128" y="32582"/>
                  </a:cubicBezTo>
                  <a:lnTo>
                    <a:pt x="8772" y="31981"/>
                  </a:lnTo>
                  <a:cubicBezTo>
                    <a:pt x="8070" y="21429"/>
                    <a:pt x="10176" y="10502"/>
                    <a:pt x="14862" y="1204"/>
                  </a:cubicBezTo>
                  <a:lnTo>
                    <a:pt x="14862" y="1204"/>
                  </a:lnTo>
                  <a:cubicBezTo>
                    <a:pt x="14758" y="1217"/>
                    <a:pt x="14652" y="1224"/>
                    <a:pt x="14546" y="1224"/>
                  </a:cubicBezTo>
                  <a:cubicBezTo>
                    <a:pt x="14065" y="1224"/>
                    <a:pt x="13562" y="1081"/>
                    <a:pt x="13008" y="752"/>
                  </a:cubicBezTo>
                  <a:cubicBezTo>
                    <a:pt x="12607" y="502"/>
                    <a:pt x="12256" y="251"/>
                    <a:pt x="11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 flipH="1">
              <a:off x="6728975" y="2601913"/>
              <a:ext cx="236225" cy="896025"/>
            </a:xfrm>
            <a:custGeom>
              <a:avLst/>
              <a:gdLst/>
              <a:ahLst/>
              <a:cxnLst/>
              <a:rect l="l" t="t" r="r" b="b"/>
              <a:pathLst>
                <a:path w="9449" h="35841" extrusionOk="0">
                  <a:moveTo>
                    <a:pt x="5965" y="1"/>
                  </a:moveTo>
                  <a:cubicBezTo>
                    <a:pt x="5038" y="1078"/>
                    <a:pt x="4136" y="2532"/>
                    <a:pt x="3183" y="3685"/>
                  </a:cubicBezTo>
                  <a:cubicBezTo>
                    <a:pt x="928" y="14136"/>
                    <a:pt x="0" y="25264"/>
                    <a:pt x="1830" y="35840"/>
                  </a:cubicBezTo>
                  <a:lnTo>
                    <a:pt x="9449" y="35264"/>
                  </a:lnTo>
                  <a:cubicBezTo>
                    <a:pt x="6943" y="23710"/>
                    <a:pt x="6291" y="11730"/>
                    <a:pt x="5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 flipH="1">
              <a:off x="7219575" y="2363813"/>
              <a:ext cx="493750" cy="332725"/>
            </a:xfrm>
            <a:custGeom>
              <a:avLst/>
              <a:gdLst/>
              <a:ahLst/>
              <a:cxnLst/>
              <a:rect l="l" t="t" r="r" b="b"/>
              <a:pathLst>
                <a:path w="19750" h="13309" extrusionOk="0">
                  <a:moveTo>
                    <a:pt x="17043" y="1"/>
                  </a:moveTo>
                  <a:cubicBezTo>
                    <a:pt x="11329" y="1279"/>
                    <a:pt x="4261" y="2632"/>
                    <a:pt x="351" y="6868"/>
                  </a:cubicBezTo>
                  <a:cubicBezTo>
                    <a:pt x="25" y="8672"/>
                    <a:pt x="0" y="10778"/>
                    <a:pt x="326" y="13184"/>
                  </a:cubicBezTo>
                  <a:cubicBezTo>
                    <a:pt x="326" y="13209"/>
                    <a:pt x="351" y="13259"/>
                    <a:pt x="351" y="13309"/>
                  </a:cubicBezTo>
                  <a:cubicBezTo>
                    <a:pt x="4888" y="7620"/>
                    <a:pt x="12732" y="4011"/>
                    <a:pt x="19750" y="2607"/>
                  </a:cubicBezTo>
                  <a:cubicBezTo>
                    <a:pt x="19549" y="2357"/>
                    <a:pt x="19374" y="2131"/>
                    <a:pt x="19173" y="1905"/>
                  </a:cubicBezTo>
                  <a:cubicBezTo>
                    <a:pt x="18547" y="1179"/>
                    <a:pt x="17820" y="527"/>
                    <a:pt x="17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 flipH="1">
              <a:off x="6584225" y="3389663"/>
              <a:ext cx="828975" cy="392350"/>
            </a:xfrm>
            <a:custGeom>
              <a:avLst/>
              <a:gdLst/>
              <a:ahLst/>
              <a:cxnLst/>
              <a:rect l="l" t="t" r="r" b="b"/>
              <a:pathLst>
                <a:path w="33159" h="15694" extrusionOk="0">
                  <a:moveTo>
                    <a:pt x="25935" y="0"/>
                  </a:moveTo>
                  <a:cubicBezTo>
                    <a:pt x="24567" y="0"/>
                    <a:pt x="22590" y="122"/>
                    <a:pt x="19524" y="345"/>
                  </a:cubicBezTo>
                  <a:cubicBezTo>
                    <a:pt x="11630" y="897"/>
                    <a:pt x="3484" y="4030"/>
                    <a:pt x="3484" y="4030"/>
                  </a:cubicBezTo>
                  <a:cubicBezTo>
                    <a:pt x="552" y="5233"/>
                    <a:pt x="0" y="8616"/>
                    <a:pt x="1053" y="11624"/>
                  </a:cubicBezTo>
                  <a:cubicBezTo>
                    <a:pt x="1898" y="13982"/>
                    <a:pt x="2959" y="15693"/>
                    <a:pt x="6170" y="15693"/>
                  </a:cubicBezTo>
                  <a:cubicBezTo>
                    <a:pt x="7054" y="15693"/>
                    <a:pt x="8100" y="15564"/>
                    <a:pt x="9349" y="15283"/>
                  </a:cubicBezTo>
                  <a:cubicBezTo>
                    <a:pt x="15138" y="13954"/>
                    <a:pt x="29399" y="11799"/>
                    <a:pt x="31279" y="8992"/>
                  </a:cubicBezTo>
                  <a:cubicBezTo>
                    <a:pt x="33158" y="6160"/>
                    <a:pt x="31479" y="2125"/>
                    <a:pt x="29775" y="997"/>
                  </a:cubicBezTo>
                  <a:cubicBezTo>
                    <a:pt x="28746" y="306"/>
                    <a:pt x="28103" y="0"/>
                    <a:pt x="259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 flipH="1">
              <a:off x="6624325" y="3544238"/>
              <a:ext cx="686600" cy="200650"/>
            </a:xfrm>
            <a:custGeom>
              <a:avLst/>
              <a:gdLst/>
              <a:ahLst/>
              <a:cxnLst/>
              <a:rect l="l" t="t" r="r" b="b"/>
              <a:pathLst>
                <a:path w="27464" h="8026" extrusionOk="0">
                  <a:moveTo>
                    <a:pt x="25152" y="0"/>
                  </a:moveTo>
                  <a:cubicBezTo>
                    <a:pt x="23913" y="0"/>
                    <a:pt x="21966" y="218"/>
                    <a:pt x="18992" y="759"/>
                  </a:cubicBezTo>
                  <a:cubicBezTo>
                    <a:pt x="13729" y="1686"/>
                    <a:pt x="797" y="4744"/>
                    <a:pt x="320" y="6573"/>
                  </a:cubicBezTo>
                  <a:cubicBezTo>
                    <a:pt x="0" y="7821"/>
                    <a:pt x="1211" y="8025"/>
                    <a:pt x="2038" y="8025"/>
                  </a:cubicBezTo>
                  <a:cubicBezTo>
                    <a:pt x="2440" y="8025"/>
                    <a:pt x="2752" y="7977"/>
                    <a:pt x="2752" y="7977"/>
                  </a:cubicBezTo>
                  <a:cubicBezTo>
                    <a:pt x="9744" y="6924"/>
                    <a:pt x="24732" y="2889"/>
                    <a:pt x="25834" y="2363"/>
                  </a:cubicBezTo>
                  <a:cubicBezTo>
                    <a:pt x="26937" y="1836"/>
                    <a:pt x="27463" y="809"/>
                    <a:pt x="26887" y="333"/>
                  </a:cubicBezTo>
                  <a:cubicBezTo>
                    <a:pt x="26627" y="127"/>
                    <a:pt x="26095" y="0"/>
                    <a:pt x="25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608880" y="1092349"/>
            <a:ext cx="3966777" cy="11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USABILITY GOALS &amp;</a:t>
            </a:r>
            <a:br>
              <a:rPr lang="en-US" sz="3000" dirty="0"/>
            </a:br>
            <a:r>
              <a:rPr lang="en-US" sz="3000" dirty="0"/>
              <a:t> KEY MEASUREMENTS</a:t>
            </a:r>
            <a:endParaRPr sz="3000" dirty="0"/>
          </a:p>
        </p:txBody>
      </p:sp>
      <p:sp>
        <p:nvSpPr>
          <p:cNvPr id="1008" name="Google Shape;1008;p38"/>
          <p:cNvSpPr txBox="1">
            <a:spLocks noGrp="1"/>
          </p:cNvSpPr>
          <p:nvPr>
            <p:ph type="body" idx="1"/>
          </p:nvPr>
        </p:nvSpPr>
        <p:spPr>
          <a:xfrm>
            <a:off x="762083" y="2309820"/>
            <a:ext cx="7289717" cy="2008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/>
              <a:t>Feature engagement:</a:t>
            </a:r>
            <a:r>
              <a:rPr lang="en-US" dirty="0"/>
              <a:t> Use post-interaction surveys to assess user interest in key features (e.g., symptom checker, appointment scheduling) on a scale of 1-10 to gauge their likelihood of regular use.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/>
              <a:t>Intuitive navigation:</a:t>
            </a:r>
            <a:r>
              <a:rPr lang="en-US" dirty="0"/>
              <a:t> Track the number of navigation errors (e.g., </a:t>
            </a:r>
            <a:r>
              <a:rPr lang="en-US" dirty="0" err="1"/>
              <a:t>misclicks</a:t>
            </a:r>
            <a:r>
              <a:rPr lang="en-US" dirty="0"/>
              <a:t> or unintended page visits) users make while completing tasks such as booking an appointment or accessing health records.</a:t>
            </a:r>
          </a:p>
        </p:txBody>
      </p:sp>
    </p:spTree>
    <p:extLst>
      <p:ext uri="{BB962C8B-B14F-4D97-AF65-F5344CB8AC3E}">
        <p14:creationId xmlns:p14="http://schemas.microsoft.com/office/powerpoint/2010/main" val="30901429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>
          <a:extLst>
            <a:ext uri="{FF2B5EF4-FFF2-40B4-BE49-F238E27FC236}">
              <a16:creationId xmlns:a16="http://schemas.microsoft.com/office/drawing/2014/main" id="{6FAB7BD5-A4CD-889B-9D8B-03C9AD8C6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>
            <a:extLst>
              <a:ext uri="{FF2B5EF4-FFF2-40B4-BE49-F238E27FC236}">
                <a16:creationId xmlns:a16="http://schemas.microsoft.com/office/drawing/2014/main" id="{BC726FF1-DD6A-8231-0D0A-B7028F6121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0800" y="253209"/>
            <a:ext cx="4182200" cy="5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Process Data</a:t>
            </a:r>
            <a:endParaRPr sz="2800" dirty="0"/>
          </a:p>
        </p:txBody>
      </p:sp>
      <p:sp>
        <p:nvSpPr>
          <p:cNvPr id="1008" name="Google Shape;1008;p38">
            <a:extLst>
              <a:ext uri="{FF2B5EF4-FFF2-40B4-BE49-F238E27FC236}">
                <a16:creationId xmlns:a16="http://schemas.microsoft.com/office/drawing/2014/main" id="{36FD9C6B-BD11-FD93-E433-67DD9569E9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937" y="1215317"/>
            <a:ext cx="5597976" cy="1636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500" b="1" dirty="0"/>
              <a:t>All 3 participants:</a:t>
            </a:r>
            <a:endParaRPr lang="en-US" sz="1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Found the appointment booking interface difficult to navigate.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Desired better integration with external calendars for scheduling.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Have no trouble interacting with the chatbot</a:t>
            </a:r>
          </a:p>
        </p:txBody>
      </p:sp>
      <p:grpSp>
        <p:nvGrpSpPr>
          <p:cNvPr id="1009" name="Google Shape;1009;p38">
            <a:extLst>
              <a:ext uri="{FF2B5EF4-FFF2-40B4-BE49-F238E27FC236}">
                <a16:creationId xmlns:a16="http://schemas.microsoft.com/office/drawing/2014/main" id="{BA9ED651-76D5-0BE6-76EC-CC956B4BC081}"/>
              </a:ext>
            </a:extLst>
          </p:cNvPr>
          <p:cNvGrpSpPr/>
          <p:nvPr/>
        </p:nvGrpSpPr>
        <p:grpSpPr>
          <a:xfrm>
            <a:off x="6231845" y="1677249"/>
            <a:ext cx="2912155" cy="2203380"/>
            <a:chOff x="4695825" y="983769"/>
            <a:chExt cx="3962116" cy="2997797"/>
          </a:xfrm>
        </p:grpSpPr>
        <p:sp>
          <p:nvSpPr>
            <p:cNvPr id="1010" name="Google Shape;1010;p38">
              <a:extLst>
                <a:ext uri="{FF2B5EF4-FFF2-40B4-BE49-F238E27FC236}">
                  <a16:creationId xmlns:a16="http://schemas.microsoft.com/office/drawing/2014/main" id="{056C7EEE-C091-F654-3177-9CE677B310FC}"/>
                </a:ext>
              </a:extLst>
            </p:cNvPr>
            <p:cNvSpPr/>
            <p:nvPr/>
          </p:nvSpPr>
          <p:spPr>
            <a:xfrm>
              <a:off x="4695825" y="3257550"/>
              <a:ext cx="3295500" cy="476400"/>
            </a:xfrm>
            <a:prstGeom prst="ellipse">
              <a:avLst/>
            </a:prstGeom>
            <a:solidFill>
              <a:schemeClr val="accent5">
                <a:alpha val="566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8">
              <a:extLst>
                <a:ext uri="{FF2B5EF4-FFF2-40B4-BE49-F238E27FC236}">
                  <a16:creationId xmlns:a16="http://schemas.microsoft.com/office/drawing/2014/main" id="{C005E57A-AB9E-82B7-8D18-E77C2CDF48E7}"/>
                </a:ext>
              </a:extLst>
            </p:cNvPr>
            <p:cNvGrpSpPr/>
            <p:nvPr/>
          </p:nvGrpSpPr>
          <p:grpSpPr>
            <a:xfrm>
              <a:off x="4819440" y="983769"/>
              <a:ext cx="3838501" cy="2997797"/>
              <a:chOff x="4862925" y="1171430"/>
              <a:chExt cx="3518978" cy="2748255"/>
            </a:xfrm>
          </p:grpSpPr>
          <p:grpSp>
            <p:nvGrpSpPr>
              <p:cNvPr id="1012" name="Google Shape;1012;p38">
                <a:extLst>
                  <a:ext uri="{FF2B5EF4-FFF2-40B4-BE49-F238E27FC236}">
                    <a16:creationId xmlns:a16="http://schemas.microsoft.com/office/drawing/2014/main" id="{7C27649D-093B-5CC5-FBC9-53672709E0D6}"/>
                  </a:ext>
                </a:extLst>
              </p:cNvPr>
              <p:cNvGrpSpPr/>
              <p:nvPr/>
            </p:nvGrpSpPr>
            <p:grpSpPr>
              <a:xfrm>
                <a:off x="4862925" y="1171430"/>
                <a:ext cx="3388064" cy="2748255"/>
                <a:chOff x="4831775" y="1102668"/>
                <a:chExt cx="3388064" cy="2748255"/>
              </a:xfrm>
            </p:grpSpPr>
            <p:sp>
              <p:nvSpPr>
                <p:cNvPr id="1013" name="Google Shape;1013;p38">
                  <a:extLst>
                    <a:ext uri="{FF2B5EF4-FFF2-40B4-BE49-F238E27FC236}">
                      <a16:creationId xmlns:a16="http://schemas.microsoft.com/office/drawing/2014/main" id="{E71AE2AB-73FD-7116-DA10-2B79518F5D8C}"/>
                    </a:ext>
                  </a:extLst>
                </p:cNvPr>
                <p:cNvSpPr/>
                <p:nvPr/>
              </p:nvSpPr>
              <p:spPr>
                <a:xfrm rot="-3147065">
                  <a:off x="7561673" y="1308689"/>
                  <a:ext cx="252311" cy="170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362" extrusionOk="0">
                      <a:moveTo>
                        <a:pt x="1668" y="1"/>
                      </a:moveTo>
                      <a:cubicBezTo>
                        <a:pt x="193" y="1"/>
                        <a:pt x="0" y="2361"/>
                        <a:pt x="1883" y="2361"/>
                      </a:cubicBezTo>
                      <a:cubicBezTo>
                        <a:pt x="3311" y="2361"/>
                        <a:pt x="3487" y="56"/>
                        <a:pt x="1783" y="5"/>
                      </a:cubicBezTo>
                      <a:cubicBezTo>
                        <a:pt x="1744" y="2"/>
                        <a:pt x="1706" y="1"/>
                        <a:pt x="16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8">
                  <a:extLst>
                    <a:ext uri="{FF2B5EF4-FFF2-40B4-BE49-F238E27FC236}">
                      <a16:creationId xmlns:a16="http://schemas.microsoft.com/office/drawing/2014/main" id="{E969A5FF-7CD6-89E5-6512-16E598DC3651}"/>
                    </a:ext>
                  </a:extLst>
                </p:cNvPr>
                <p:cNvSpPr/>
                <p:nvPr/>
              </p:nvSpPr>
              <p:spPr>
                <a:xfrm rot="-3147065">
                  <a:off x="7183146" y="1154367"/>
                  <a:ext cx="194931" cy="13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4" h="1810" extrusionOk="0">
                      <a:moveTo>
                        <a:pt x="1275" y="1"/>
                      </a:moveTo>
                      <a:cubicBezTo>
                        <a:pt x="153" y="1"/>
                        <a:pt x="1" y="1809"/>
                        <a:pt x="1466" y="1809"/>
                      </a:cubicBezTo>
                      <a:cubicBezTo>
                        <a:pt x="2569" y="1809"/>
                        <a:pt x="2694" y="30"/>
                        <a:pt x="1366" y="5"/>
                      </a:cubicBezTo>
                      <a:cubicBezTo>
                        <a:pt x="1335" y="2"/>
                        <a:pt x="1305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8">
                  <a:extLst>
                    <a:ext uri="{FF2B5EF4-FFF2-40B4-BE49-F238E27FC236}">
                      <a16:creationId xmlns:a16="http://schemas.microsoft.com/office/drawing/2014/main" id="{1329BFDF-CCB2-8D70-0CFE-69FE5ED4B3AD}"/>
                    </a:ext>
                  </a:extLst>
                </p:cNvPr>
                <p:cNvSpPr/>
                <p:nvPr/>
              </p:nvSpPr>
              <p:spPr>
                <a:xfrm>
                  <a:off x="5601471" y="1742701"/>
                  <a:ext cx="1352297" cy="1503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8" h="38667" extrusionOk="0">
                      <a:moveTo>
                        <a:pt x="16229" y="0"/>
                      </a:moveTo>
                      <a:cubicBezTo>
                        <a:pt x="8063" y="0"/>
                        <a:pt x="51" y="591"/>
                        <a:pt x="100" y="1834"/>
                      </a:cubicBezTo>
                      <a:cubicBezTo>
                        <a:pt x="100" y="13713"/>
                        <a:pt x="0" y="24841"/>
                        <a:pt x="552" y="37398"/>
                      </a:cubicBezTo>
                      <a:cubicBezTo>
                        <a:pt x="590" y="38365"/>
                        <a:pt x="7528" y="38667"/>
                        <a:pt x="14856" y="38667"/>
                      </a:cubicBezTo>
                      <a:cubicBezTo>
                        <a:pt x="21954" y="38667"/>
                        <a:pt x="29417" y="38384"/>
                        <a:pt x="31329" y="38150"/>
                      </a:cubicBezTo>
                      <a:cubicBezTo>
                        <a:pt x="34787" y="37724"/>
                        <a:pt x="33284" y="36295"/>
                        <a:pt x="33309" y="21333"/>
                      </a:cubicBezTo>
                      <a:cubicBezTo>
                        <a:pt x="33334" y="14240"/>
                        <a:pt x="33309" y="8926"/>
                        <a:pt x="33309" y="1834"/>
                      </a:cubicBezTo>
                      <a:cubicBezTo>
                        <a:pt x="33321" y="635"/>
                        <a:pt x="24693" y="0"/>
                        <a:pt x="162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38">
                  <a:extLst>
                    <a:ext uri="{FF2B5EF4-FFF2-40B4-BE49-F238E27FC236}">
                      <a16:creationId xmlns:a16="http://schemas.microsoft.com/office/drawing/2014/main" id="{855246D7-23EC-ABA5-E570-34952C9B0C84}"/>
                    </a:ext>
                  </a:extLst>
                </p:cNvPr>
                <p:cNvSpPr/>
                <p:nvPr/>
              </p:nvSpPr>
              <p:spPr>
                <a:xfrm>
                  <a:off x="5643688" y="1852752"/>
                  <a:ext cx="182856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3139" extrusionOk="0">
                      <a:moveTo>
                        <a:pt x="2259" y="0"/>
                      </a:moveTo>
                      <a:cubicBezTo>
                        <a:pt x="278" y="0"/>
                        <a:pt x="0" y="3138"/>
                        <a:pt x="2548" y="3138"/>
                      </a:cubicBezTo>
                      <a:cubicBezTo>
                        <a:pt x="4453" y="3138"/>
                        <a:pt x="4704" y="55"/>
                        <a:pt x="2398" y="5"/>
                      </a:cubicBezTo>
                      <a:cubicBezTo>
                        <a:pt x="2351" y="2"/>
                        <a:pt x="2305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38">
                  <a:extLst>
                    <a:ext uri="{FF2B5EF4-FFF2-40B4-BE49-F238E27FC236}">
                      <a16:creationId xmlns:a16="http://schemas.microsoft.com/office/drawing/2014/main" id="{B8F510B2-FC33-4D4E-97DF-621C60430E04}"/>
                    </a:ext>
                  </a:extLst>
                </p:cNvPr>
                <p:cNvSpPr/>
                <p:nvPr/>
              </p:nvSpPr>
              <p:spPr>
                <a:xfrm>
                  <a:off x="6197052" y="2402228"/>
                  <a:ext cx="181923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9" extrusionOk="0">
                      <a:moveTo>
                        <a:pt x="2260" y="1"/>
                      </a:moveTo>
                      <a:cubicBezTo>
                        <a:pt x="279" y="1"/>
                        <a:pt x="1" y="3138"/>
                        <a:pt x="2549" y="3138"/>
                      </a:cubicBezTo>
                      <a:cubicBezTo>
                        <a:pt x="4454" y="3138"/>
                        <a:pt x="4679" y="81"/>
                        <a:pt x="2399" y="6"/>
                      </a:cubicBezTo>
                      <a:cubicBezTo>
                        <a:pt x="2351" y="2"/>
                        <a:pt x="2305" y="1"/>
                        <a:pt x="22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38">
                  <a:extLst>
                    <a:ext uri="{FF2B5EF4-FFF2-40B4-BE49-F238E27FC236}">
                      <a16:creationId xmlns:a16="http://schemas.microsoft.com/office/drawing/2014/main" id="{F3C6C862-1B67-4E1C-C7BC-4FC2C5C5AC80}"/>
                    </a:ext>
                  </a:extLst>
                </p:cNvPr>
                <p:cNvSpPr/>
                <p:nvPr/>
              </p:nvSpPr>
              <p:spPr>
                <a:xfrm>
                  <a:off x="6220454" y="2960490"/>
                  <a:ext cx="181884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" h="3139" extrusionOk="0">
                      <a:moveTo>
                        <a:pt x="2258" y="1"/>
                      </a:moveTo>
                      <a:cubicBezTo>
                        <a:pt x="255" y="1"/>
                        <a:pt x="0" y="3138"/>
                        <a:pt x="2548" y="3138"/>
                      </a:cubicBezTo>
                      <a:cubicBezTo>
                        <a:pt x="4453" y="3138"/>
                        <a:pt x="4679" y="56"/>
                        <a:pt x="2398" y="6"/>
                      </a:cubicBezTo>
                      <a:cubicBezTo>
                        <a:pt x="2350" y="2"/>
                        <a:pt x="2304" y="1"/>
                        <a:pt x="2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8">
                  <a:extLst>
                    <a:ext uri="{FF2B5EF4-FFF2-40B4-BE49-F238E27FC236}">
                      <a16:creationId xmlns:a16="http://schemas.microsoft.com/office/drawing/2014/main" id="{1E79F670-0FF2-EA9E-DE05-517EC57A0711}"/>
                    </a:ext>
                  </a:extLst>
                </p:cNvPr>
                <p:cNvSpPr/>
                <p:nvPr/>
              </p:nvSpPr>
              <p:spPr>
                <a:xfrm>
                  <a:off x="6698210" y="1832227"/>
                  <a:ext cx="181535" cy="1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0" h="3140" extrusionOk="0">
                      <a:moveTo>
                        <a:pt x="2229" y="0"/>
                      </a:moveTo>
                      <a:cubicBezTo>
                        <a:pt x="267" y="0"/>
                        <a:pt x="0" y="3140"/>
                        <a:pt x="2539" y="3140"/>
                      </a:cubicBezTo>
                      <a:cubicBezTo>
                        <a:pt x="4444" y="3140"/>
                        <a:pt x="4670" y="57"/>
                        <a:pt x="2389" y="7"/>
                      </a:cubicBezTo>
                      <a:cubicBezTo>
                        <a:pt x="2334" y="2"/>
                        <a:pt x="2281" y="0"/>
                        <a:pt x="2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8">
                  <a:extLst>
                    <a:ext uri="{FF2B5EF4-FFF2-40B4-BE49-F238E27FC236}">
                      <a16:creationId xmlns:a16="http://schemas.microsoft.com/office/drawing/2014/main" id="{6EA82BB5-F67D-3DCD-32C2-22CAD993424E}"/>
                    </a:ext>
                  </a:extLst>
                </p:cNvPr>
                <p:cNvSpPr/>
                <p:nvPr/>
              </p:nvSpPr>
              <p:spPr>
                <a:xfrm>
                  <a:off x="6606585" y="2725616"/>
                  <a:ext cx="181573" cy="1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3141" extrusionOk="0">
                      <a:moveTo>
                        <a:pt x="2227" y="1"/>
                      </a:moveTo>
                      <a:cubicBezTo>
                        <a:pt x="245" y="1"/>
                        <a:pt x="1" y="3116"/>
                        <a:pt x="2515" y="3140"/>
                      </a:cubicBezTo>
                      <a:cubicBezTo>
                        <a:pt x="4445" y="3140"/>
                        <a:pt x="4671" y="58"/>
                        <a:pt x="2390" y="7"/>
                      </a:cubicBezTo>
                      <a:cubicBezTo>
                        <a:pt x="2335" y="3"/>
                        <a:pt x="2280" y="1"/>
                        <a:pt x="22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8">
                  <a:extLst>
                    <a:ext uri="{FF2B5EF4-FFF2-40B4-BE49-F238E27FC236}">
                      <a16:creationId xmlns:a16="http://schemas.microsoft.com/office/drawing/2014/main" id="{B016BCB3-2CF9-8758-F430-4A730B220925}"/>
                    </a:ext>
                  </a:extLst>
                </p:cNvPr>
                <p:cNvSpPr/>
                <p:nvPr/>
              </p:nvSpPr>
              <p:spPr>
                <a:xfrm>
                  <a:off x="6132755" y="2058315"/>
                  <a:ext cx="181923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9" extrusionOk="0">
                      <a:moveTo>
                        <a:pt x="2235" y="0"/>
                      </a:moveTo>
                      <a:cubicBezTo>
                        <a:pt x="255" y="0"/>
                        <a:pt x="0" y="3138"/>
                        <a:pt x="2524" y="3138"/>
                      </a:cubicBezTo>
                      <a:cubicBezTo>
                        <a:pt x="4429" y="3138"/>
                        <a:pt x="4679" y="56"/>
                        <a:pt x="2373" y="5"/>
                      </a:cubicBezTo>
                      <a:cubicBezTo>
                        <a:pt x="2326" y="2"/>
                        <a:pt x="2280" y="0"/>
                        <a:pt x="22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8">
                  <a:extLst>
                    <a:ext uri="{FF2B5EF4-FFF2-40B4-BE49-F238E27FC236}">
                      <a16:creationId xmlns:a16="http://schemas.microsoft.com/office/drawing/2014/main" id="{8196E382-C297-F7E9-B675-6FF2CE6D4D81}"/>
                    </a:ext>
                  </a:extLst>
                </p:cNvPr>
                <p:cNvSpPr/>
                <p:nvPr/>
              </p:nvSpPr>
              <p:spPr>
                <a:xfrm>
                  <a:off x="5681628" y="2162573"/>
                  <a:ext cx="181962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1" h="3139" extrusionOk="0">
                      <a:moveTo>
                        <a:pt x="2259" y="0"/>
                      </a:moveTo>
                      <a:cubicBezTo>
                        <a:pt x="256" y="0"/>
                        <a:pt x="1" y="3138"/>
                        <a:pt x="2525" y="3138"/>
                      </a:cubicBezTo>
                      <a:cubicBezTo>
                        <a:pt x="4454" y="3138"/>
                        <a:pt x="4680" y="80"/>
                        <a:pt x="2399" y="5"/>
                      </a:cubicBezTo>
                      <a:cubicBezTo>
                        <a:pt x="2352" y="2"/>
                        <a:pt x="2305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8">
                  <a:extLst>
                    <a:ext uri="{FF2B5EF4-FFF2-40B4-BE49-F238E27FC236}">
                      <a16:creationId xmlns:a16="http://schemas.microsoft.com/office/drawing/2014/main" id="{34CC3B89-DC16-8178-18FC-886174794C35}"/>
                    </a:ext>
                  </a:extLst>
                </p:cNvPr>
                <p:cNvSpPr/>
                <p:nvPr/>
              </p:nvSpPr>
              <p:spPr>
                <a:xfrm>
                  <a:off x="6633874" y="2290117"/>
                  <a:ext cx="181224" cy="121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2" h="3116" extrusionOk="0">
                      <a:moveTo>
                        <a:pt x="2204" y="1"/>
                      </a:moveTo>
                      <a:cubicBezTo>
                        <a:pt x="244" y="1"/>
                        <a:pt x="1" y="3115"/>
                        <a:pt x="2515" y="3115"/>
                      </a:cubicBezTo>
                      <a:cubicBezTo>
                        <a:pt x="2523" y="3115"/>
                        <a:pt x="2530" y="3115"/>
                        <a:pt x="2538" y="3115"/>
                      </a:cubicBezTo>
                      <a:cubicBezTo>
                        <a:pt x="4422" y="3115"/>
                        <a:pt x="4661" y="57"/>
                        <a:pt x="2365" y="7"/>
                      </a:cubicBezTo>
                      <a:cubicBezTo>
                        <a:pt x="2310" y="3"/>
                        <a:pt x="2256" y="1"/>
                        <a:pt x="22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38">
                  <a:extLst>
                    <a:ext uri="{FF2B5EF4-FFF2-40B4-BE49-F238E27FC236}">
                      <a16:creationId xmlns:a16="http://schemas.microsoft.com/office/drawing/2014/main" id="{3BB93303-C7EB-8D5F-04B0-BC84F5C0FB9E}"/>
                    </a:ext>
                  </a:extLst>
                </p:cNvPr>
                <p:cNvSpPr/>
                <p:nvPr/>
              </p:nvSpPr>
              <p:spPr>
                <a:xfrm>
                  <a:off x="6023987" y="1775705"/>
                  <a:ext cx="181573" cy="1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3141" extrusionOk="0">
                      <a:moveTo>
                        <a:pt x="2227" y="0"/>
                      </a:moveTo>
                      <a:cubicBezTo>
                        <a:pt x="244" y="0"/>
                        <a:pt x="0" y="3116"/>
                        <a:pt x="2515" y="3140"/>
                      </a:cubicBezTo>
                      <a:cubicBezTo>
                        <a:pt x="4445" y="3140"/>
                        <a:pt x="4670" y="57"/>
                        <a:pt x="2389" y="7"/>
                      </a:cubicBezTo>
                      <a:cubicBezTo>
                        <a:pt x="2334" y="3"/>
                        <a:pt x="2280" y="0"/>
                        <a:pt x="22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38">
                  <a:extLst>
                    <a:ext uri="{FF2B5EF4-FFF2-40B4-BE49-F238E27FC236}">
                      <a16:creationId xmlns:a16="http://schemas.microsoft.com/office/drawing/2014/main" id="{5F45E5D6-BFB6-2C86-3CF2-08EE1FCB5D0D}"/>
                    </a:ext>
                  </a:extLst>
                </p:cNvPr>
                <p:cNvSpPr/>
                <p:nvPr/>
              </p:nvSpPr>
              <p:spPr>
                <a:xfrm>
                  <a:off x="6549324" y="2044670"/>
                  <a:ext cx="126802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" h="2187" extrusionOk="0">
                      <a:moveTo>
                        <a:pt x="1543" y="1"/>
                      </a:moveTo>
                      <a:cubicBezTo>
                        <a:pt x="168" y="1"/>
                        <a:pt x="1" y="2186"/>
                        <a:pt x="1758" y="2186"/>
                      </a:cubicBezTo>
                      <a:cubicBezTo>
                        <a:pt x="3086" y="2186"/>
                        <a:pt x="3261" y="31"/>
                        <a:pt x="1657" y="6"/>
                      </a:cubicBezTo>
                      <a:cubicBezTo>
                        <a:pt x="1618" y="2"/>
                        <a:pt x="1580" y="1"/>
                        <a:pt x="1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8">
                  <a:extLst>
                    <a:ext uri="{FF2B5EF4-FFF2-40B4-BE49-F238E27FC236}">
                      <a16:creationId xmlns:a16="http://schemas.microsoft.com/office/drawing/2014/main" id="{D414C7E8-1C69-F9B4-1022-619C7F021CA6}"/>
                    </a:ext>
                  </a:extLst>
                </p:cNvPr>
                <p:cNvSpPr/>
                <p:nvPr/>
              </p:nvSpPr>
              <p:spPr>
                <a:xfrm>
                  <a:off x="5925832" y="1980373"/>
                  <a:ext cx="127385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" h="2187" extrusionOk="0">
                      <a:moveTo>
                        <a:pt x="1567" y="1"/>
                      </a:moveTo>
                      <a:cubicBezTo>
                        <a:pt x="191" y="1"/>
                        <a:pt x="0" y="2186"/>
                        <a:pt x="1782" y="2186"/>
                      </a:cubicBezTo>
                      <a:cubicBezTo>
                        <a:pt x="1789" y="2186"/>
                        <a:pt x="1797" y="2186"/>
                        <a:pt x="1804" y="2186"/>
                      </a:cubicBezTo>
                      <a:cubicBezTo>
                        <a:pt x="3112" y="2186"/>
                        <a:pt x="3276" y="55"/>
                        <a:pt x="1681" y="5"/>
                      </a:cubicBezTo>
                      <a:cubicBezTo>
                        <a:pt x="1642" y="2"/>
                        <a:pt x="1604" y="1"/>
                        <a:pt x="15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38">
                  <a:extLst>
                    <a:ext uri="{FF2B5EF4-FFF2-40B4-BE49-F238E27FC236}">
                      <a16:creationId xmlns:a16="http://schemas.microsoft.com/office/drawing/2014/main" id="{0899A17A-CCC4-EA29-42F9-A9F4912864DA}"/>
                    </a:ext>
                  </a:extLst>
                </p:cNvPr>
                <p:cNvSpPr/>
                <p:nvPr/>
              </p:nvSpPr>
              <p:spPr>
                <a:xfrm>
                  <a:off x="6549324" y="2482113"/>
                  <a:ext cx="126802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" h="2187" extrusionOk="0">
                      <a:moveTo>
                        <a:pt x="1543" y="1"/>
                      </a:moveTo>
                      <a:cubicBezTo>
                        <a:pt x="168" y="1"/>
                        <a:pt x="1" y="2186"/>
                        <a:pt x="1758" y="2186"/>
                      </a:cubicBezTo>
                      <a:cubicBezTo>
                        <a:pt x="3086" y="2186"/>
                        <a:pt x="3261" y="31"/>
                        <a:pt x="1657" y="6"/>
                      </a:cubicBezTo>
                      <a:cubicBezTo>
                        <a:pt x="1618" y="2"/>
                        <a:pt x="1580" y="1"/>
                        <a:pt x="1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8">
                  <a:extLst>
                    <a:ext uri="{FF2B5EF4-FFF2-40B4-BE49-F238E27FC236}">
                      <a16:creationId xmlns:a16="http://schemas.microsoft.com/office/drawing/2014/main" id="{62B958AC-9BB4-5BB0-3A20-6BECAB4A0CCD}"/>
                    </a:ext>
                  </a:extLst>
                </p:cNvPr>
                <p:cNvSpPr/>
                <p:nvPr/>
              </p:nvSpPr>
              <p:spPr>
                <a:xfrm>
                  <a:off x="6313206" y="2735490"/>
                  <a:ext cx="127152" cy="85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210" extrusionOk="0">
                      <a:moveTo>
                        <a:pt x="1574" y="1"/>
                      </a:moveTo>
                      <a:cubicBezTo>
                        <a:pt x="179" y="1"/>
                        <a:pt x="0" y="2210"/>
                        <a:pt x="1766" y="2210"/>
                      </a:cubicBezTo>
                      <a:cubicBezTo>
                        <a:pt x="3120" y="2210"/>
                        <a:pt x="3270" y="54"/>
                        <a:pt x="1666" y="4"/>
                      </a:cubicBezTo>
                      <a:cubicBezTo>
                        <a:pt x="1635" y="2"/>
                        <a:pt x="1604" y="1"/>
                        <a:pt x="157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8">
                  <a:extLst>
                    <a:ext uri="{FF2B5EF4-FFF2-40B4-BE49-F238E27FC236}">
                      <a16:creationId xmlns:a16="http://schemas.microsoft.com/office/drawing/2014/main" id="{5C930121-A2EE-D224-5847-A5150EF22188}"/>
                    </a:ext>
                  </a:extLst>
                </p:cNvPr>
                <p:cNvSpPr/>
                <p:nvPr/>
              </p:nvSpPr>
              <p:spPr>
                <a:xfrm>
                  <a:off x="6549324" y="3091066"/>
                  <a:ext cx="126452" cy="8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3" h="2186" extrusionOk="0">
                      <a:moveTo>
                        <a:pt x="1543" y="0"/>
                      </a:moveTo>
                      <a:cubicBezTo>
                        <a:pt x="168" y="0"/>
                        <a:pt x="1" y="2185"/>
                        <a:pt x="1758" y="2185"/>
                      </a:cubicBezTo>
                      <a:cubicBezTo>
                        <a:pt x="1765" y="2186"/>
                        <a:pt x="1773" y="2186"/>
                        <a:pt x="1781" y="2186"/>
                      </a:cubicBezTo>
                      <a:cubicBezTo>
                        <a:pt x="3088" y="2186"/>
                        <a:pt x="3252" y="55"/>
                        <a:pt x="1657" y="5"/>
                      </a:cubicBezTo>
                      <a:cubicBezTo>
                        <a:pt x="1618" y="2"/>
                        <a:pt x="1580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8">
                  <a:extLst>
                    <a:ext uri="{FF2B5EF4-FFF2-40B4-BE49-F238E27FC236}">
                      <a16:creationId xmlns:a16="http://schemas.microsoft.com/office/drawing/2014/main" id="{B0CC52C4-F241-F2B9-9B97-FA4DC6B19FBC}"/>
                    </a:ext>
                  </a:extLst>
                </p:cNvPr>
                <p:cNvSpPr/>
                <p:nvPr/>
              </p:nvSpPr>
              <p:spPr>
                <a:xfrm>
                  <a:off x="5941031" y="2307805"/>
                  <a:ext cx="127152" cy="85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210" extrusionOk="0">
                      <a:moveTo>
                        <a:pt x="1573" y="0"/>
                      </a:moveTo>
                      <a:cubicBezTo>
                        <a:pt x="179" y="0"/>
                        <a:pt x="1" y="2185"/>
                        <a:pt x="1766" y="2209"/>
                      </a:cubicBezTo>
                      <a:cubicBezTo>
                        <a:pt x="3120" y="2209"/>
                        <a:pt x="3270" y="54"/>
                        <a:pt x="1666" y="4"/>
                      </a:cubicBezTo>
                      <a:cubicBezTo>
                        <a:pt x="1634" y="1"/>
                        <a:pt x="1603" y="0"/>
                        <a:pt x="15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38">
                  <a:extLst>
                    <a:ext uri="{FF2B5EF4-FFF2-40B4-BE49-F238E27FC236}">
                      <a16:creationId xmlns:a16="http://schemas.microsoft.com/office/drawing/2014/main" id="{827D8C5A-DAD7-38CF-BBDF-7D9A30158E07}"/>
                    </a:ext>
                  </a:extLst>
                </p:cNvPr>
                <p:cNvSpPr/>
                <p:nvPr/>
              </p:nvSpPr>
              <p:spPr>
                <a:xfrm>
                  <a:off x="6407202" y="1731156"/>
                  <a:ext cx="106200" cy="1526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2" h="39274" extrusionOk="0">
                      <a:moveTo>
                        <a:pt x="2657" y="0"/>
                      </a:moveTo>
                      <a:lnTo>
                        <a:pt x="150" y="25"/>
                      </a:lnTo>
                      <a:cubicBezTo>
                        <a:pt x="201" y="2832"/>
                        <a:pt x="226" y="5715"/>
                        <a:pt x="226" y="8597"/>
                      </a:cubicBezTo>
                      <a:cubicBezTo>
                        <a:pt x="226" y="18647"/>
                        <a:pt x="0" y="29173"/>
                        <a:pt x="0" y="39274"/>
                      </a:cubicBezTo>
                      <a:lnTo>
                        <a:pt x="2506" y="39274"/>
                      </a:lnTo>
                      <a:cubicBezTo>
                        <a:pt x="2506" y="29199"/>
                        <a:pt x="2732" y="18697"/>
                        <a:pt x="2732" y="8597"/>
                      </a:cubicBezTo>
                      <a:cubicBezTo>
                        <a:pt x="2732" y="5690"/>
                        <a:pt x="2707" y="2807"/>
                        <a:pt x="26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38">
                  <a:extLst>
                    <a:ext uri="{FF2B5EF4-FFF2-40B4-BE49-F238E27FC236}">
                      <a16:creationId xmlns:a16="http://schemas.microsoft.com/office/drawing/2014/main" id="{37518AA4-8AE3-0E5B-C6DD-9046566ACE26}"/>
                    </a:ext>
                  </a:extLst>
                </p:cNvPr>
                <p:cNvSpPr/>
                <p:nvPr/>
              </p:nvSpPr>
              <p:spPr>
                <a:xfrm>
                  <a:off x="5588798" y="2224149"/>
                  <a:ext cx="1329906" cy="103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12" h="2657" extrusionOk="0">
                      <a:moveTo>
                        <a:pt x="50" y="0"/>
                      </a:moveTo>
                      <a:lnTo>
                        <a:pt x="0" y="2506"/>
                      </a:lnTo>
                      <a:cubicBezTo>
                        <a:pt x="4762" y="2632"/>
                        <a:pt x="9549" y="2657"/>
                        <a:pt x="14286" y="2657"/>
                      </a:cubicBezTo>
                      <a:cubicBezTo>
                        <a:pt x="21053" y="2657"/>
                        <a:pt x="27745" y="2582"/>
                        <a:pt x="34211" y="2582"/>
                      </a:cubicBezTo>
                      <a:lnTo>
                        <a:pt x="34211" y="75"/>
                      </a:lnTo>
                      <a:cubicBezTo>
                        <a:pt x="27720" y="75"/>
                        <a:pt x="21028" y="151"/>
                        <a:pt x="14286" y="151"/>
                      </a:cubicBezTo>
                      <a:cubicBezTo>
                        <a:pt x="9549" y="151"/>
                        <a:pt x="4787" y="125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8">
                  <a:extLst>
                    <a:ext uri="{FF2B5EF4-FFF2-40B4-BE49-F238E27FC236}">
                      <a16:creationId xmlns:a16="http://schemas.microsoft.com/office/drawing/2014/main" id="{BDCF9696-6140-297D-E310-466B4962F383}"/>
                    </a:ext>
                  </a:extLst>
                </p:cNvPr>
                <p:cNvSpPr/>
                <p:nvPr/>
              </p:nvSpPr>
              <p:spPr>
                <a:xfrm>
                  <a:off x="6005794" y="1242050"/>
                  <a:ext cx="822309" cy="532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4" h="13697" extrusionOk="0">
                      <a:moveTo>
                        <a:pt x="10577" y="2507"/>
                      </a:moveTo>
                      <a:cubicBezTo>
                        <a:pt x="10627" y="2507"/>
                        <a:pt x="10702" y="2532"/>
                        <a:pt x="10777" y="2532"/>
                      </a:cubicBezTo>
                      <a:cubicBezTo>
                        <a:pt x="10852" y="2557"/>
                        <a:pt x="10903" y="2557"/>
                        <a:pt x="10953" y="2582"/>
                      </a:cubicBezTo>
                      <a:cubicBezTo>
                        <a:pt x="11153" y="2683"/>
                        <a:pt x="11304" y="2808"/>
                        <a:pt x="11454" y="3109"/>
                      </a:cubicBezTo>
                      <a:cubicBezTo>
                        <a:pt x="11604" y="3409"/>
                        <a:pt x="11705" y="3835"/>
                        <a:pt x="11755" y="4287"/>
                      </a:cubicBezTo>
                      <a:cubicBezTo>
                        <a:pt x="11805" y="4763"/>
                        <a:pt x="11805" y="5239"/>
                        <a:pt x="11780" y="5765"/>
                      </a:cubicBezTo>
                      <a:cubicBezTo>
                        <a:pt x="11730" y="6768"/>
                        <a:pt x="11579" y="7820"/>
                        <a:pt x="11404" y="8898"/>
                      </a:cubicBezTo>
                      <a:lnTo>
                        <a:pt x="11329" y="9336"/>
                      </a:lnTo>
                      <a:lnTo>
                        <a:pt x="11329" y="9336"/>
                      </a:lnTo>
                      <a:cubicBezTo>
                        <a:pt x="11295" y="9274"/>
                        <a:pt x="11261" y="9211"/>
                        <a:pt x="11228" y="9149"/>
                      </a:cubicBezTo>
                      <a:cubicBezTo>
                        <a:pt x="10702" y="8221"/>
                        <a:pt x="10226" y="7294"/>
                        <a:pt x="9850" y="6342"/>
                      </a:cubicBezTo>
                      <a:cubicBezTo>
                        <a:pt x="9674" y="5866"/>
                        <a:pt x="9499" y="5364"/>
                        <a:pt x="9399" y="4913"/>
                      </a:cubicBezTo>
                      <a:cubicBezTo>
                        <a:pt x="9273" y="4437"/>
                        <a:pt x="9198" y="3986"/>
                        <a:pt x="9198" y="3585"/>
                      </a:cubicBezTo>
                      <a:cubicBezTo>
                        <a:pt x="9173" y="3184"/>
                        <a:pt x="9273" y="2908"/>
                        <a:pt x="9374" y="2808"/>
                      </a:cubicBezTo>
                      <a:cubicBezTo>
                        <a:pt x="9424" y="2758"/>
                        <a:pt x="9474" y="2708"/>
                        <a:pt x="9574" y="2658"/>
                      </a:cubicBezTo>
                      <a:cubicBezTo>
                        <a:pt x="9674" y="2607"/>
                        <a:pt x="9800" y="2557"/>
                        <a:pt x="9975" y="2532"/>
                      </a:cubicBezTo>
                      <a:cubicBezTo>
                        <a:pt x="10075" y="2507"/>
                        <a:pt x="10176" y="2507"/>
                        <a:pt x="10276" y="2507"/>
                      </a:cubicBezTo>
                      <a:close/>
                      <a:moveTo>
                        <a:pt x="3390" y="6610"/>
                      </a:moveTo>
                      <a:cubicBezTo>
                        <a:pt x="3561" y="6610"/>
                        <a:pt x="3743" y="6636"/>
                        <a:pt x="3935" y="6693"/>
                      </a:cubicBezTo>
                      <a:cubicBezTo>
                        <a:pt x="4361" y="6818"/>
                        <a:pt x="4787" y="7043"/>
                        <a:pt x="5213" y="7319"/>
                      </a:cubicBezTo>
                      <a:cubicBezTo>
                        <a:pt x="5664" y="7595"/>
                        <a:pt x="6065" y="7946"/>
                        <a:pt x="6466" y="8297"/>
                      </a:cubicBezTo>
                      <a:cubicBezTo>
                        <a:pt x="7268" y="9049"/>
                        <a:pt x="8045" y="9851"/>
                        <a:pt x="8797" y="10703"/>
                      </a:cubicBezTo>
                      <a:lnTo>
                        <a:pt x="9925" y="12006"/>
                      </a:lnTo>
                      <a:lnTo>
                        <a:pt x="10506" y="12660"/>
                      </a:lnTo>
                      <a:lnTo>
                        <a:pt x="10506" y="12660"/>
                      </a:lnTo>
                      <a:cubicBezTo>
                        <a:pt x="9760" y="12603"/>
                        <a:pt x="9028" y="12478"/>
                        <a:pt x="8296" y="12332"/>
                      </a:cubicBezTo>
                      <a:cubicBezTo>
                        <a:pt x="7168" y="12081"/>
                        <a:pt x="6090" y="11755"/>
                        <a:pt x="5038" y="11304"/>
                      </a:cubicBezTo>
                      <a:cubicBezTo>
                        <a:pt x="4010" y="10878"/>
                        <a:pt x="3008" y="10327"/>
                        <a:pt x="2256" y="9625"/>
                      </a:cubicBezTo>
                      <a:cubicBezTo>
                        <a:pt x="1880" y="9299"/>
                        <a:pt x="1604" y="8898"/>
                        <a:pt x="1529" y="8522"/>
                      </a:cubicBezTo>
                      <a:cubicBezTo>
                        <a:pt x="1454" y="8196"/>
                        <a:pt x="1554" y="7871"/>
                        <a:pt x="1830" y="7520"/>
                      </a:cubicBezTo>
                      <a:cubicBezTo>
                        <a:pt x="1955" y="7344"/>
                        <a:pt x="2106" y="7169"/>
                        <a:pt x="2281" y="7018"/>
                      </a:cubicBezTo>
                      <a:cubicBezTo>
                        <a:pt x="2356" y="6968"/>
                        <a:pt x="2381" y="6943"/>
                        <a:pt x="2431" y="6918"/>
                      </a:cubicBezTo>
                      <a:cubicBezTo>
                        <a:pt x="2456" y="6893"/>
                        <a:pt x="2507" y="6868"/>
                        <a:pt x="2532" y="6843"/>
                      </a:cubicBezTo>
                      <a:cubicBezTo>
                        <a:pt x="2632" y="6793"/>
                        <a:pt x="2707" y="6768"/>
                        <a:pt x="2807" y="6718"/>
                      </a:cubicBezTo>
                      <a:cubicBezTo>
                        <a:pt x="2986" y="6649"/>
                        <a:pt x="3180" y="6610"/>
                        <a:pt x="3390" y="6610"/>
                      </a:cubicBezTo>
                      <a:close/>
                      <a:moveTo>
                        <a:pt x="17755" y="6463"/>
                      </a:moveTo>
                      <a:cubicBezTo>
                        <a:pt x="17993" y="6463"/>
                        <a:pt x="18226" y="6532"/>
                        <a:pt x="18446" y="6642"/>
                      </a:cubicBezTo>
                      <a:cubicBezTo>
                        <a:pt x="18772" y="6793"/>
                        <a:pt x="19073" y="7069"/>
                        <a:pt x="19349" y="7419"/>
                      </a:cubicBezTo>
                      <a:cubicBezTo>
                        <a:pt x="19449" y="7595"/>
                        <a:pt x="19599" y="7795"/>
                        <a:pt x="19675" y="7971"/>
                      </a:cubicBezTo>
                      <a:cubicBezTo>
                        <a:pt x="19775" y="8146"/>
                        <a:pt x="19850" y="8322"/>
                        <a:pt x="19875" y="8497"/>
                      </a:cubicBezTo>
                      <a:cubicBezTo>
                        <a:pt x="19950" y="8848"/>
                        <a:pt x="19875" y="9174"/>
                        <a:pt x="19675" y="9525"/>
                      </a:cubicBezTo>
                      <a:cubicBezTo>
                        <a:pt x="19474" y="9851"/>
                        <a:pt x="19123" y="10151"/>
                        <a:pt x="18747" y="10427"/>
                      </a:cubicBezTo>
                      <a:cubicBezTo>
                        <a:pt x="18371" y="10703"/>
                        <a:pt x="17945" y="10928"/>
                        <a:pt x="17519" y="11154"/>
                      </a:cubicBezTo>
                      <a:cubicBezTo>
                        <a:pt x="16642" y="11580"/>
                        <a:pt x="15690" y="11931"/>
                        <a:pt x="14762" y="12231"/>
                      </a:cubicBezTo>
                      <a:lnTo>
                        <a:pt x="13334" y="12708"/>
                      </a:lnTo>
                      <a:cubicBezTo>
                        <a:pt x="13266" y="12728"/>
                        <a:pt x="13198" y="12748"/>
                        <a:pt x="13131" y="12769"/>
                      </a:cubicBezTo>
                      <a:lnTo>
                        <a:pt x="13131" y="12769"/>
                      </a:lnTo>
                      <a:cubicBezTo>
                        <a:pt x="13163" y="12614"/>
                        <a:pt x="13163" y="12453"/>
                        <a:pt x="13130" y="12297"/>
                      </a:cubicBezTo>
                      <a:lnTo>
                        <a:pt x="13130" y="12297"/>
                      </a:lnTo>
                      <a:cubicBezTo>
                        <a:pt x="13353" y="11522"/>
                        <a:pt x="13663" y="10768"/>
                        <a:pt x="14010" y="10051"/>
                      </a:cubicBezTo>
                      <a:cubicBezTo>
                        <a:pt x="14411" y="9224"/>
                        <a:pt x="14913" y="8422"/>
                        <a:pt x="15489" y="7770"/>
                      </a:cubicBezTo>
                      <a:cubicBezTo>
                        <a:pt x="16091" y="7119"/>
                        <a:pt x="16817" y="6592"/>
                        <a:pt x="17494" y="6492"/>
                      </a:cubicBezTo>
                      <a:cubicBezTo>
                        <a:pt x="17581" y="6472"/>
                        <a:pt x="17669" y="6463"/>
                        <a:pt x="17755" y="6463"/>
                      </a:cubicBezTo>
                      <a:close/>
                      <a:moveTo>
                        <a:pt x="10301" y="1"/>
                      </a:moveTo>
                      <a:lnTo>
                        <a:pt x="10176" y="26"/>
                      </a:lnTo>
                      <a:cubicBezTo>
                        <a:pt x="10000" y="26"/>
                        <a:pt x="9825" y="26"/>
                        <a:pt x="9624" y="51"/>
                      </a:cubicBezTo>
                      <a:cubicBezTo>
                        <a:pt x="9273" y="101"/>
                        <a:pt x="8872" y="201"/>
                        <a:pt x="8471" y="402"/>
                      </a:cubicBezTo>
                      <a:cubicBezTo>
                        <a:pt x="8070" y="577"/>
                        <a:pt x="7669" y="878"/>
                        <a:pt x="7394" y="1279"/>
                      </a:cubicBezTo>
                      <a:cubicBezTo>
                        <a:pt x="7093" y="1655"/>
                        <a:pt x="6918" y="2081"/>
                        <a:pt x="6817" y="2482"/>
                      </a:cubicBezTo>
                      <a:cubicBezTo>
                        <a:pt x="6717" y="2883"/>
                        <a:pt x="6692" y="3259"/>
                        <a:pt x="6692" y="3610"/>
                      </a:cubicBezTo>
                      <a:cubicBezTo>
                        <a:pt x="6717" y="4312"/>
                        <a:pt x="6842" y="4938"/>
                        <a:pt x="6993" y="5540"/>
                      </a:cubicBezTo>
                      <a:cubicBezTo>
                        <a:pt x="7072" y="5811"/>
                        <a:pt x="7156" y="6072"/>
                        <a:pt x="7245" y="6327"/>
                      </a:cubicBezTo>
                      <a:lnTo>
                        <a:pt x="7245" y="6327"/>
                      </a:lnTo>
                      <a:cubicBezTo>
                        <a:pt x="6924" y="6095"/>
                        <a:pt x="6588" y="5870"/>
                        <a:pt x="6241" y="5665"/>
                      </a:cubicBezTo>
                      <a:cubicBezTo>
                        <a:pt x="5664" y="5339"/>
                        <a:pt x="5063" y="5064"/>
                        <a:pt x="4361" y="4913"/>
                      </a:cubicBezTo>
                      <a:cubicBezTo>
                        <a:pt x="4079" y="4857"/>
                        <a:pt x="3797" y="4829"/>
                        <a:pt x="3515" y="4829"/>
                      </a:cubicBezTo>
                      <a:cubicBezTo>
                        <a:pt x="3421" y="4829"/>
                        <a:pt x="3327" y="4832"/>
                        <a:pt x="3233" y="4838"/>
                      </a:cubicBezTo>
                      <a:cubicBezTo>
                        <a:pt x="2832" y="4863"/>
                        <a:pt x="2431" y="4988"/>
                        <a:pt x="2080" y="5139"/>
                      </a:cubicBezTo>
                      <a:cubicBezTo>
                        <a:pt x="1905" y="5239"/>
                        <a:pt x="1730" y="5339"/>
                        <a:pt x="1579" y="5439"/>
                      </a:cubicBezTo>
                      <a:cubicBezTo>
                        <a:pt x="1504" y="5515"/>
                        <a:pt x="1429" y="5565"/>
                        <a:pt x="1354" y="5640"/>
                      </a:cubicBezTo>
                      <a:cubicBezTo>
                        <a:pt x="1278" y="5690"/>
                        <a:pt x="1203" y="5765"/>
                        <a:pt x="1153" y="5815"/>
                      </a:cubicBezTo>
                      <a:cubicBezTo>
                        <a:pt x="902" y="6066"/>
                        <a:pt x="702" y="6317"/>
                        <a:pt x="501" y="6642"/>
                      </a:cubicBezTo>
                      <a:cubicBezTo>
                        <a:pt x="301" y="6943"/>
                        <a:pt x="151" y="7319"/>
                        <a:pt x="75" y="7720"/>
                      </a:cubicBezTo>
                      <a:cubicBezTo>
                        <a:pt x="0" y="8121"/>
                        <a:pt x="25" y="8547"/>
                        <a:pt x="151" y="8923"/>
                      </a:cubicBezTo>
                      <a:cubicBezTo>
                        <a:pt x="401" y="9700"/>
                        <a:pt x="902" y="10201"/>
                        <a:pt x="1404" y="10627"/>
                      </a:cubicBezTo>
                      <a:cubicBezTo>
                        <a:pt x="1930" y="11028"/>
                        <a:pt x="2481" y="11329"/>
                        <a:pt x="3033" y="11580"/>
                      </a:cubicBezTo>
                      <a:cubicBezTo>
                        <a:pt x="3584" y="11830"/>
                        <a:pt x="4161" y="12031"/>
                        <a:pt x="4737" y="12206"/>
                      </a:cubicBezTo>
                      <a:cubicBezTo>
                        <a:pt x="5314" y="12357"/>
                        <a:pt x="5890" y="12507"/>
                        <a:pt x="6466" y="12607"/>
                      </a:cubicBezTo>
                      <a:cubicBezTo>
                        <a:pt x="7043" y="12708"/>
                        <a:pt x="7619" y="12783"/>
                        <a:pt x="8221" y="12833"/>
                      </a:cubicBezTo>
                      <a:cubicBezTo>
                        <a:pt x="8643" y="12870"/>
                        <a:pt x="9078" y="12893"/>
                        <a:pt x="9507" y="12893"/>
                      </a:cubicBezTo>
                      <a:cubicBezTo>
                        <a:pt x="9665" y="12893"/>
                        <a:pt x="9821" y="12890"/>
                        <a:pt x="9975" y="12883"/>
                      </a:cubicBezTo>
                      <a:cubicBezTo>
                        <a:pt x="10209" y="12873"/>
                        <a:pt x="10439" y="12860"/>
                        <a:pt x="10667" y="12840"/>
                      </a:cubicBezTo>
                      <a:lnTo>
                        <a:pt x="10667" y="12840"/>
                      </a:lnTo>
                      <a:cubicBezTo>
                        <a:pt x="10824" y="13014"/>
                        <a:pt x="10991" y="13192"/>
                        <a:pt x="11203" y="13384"/>
                      </a:cubicBezTo>
                      <a:cubicBezTo>
                        <a:pt x="11435" y="13588"/>
                        <a:pt x="11725" y="13697"/>
                        <a:pt x="12014" y="13697"/>
                      </a:cubicBezTo>
                      <a:cubicBezTo>
                        <a:pt x="12258" y="13697"/>
                        <a:pt x="12501" y="13620"/>
                        <a:pt x="12707" y="13460"/>
                      </a:cubicBezTo>
                      <a:cubicBezTo>
                        <a:pt x="12871" y="13329"/>
                        <a:pt x="12992" y="13163"/>
                        <a:pt x="13066" y="12982"/>
                      </a:cubicBezTo>
                      <a:lnTo>
                        <a:pt x="13066" y="12982"/>
                      </a:lnTo>
                      <a:cubicBezTo>
                        <a:pt x="13663" y="12881"/>
                        <a:pt x="14258" y="12778"/>
                        <a:pt x="14862" y="12658"/>
                      </a:cubicBezTo>
                      <a:cubicBezTo>
                        <a:pt x="15865" y="12457"/>
                        <a:pt x="16842" y="12231"/>
                        <a:pt x="17820" y="11881"/>
                      </a:cubicBezTo>
                      <a:cubicBezTo>
                        <a:pt x="18321" y="11705"/>
                        <a:pt x="18797" y="11505"/>
                        <a:pt x="19274" y="11229"/>
                      </a:cubicBezTo>
                      <a:cubicBezTo>
                        <a:pt x="19725" y="10953"/>
                        <a:pt x="20201" y="10627"/>
                        <a:pt x="20577" y="10151"/>
                      </a:cubicBezTo>
                      <a:cubicBezTo>
                        <a:pt x="20752" y="9901"/>
                        <a:pt x="20928" y="9625"/>
                        <a:pt x="21028" y="9324"/>
                      </a:cubicBezTo>
                      <a:cubicBezTo>
                        <a:pt x="21103" y="8998"/>
                        <a:pt x="21153" y="8648"/>
                        <a:pt x="21103" y="8322"/>
                      </a:cubicBezTo>
                      <a:cubicBezTo>
                        <a:pt x="21078" y="7996"/>
                        <a:pt x="21003" y="7720"/>
                        <a:pt x="20878" y="7419"/>
                      </a:cubicBezTo>
                      <a:cubicBezTo>
                        <a:pt x="20752" y="7144"/>
                        <a:pt x="20627" y="6893"/>
                        <a:pt x="20477" y="6668"/>
                      </a:cubicBezTo>
                      <a:cubicBezTo>
                        <a:pt x="20176" y="6166"/>
                        <a:pt x="19775" y="5690"/>
                        <a:pt x="19223" y="5339"/>
                      </a:cubicBezTo>
                      <a:cubicBezTo>
                        <a:pt x="18751" y="5024"/>
                        <a:pt x="18137" y="4830"/>
                        <a:pt x="17526" y="4830"/>
                      </a:cubicBezTo>
                      <a:cubicBezTo>
                        <a:pt x="17457" y="4830"/>
                        <a:pt x="17388" y="4833"/>
                        <a:pt x="17319" y="4838"/>
                      </a:cubicBezTo>
                      <a:cubicBezTo>
                        <a:pt x="16667" y="4888"/>
                        <a:pt x="16040" y="5114"/>
                        <a:pt x="15539" y="5414"/>
                      </a:cubicBezTo>
                      <a:cubicBezTo>
                        <a:pt x="15013" y="5715"/>
                        <a:pt x="14562" y="6066"/>
                        <a:pt x="14161" y="6467"/>
                      </a:cubicBezTo>
                      <a:cubicBezTo>
                        <a:pt x="14153" y="6475"/>
                        <a:pt x="14145" y="6482"/>
                        <a:pt x="14137" y="6490"/>
                      </a:cubicBezTo>
                      <a:lnTo>
                        <a:pt x="14137" y="6490"/>
                      </a:lnTo>
                      <a:cubicBezTo>
                        <a:pt x="14156" y="6292"/>
                        <a:pt x="14173" y="6092"/>
                        <a:pt x="14186" y="5891"/>
                      </a:cubicBezTo>
                      <a:cubicBezTo>
                        <a:pt x="14236" y="5289"/>
                        <a:pt x="14236" y="4688"/>
                        <a:pt x="14186" y="4061"/>
                      </a:cubicBezTo>
                      <a:cubicBezTo>
                        <a:pt x="14136" y="3434"/>
                        <a:pt x="14010" y="2758"/>
                        <a:pt x="13685" y="2056"/>
                      </a:cubicBezTo>
                      <a:cubicBezTo>
                        <a:pt x="13534" y="1705"/>
                        <a:pt x="13309" y="1354"/>
                        <a:pt x="13008" y="1028"/>
                      </a:cubicBezTo>
                      <a:cubicBezTo>
                        <a:pt x="12707" y="728"/>
                        <a:pt x="12306" y="452"/>
                        <a:pt x="11905" y="302"/>
                      </a:cubicBezTo>
                      <a:cubicBezTo>
                        <a:pt x="11705" y="201"/>
                        <a:pt x="11504" y="151"/>
                        <a:pt x="11304" y="101"/>
                      </a:cubicBezTo>
                      <a:cubicBezTo>
                        <a:pt x="11103" y="51"/>
                        <a:pt x="10903" y="26"/>
                        <a:pt x="10677" y="26"/>
                      </a:cubicBezTo>
                      <a:cubicBezTo>
                        <a:pt x="10577" y="1"/>
                        <a:pt x="10527" y="1"/>
                        <a:pt x="104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8">
                  <a:extLst>
                    <a:ext uri="{FF2B5EF4-FFF2-40B4-BE49-F238E27FC236}">
                      <a16:creationId xmlns:a16="http://schemas.microsoft.com/office/drawing/2014/main" id="{54310330-7813-A44C-B991-E740519BD42C}"/>
                    </a:ext>
                  </a:extLst>
                </p:cNvPr>
                <p:cNvSpPr/>
                <p:nvPr/>
              </p:nvSpPr>
              <p:spPr>
                <a:xfrm>
                  <a:off x="6169452" y="1727268"/>
                  <a:ext cx="326412" cy="347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7" h="8948" extrusionOk="0">
                      <a:moveTo>
                        <a:pt x="6191" y="0"/>
                      </a:moveTo>
                      <a:cubicBezTo>
                        <a:pt x="5966" y="451"/>
                        <a:pt x="5565" y="1053"/>
                        <a:pt x="5063" y="1679"/>
                      </a:cubicBezTo>
                      <a:cubicBezTo>
                        <a:pt x="4337" y="2657"/>
                        <a:pt x="3384" y="3734"/>
                        <a:pt x="2457" y="4687"/>
                      </a:cubicBezTo>
                      <a:cubicBezTo>
                        <a:pt x="2006" y="5163"/>
                        <a:pt x="1555" y="5614"/>
                        <a:pt x="1129" y="5990"/>
                      </a:cubicBezTo>
                      <a:cubicBezTo>
                        <a:pt x="703" y="6366"/>
                        <a:pt x="327" y="6692"/>
                        <a:pt x="1" y="6892"/>
                      </a:cubicBezTo>
                      <a:lnTo>
                        <a:pt x="1429" y="8948"/>
                      </a:lnTo>
                      <a:cubicBezTo>
                        <a:pt x="2006" y="8547"/>
                        <a:pt x="2632" y="8020"/>
                        <a:pt x="3284" y="7419"/>
                      </a:cubicBezTo>
                      <a:cubicBezTo>
                        <a:pt x="4261" y="6491"/>
                        <a:pt x="5289" y="5389"/>
                        <a:pt x="6191" y="4286"/>
                      </a:cubicBezTo>
                      <a:cubicBezTo>
                        <a:pt x="6642" y="3734"/>
                        <a:pt x="7068" y="3208"/>
                        <a:pt x="7444" y="2682"/>
                      </a:cubicBezTo>
                      <a:cubicBezTo>
                        <a:pt x="7820" y="2156"/>
                        <a:pt x="8146" y="1679"/>
                        <a:pt x="8397" y="1228"/>
                      </a:cubicBezTo>
                      <a:lnTo>
                        <a:pt x="619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8">
                  <a:extLst>
                    <a:ext uri="{FF2B5EF4-FFF2-40B4-BE49-F238E27FC236}">
                      <a16:creationId xmlns:a16="http://schemas.microsoft.com/office/drawing/2014/main" id="{E4AFAFAD-3A60-E7F1-84CC-6B203A5F9492}"/>
                    </a:ext>
                  </a:extLst>
                </p:cNvPr>
                <p:cNvSpPr/>
                <p:nvPr/>
              </p:nvSpPr>
              <p:spPr>
                <a:xfrm>
                  <a:off x="6434453" y="1713624"/>
                  <a:ext cx="317666" cy="34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2" h="8998" extrusionOk="0">
                      <a:moveTo>
                        <a:pt x="2006" y="0"/>
                      </a:moveTo>
                      <a:lnTo>
                        <a:pt x="1" y="1504"/>
                      </a:lnTo>
                      <a:cubicBezTo>
                        <a:pt x="928" y="2757"/>
                        <a:pt x="1931" y="4161"/>
                        <a:pt x="3033" y="5489"/>
                      </a:cubicBezTo>
                      <a:cubicBezTo>
                        <a:pt x="4161" y="6792"/>
                        <a:pt x="5364" y="8070"/>
                        <a:pt x="6793" y="8998"/>
                      </a:cubicBezTo>
                      <a:lnTo>
                        <a:pt x="8171" y="6918"/>
                      </a:lnTo>
                      <a:cubicBezTo>
                        <a:pt x="7069" y="6191"/>
                        <a:pt x="5991" y="5088"/>
                        <a:pt x="4963" y="3860"/>
                      </a:cubicBezTo>
                      <a:cubicBezTo>
                        <a:pt x="3936" y="2632"/>
                        <a:pt x="2958" y="1278"/>
                        <a:pt x="20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8">
                  <a:extLst>
                    <a:ext uri="{FF2B5EF4-FFF2-40B4-BE49-F238E27FC236}">
                      <a16:creationId xmlns:a16="http://schemas.microsoft.com/office/drawing/2014/main" id="{15E7C2A6-EDFF-7A1A-35BA-A508AA332C2C}"/>
                    </a:ext>
                  </a:extLst>
                </p:cNvPr>
                <p:cNvSpPr/>
                <p:nvPr/>
              </p:nvSpPr>
              <p:spPr>
                <a:xfrm>
                  <a:off x="6696538" y="2617665"/>
                  <a:ext cx="887576" cy="833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3" h="21454" extrusionOk="0">
                      <a:moveTo>
                        <a:pt x="13301" y="0"/>
                      </a:moveTo>
                      <a:cubicBezTo>
                        <a:pt x="8664" y="0"/>
                        <a:pt x="3358" y="293"/>
                        <a:pt x="502" y="579"/>
                      </a:cubicBezTo>
                      <a:cubicBezTo>
                        <a:pt x="903" y="7346"/>
                        <a:pt x="1" y="19000"/>
                        <a:pt x="1379" y="20504"/>
                      </a:cubicBezTo>
                      <a:cubicBezTo>
                        <a:pt x="1752" y="20921"/>
                        <a:pt x="8287" y="21453"/>
                        <a:pt x="13874" y="21453"/>
                      </a:cubicBezTo>
                      <a:cubicBezTo>
                        <a:pt x="17687" y="21453"/>
                        <a:pt x="21059" y="21205"/>
                        <a:pt x="21730" y="20504"/>
                      </a:cubicBezTo>
                      <a:cubicBezTo>
                        <a:pt x="22332" y="19902"/>
                        <a:pt x="22833" y="1406"/>
                        <a:pt x="21730" y="805"/>
                      </a:cubicBezTo>
                      <a:cubicBezTo>
                        <a:pt x="20641" y="208"/>
                        <a:pt x="17209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8">
                  <a:extLst>
                    <a:ext uri="{FF2B5EF4-FFF2-40B4-BE49-F238E27FC236}">
                      <a16:creationId xmlns:a16="http://schemas.microsoft.com/office/drawing/2014/main" id="{15C08EDA-3AF4-34B3-C0B6-8DEDCEAE41D1}"/>
                    </a:ext>
                  </a:extLst>
                </p:cNvPr>
                <p:cNvSpPr/>
                <p:nvPr/>
              </p:nvSpPr>
              <p:spPr>
                <a:xfrm>
                  <a:off x="6641493" y="2570900"/>
                  <a:ext cx="405557" cy="389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3" h="10032" extrusionOk="0">
                      <a:moveTo>
                        <a:pt x="9679" y="1"/>
                      </a:moveTo>
                      <a:cubicBezTo>
                        <a:pt x="9563" y="1"/>
                        <a:pt x="9444" y="46"/>
                        <a:pt x="9337" y="153"/>
                      </a:cubicBezTo>
                      <a:cubicBezTo>
                        <a:pt x="6354" y="3160"/>
                        <a:pt x="3672" y="6494"/>
                        <a:pt x="414" y="9175"/>
                      </a:cubicBezTo>
                      <a:cubicBezTo>
                        <a:pt x="0" y="9511"/>
                        <a:pt x="377" y="10032"/>
                        <a:pt x="801" y="10032"/>
                      </a:cubicBezTo>
                      <a:cubicBezTo>
                        <a:pt x="916" y="10032"/>
                        <a:pt x="1034" y="9993"/>
                        <a:pt x="1141" y="9902"/>
                      </a:cubicBezTo>
                      <a:cubicBezTo>
                        <a:pt x="4424" y="7221"/>
                        <a:pt x="7106" y="3887"/>
                        <a:pt x="10063" y="905"/>
                      </a:cubicBezTo>
                      <a:cubicBezTo>
                        <a:pt x="10433" y="536"/>
                        <a:pt x="10079" y="1"/>
                        <a:pt x="96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38">
                  <a:extLst>
                    <a:ext uri="{FF2B5EF4-FFF2-40B4-BE49-F238E27FC236}">
                      <a16:creationId xmlns:a16="http://schemas.microsoft.com/office/drawing/2014/main" id="{DEF42342-CEEF-76DF-1B14-FEE40E308427}"/>
                    </a:ext>
                  </a:extLst>
                </p:cNvPr>
                <p:cNvSpPr/>
                <p:nvPr/>
              </p:nvSpPr>
              <p:spPr>
                <a:xfrm>
                  <a:off x="6612260" y="2607052"/>
                  <a:ext cx="601358" cy="681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0" h="17523" extrusionOk="0">
                      <a:moveTo>
                        <a:pt x="14750" y="1"/>
                      </a:moveTo>
                      <a:cubicBezTo>
                        <a:pt x="14591" y="1"/>
                        <a:pt x="14432" y="74"/>
                        <a:pt x="14324" y="250"/>
                      </a:cubicBezTo>
                      <a:cubicBezTo>
                        <a:pt x="10866" y="6391"/>
                        <a:pt x="5778" y="12105"/>
                        <a:pt x="414" y="16667"/>
                      </a:cubicBezTo>
                      <a:cubicBezTo>
                        <a:pt x="0" y="17002"/>
                        <a:pt x="377" y="17523"/>
                        <a:pt x="801" y="17523"/>
                      </a:cubicBezTo>
                      <a:cubicBezTo>
                        <a:pt x="916" y="17523"/>
                        <a:pt x="1034" y="17484"/>
                        <a:pt x="1141" y="17393"/>
                      </a:cubicBezTo>
                      <a:cubicBezTo>
                        <a:pt x="6580" y="12807"/>
                        <a:pt x="11743" y="6992"/>
                        <a:pt x="15226" y="777"/>
                      </a:cubicBezTo>
                      <a:cubicBezTo>
                        <a:pt x="15470" y="377"/>
                        <a:pt x="15110" y="1"/>
                        <a:pt x="1475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38">
                  <a:extLst>
                    <a:ext uri="{FF2B5EF4-FFF2-40B4-BE49-F238E27FC236}">
                      <a16:creationId xmlns:a16="http://schemas.microsoft.com/office/drawing/2014/main" id="{1DAE250B-FDFA-EC21-5E60-BA1C839E69BA}"/>
                    </a:ext>
                  </a:extLst>
                </p:cNvPr>
                <p:cNvSpPr/>
                <p:nvPr/>
              </p:nvSpPr>
              <p:spPr>
                <a:xfrm>
                  <a:off x="6757881" y="2596673"/>
                  <a:ext cx="797819" cy="887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4" h="22839" extrusionOk="0">
                      <a:moveTo>
                        <a:pt x="19781" y="1"/>
                      </a:moveTo>
                      <a:cubicBezTo>
                        <a:pt x="19661" y="1"/>
                        <a:pt x="19536" y="50"/>
                        <a:pt x="19425" y="167"/>
                      </a:cubicBezTo>
                      <a:cubicBezTo>
                        <a:pt x="12759" y="7134"/>
                        <a:pt x="6643" y="14628"/>
                        <a:pt x="328" y="21921"/>
                      </a:cubicBezTo>
                      <a:cubicBezTo>
                        <a:pt x="0" y="22306"/>
                        <a:pt x="353" y="22838"/>
                        <a:pt x="738" y="22838"/>
                      </a:cubicBezTo>
                      <a:cubicBezTo>
                        <a:pt x="855" y="22838"/>
                        <a:pt x="975" y="22789"/>
                        <a:pt x="1079" y="22673"/>
                      </a:cubicBezTo>
                      <a:cubicBezTo>
                        <a:pt x="7370" y="15355"/>
                        <a:pt x="13485" y="7886"/>
                        <a:pt x="20177" y="893"/>
                      </a:cubicBezTo>
                      <a:cubicBezTo>
                        <a:pt x="20523" y="528"/>
                        <a:pt x="20176" y="1"/>
                        <a:pt x="197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38">
                  <a:extLst>
                    <a:ext uri="{FF2B5EF4-FFF2-40B4-BE49-F238E27FC236}">
                      <a16:creationId xmlns:a16="http://schemas.microsoft.com/office/drawing/2014/main" id="{794E30FD-FF4F-AA8D-7DD6-A4FD9EB3C1D2}"/>
                    </a:ext>
                  </a:extLst>
                </p:cNvPr>
                <p:cNvSpPr/>
                <p:nvPr/>
              </p:nvSpPr>
              <p:spPr>
                <a:xfrm>
                  <a:off x="6960839" y="2790457"/>
                  <a:ext cx="677820" cy="75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37" h="19344" extrusionOk="0">
                      <a:moveTo>
                        <a:pt x="16719" y="1"/>
                      </a:moveTo>
                      <a:cubicBezTo>
                        <a:pt x="16603" y="1"/>
                        <a:pt x="16486" y="50"/>
                        <a:pt x="16385" y="169"/>
                      </a:cubicBezTo>
                      <a:cubicBezTo>
                        <a:pt x="11197" y="6410"/>
                        <a:pt x="6084" y="12700"/>
                        <a:pt x="370" y="18440"/>
                      </a:cubicBezTo>
                      <a:cubicBezTo>
                        <a:pt x="1" y="18809"/>
                        <a:pt x="354" y="19344"/>
                        <a:pt x="754" y="19344"/>
                      </a:cubicBezTo>
                      <a:cubicBezTo>
                        <a:pt x="870" y="19344"/>
                        <a:pt x="989" y="19299"/>
                        <a:pt x="1097" y="19192"/>
                      </a:cubicBezTo>
                      <a:cubicBezTo>
                        <a:pt x="6811" y="13427"/>
                        <a:pt x="11924" y="7137"/>
                        <a:pt x="17112" y="921"/>
                      </a:cubicBezTo>
                      <a:cubicBezTo>
                        <a:pt x="17437" y="519"/>
                        <a:pt x="17090" y="1"/>
                        <a:pt x="167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38">
                  <a:extLst>
                    <a:ext uri="{FF2B5EF4-FFF2-40B4-BE49-F238E27FC236}">
                      <a16:creationId xmlns:a16="http://schemas.microsoft.com/office/drawing/2014/main" id="{EF94DC0D-F386-E84A-D824-3CEE3CB221F7}"/>
                    </a:ext>
                  </a:extLst>
                </p:cNvPr>
                <p:cNvSpPr/>
                <p:nvPr/>
              </p:nvSpPr>
              <p:spPr>
                <a:xfrm>
                  <a:off x="7224557" y="3074350"/>
                  <a:ext cx="414653" cy="458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67" h="11804" extrusionOk="0">
                      <a:moveTo>
                        <a:pt x="9932" y="1"/>
                      </a:moveTo>
                      <a:cubicBezTo>
                        <a:pt x="9773" y="1"/>
                        <a:pt x="9613" y="69"/>
                        <a:pt x="9501" y="235"/>
                      </a:cubicBezTo>
                      <a:cubicBezTo>
                        <a:pt x="6919" y="4169"/>
                        <a:pt x="3385" y="7327"/>
                        <a:pt x="328" y="10886"/>
                      </a:cubicBezTo>
                      <a:cubicBezTo>
                        <a:pt x="1" y="11271"/>
                        <a:pt x="353" y="11803"/>
                        <a:pt x="738" y="11803"/>
                      </a:cubicBezTo>
                      <a:cubicBezTo>
                        <a:pt x="855" y="11803"/>
                        <a:pt x="975" y="11755"/>
                        <a:pt x="1079" y="11638"/>
                      </a:cubicBezTo>
                      <a:cubicBezTo>
                        <a:pt x="4162" y="8004"/>
                        <a:pt x="7771" y="4771"/>
                        <a:pt x="10403" y="761"/>
                      </a:cubicBezTo>
                      <a:cubicBezTo>
                        <a:pt x="10666" y="375"/>
                        <a:pt x="10303" y="1"/>
                        <a:pt x="993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38">
                  <a:extLst>
                    <a:ext uri="{FF2B5EF4-FFF2-40B4-BE49-F238E27FC236}">
                      <a16:creationId xmlns:a16="http://schemas.microsoft.com/office/drawing/2014/main" id="{4F675908-2996-A42C-1C1D-1750CFE28861}"/>
                    </a:ext>
                  </a:extLst>
                </p:cNvPr>
                <p:cNvSpPr/>
                <p:nvPr/>
              </p:nvSpPr>
              <p:spPr>
                <a:xfrm>
                  <a:off x="7135965" y="2612883"/>
                  <a:ext cx="107171" cy="862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" h="22181" extrusionOk="0">
                      <a:moveTo>
                        <a:pt x="0" y="0"/>
                      </a:moveTo>
                      <a:cubicBezTo>
                        <a:pt x="0" y="7820"/>
                        <a:pt x="251" y="14963"/>
                        <a:pt x="251" y="22181"/>
                      </a:cubicBezTo>
                      <a:lnTo>
                        <a:pt x="2757" y="22181"/>
                      </a:lnTo>
                      <a:cubicBezTo>
                        <a:pt x="2757" y="14913"/>
                        <a:pt x="2506" y="7770"/>
                        <a:pt x="25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38">
                  <a:extLst>
                    <a:ext uri="{FF2B5EF4-FFF2-40B4-BE49-F238E27FC236}">
                      <a16:creationId xmlns:a16="http://schemas.microsoft.com/office/drawing/2014/main" id="{1A35BA15-70B8-FA36-DA8A-2ED7EC20DE52}"/>
                    </a:ext>
                  </a:extLst>
                </p:cNvPr>
                <p:cNvSpPr/>
                <p:nvPr/>
              </p:nvSpPr>
              <p:spPr>
                <a:xfrm>
                  <a:off x="6698482" y="2973357"/>
                  <a:ext cx="891502" cy="100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34" h="2582" extrusionOk="0">
                      <a:moveTo>
                        <a:pt x="1" y="0"/>
                      </a:moveTo>
                      <a:lnTo>
                        <a:pt x="1" y="2507"/>
                      </a:lnTo>
                      <a:cubicBezTo>
                        <a:pt x="8497" y="2507"/>
                        <a:pt x="15414" y="2582"/>
                        <a:pt x="22933" y="2582"/>
                      </a:cubicBezTo>
                      <a:lnTo>
                        <a:pt x="22933" y="76"/>
                      </a:lnTo>
                      <a:cubicBezTo>
                        <a:pt x="15440" y="76"/>
                        <a:pt x="852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38">
                  <a:extLst>
                    <a:ext uri="{FF2B5EF4-FFF2-40B4-BE49-F238E27FC236}">
                      <a16:creationId xmlns:a16="http://schemas.microsoft.com/office/drawing/2014/main" id="{F061CF70-7204-1764-F862-BCEF39CD32FE}"/>
                    </a:ext>
                  </a:extLst>
                </p:cNvPr>
                <p:cNvSpPr/>
                <p:nvPr/>
              </p:nvSpPr>
              <p:spPr>
                <a:xfrm>
                  <a:off x="6883598" y="2307494"/>
                  <a:ext cx="596304" cy="35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0" h="9218" extrusionOk="0">
                      <a:moveTo>
                        <a:pt x="3391" y="2222"/>
                      </a:moveTo>
                      <a:cubicBezTo>
                        <a:pt x="3511" y="2222"/>
                        <a:pt x="3619" y="2249"/>
                        <a:pt x="3735" y="2292"/>
                      </a:cubicBezTo>
                      <a:cubicBezTo>
                        <a:pt x="3936" y="2367"/>
                        <a:pt x="4161" y="2543"/>
                        <a:pt x="4412" y="2768"/>
                      </a:cubicBezTo>
                      <a:cubicBezTo>
                        <a:pt x="4637" y="2994"/>
                        <a:pt x="4863" y="3295"/>
                        <a:pt x="5063" y="3621"/>
                      </a:cubicBezTo>
                      <a:cubicBezTo>
                        <a:pt x="5490" y="4247"/>
                        <a:pt x="5815" y="4999"/>
                        <a:pt x="6066" y="5726"/>
                      </a:cubicBezTo>
                      <a:cubicBezTo>
                        <a:pt x="6216" y="6127"/>
                        <a:pt x="6317" y="6503"/>
                        <a:pt x="6392" y="6879"/>
                      </a:cubicBezTo>
                      <a:cubicBezTo>
                        <a:pt x="6467" y="7230"/>
                        <a:pt x="6517" y="7631"/>
                        <a:pt x="6492" y="7806"/>
                      </a:cubicBezTo>
                      <a:lnTo>
                        <a:pt x="6497" y="7806"/>
                      </a:lnTo>
                      <a:lnTo>
                        <a:pt x="6497" y="7806"/>
                      </a:lnTo>
                      <a:cubicBezTo>
                        <a:pt x="6495" y="7839"/>
                        <a:pt x="6494" y="7873"/>
                        <a:pt x="6492" y="7906"/>
                      </a:cubicBezTo>
                      <a:lnTo>
                        <a:pt x="6467" y="7931"/>
                      </a:lnTo>
                      <a:cubicBezTo>
                        <a:pt x="6466" y="7960"/>
                        <a:pt x="6466" y="7988"/>
                        <a:pt x="6467" y="8017"/>
                      </a:cubicBezTo>
                      <a:lnTo>
                        <a:pt x="6467" y="8017"/>
                      </a:lnTo>
                      <a:cubicBezTo>
                        <a:pt x="6131" y="7840"/>
                        <a:pt x="5810" y="7648"/>
                        <a:pt x="5490" y="7455"/>
                      </a:cubicBezTo>
                      <a:cubicBezTo>
                        <a:pt x="4738" y="6979"/>
                        <a:pt x="4036" y="6478"/>
                        <a:pt x="3434" y="5901"/>
                      </a:cubicBezTo>
                      <a:cubicBezTo>
                        <a:pt x="3109" y="5601"/>
                        <a:pt x="2833" y="5300"/>
                        <a:pt x="2582" y="4999"/>
                      </a:cubicBezTo>
                      <a:cubicBezTo>
                        <a:pt x="2332" y="4698"/>
                        <a:pt x="2131" y="4372"/>
                        <a:pt x="2006" y="4047"/>
                      </a:cubicBezTo>
                      <a:cubicBezTo>
                        <a:pt x="1881" y="3746"/>
                        <a:pt x="1881" y="3470"/>
                        <a:pt x="1931" y="3270"/>
                      </a:cubicBezTo>
                      <a:cubicBezTo>
                        <a:pt x="2006" y="3094"/>
                        <a:pt x="2131" y="2894"/>
                        <a:pt x="2357" y="2693"/>
                      </a:cubicBezTo>
                      <a:cubicBezTo>
                        <a:pt x="2457" y="2593"/>
                        <a:pt x="2607" y="2493"/>
                        <a:pt x="2758" y="2418"/>
                      </a:cubicBezTo>
                      <a:cubicBezTo>
                        <a:pt x="2808" y="2393"/>
                        <a:pt x="2833" y="2367"/>
                        <a:pt x="2858" y="2367"/>
                      </a:cubicBezTo>
                      <a:lnTo>
                        <a:pt x="2933" y="2317"/>
                      </a:lnTo>
                      <a:cubicBezTo>
                        <a:pt x="3008" y="2292"/>
                        <a:pt x="3058" y="2267"/>
                        <a:pt x="3109" y="2267"/>
                      </a:cubicBezTo>
                      <a:cubicBezTo>
                        <a:pt x="3214" y="2236"/>
                        <a:pt x="3305" y="2222"/>
                        <a:pt x="3391" y="2222"/>
                      </a:cubicBezTo>
                      <a:close/>
                      <a:moveTo>
                        <a:pt x="12069" y="2172"/>
                      </a:moveTo>
                      <a:cubicBezTo>
                        <a:pt x="12152" y="2172"/>
                        <a:pt x="12237" y="2186"/>
                        <a:pt x="12332" y="2217"/>
                      </a:cubicBezTo>
                      <a:cubicBezTo>
                        <a:pt x="12582" y="2267"/>
                        <a:pt x="12858" y="2468"/>
                        <a:pt x="13109" y="2693"/>
                      </a:cubicBezTo>
                      <a:cubicBezTo>
                        <a:pt x="13184" y="2768"/>
                        <a:pt x="13234" y="2819"/>
                        <a:pt x="13309" y="2894"/>
                      </a:cubicBezTo>
                      <a:lnTo>
                        <a:pt x="13359" y="2944"/>
                      </a:lnTo>
                      <a:lnTo>
                        <a:pt x="13384" y="2969"/>
                      </a:lnTo>
                      <a:lnTo>
                        <a:pt x="13485" y="3094"/>
                      </a:lnTo>
                      <a:cubicBezTo>
                        <a:pt x="13535" y="3169"/>
                        <a:pt x="13535" y="3144"/>
                        <a:pt x="13560" y="3220"/>
                      </a:cubicBezTo>
                      <a:cubicBezTo>
                        <a:pt x="13585" y="3270"/>
                        <a:pt x="13610" y="3345"/>
                        <a:pt x="13635" y="3395"/>
                      </a:cubicBezTo>
                      <a:cubicBezTo>
                        <a:pt x="13710" y="3621"/>
                        <a:pt x="13710" y="3946"/>
                        <a:pt x="13610" y="4272"/>
                      </a:cubicBezTo>
                      <a:cubicBezTo>
                        <a:pt x="13535" y="4598"/>
                        <a:pt x="13359" y="4924"/>
                        <a:pt x="13134" y="5250"/>
                      </a:cubicBezTo>
                      <a:cubicBezTo>
                        <a:pt x="12908" y="5575"/>
                        <a:pt x="12658" y="5901"/>
                        <a:pt x="12357" y="6177"/>
                      </a:cubicBezTo>
                      <a:cubicBezTo>
                        <a:pt x="12056" y="6453"/>
                        <a:pt x="11730" y="6728"/>
                        <a:pt x="11379" y="6979"/>
                      </a:cubicBezTo>
                      <a:cubicBezTo>
                        <a:pt x="11028" y="7205"/>
                        <a:pt x="10678" y="7455"/>
                        <a:pt x="10302" y="7656"/>
                      </a:cubicBezTo>
                      <a:cubicBezTo>
                        <a:pt x="9851" y="7888"/>
                        <a:pt x="9392" y="8104"/>
                        <a:pt x="8919" y="8293"/>
                      </a:cubicBezTo>
                      <a:lnTo>
                        <a:pt x="8919" y="8293"/>
                      </a:lnTo>
                      <a:cubicBezTo>
                        <a:pt x="8934" y="8233"/>
                        <a:pt x="8943" y="8171"/>
                        <a:pt x="8948" y="8107"/>
                      </a:cubicBezTo>
                      <a:cubicBezTo>
                        <a:pt x="8953" y="8064"/>
                        <a:pt x="8956" y="8022"/>
                        <a:pt x="8960" y="7981"/>
                      </a:cubicBezTo>
                      <a:lnTo>
                        <a:pt x="8960" y="7981"/>
                      </a:lnTo>
                      <a:lnTo>
                        <a:pt x="8973" y="7982"/>
                      </a:lnTo>
                      <a:cubicBezTo>
                        <a:pt x="8973" y="7681"/>
                        <a:pt x="9048" y="7305"/>
                        <a:pt x="9124" y="6929"/>
                      </a:cubicBezTo>
                      <a:cubicBezTo>
                        <a:pt x="9199" y="6553"/>
                        <a:pt x="9299" y="6152"/>
                        <a:pt x="9424" y="5776"/>
                      </a:cubicBezTo>
                      <a:cubicBezTo>
                        <a:pt x="9700" y="5024"/>
                        <a:pt x="10026" y="4272"/>
                        <a:pt x="10427" y="3621"/>
                      </a:cubicBezTo>
                      <a:cubicBezTo>
                        <a:pt x="10627" y="3295"/>
                        <a:pt x="10828" y="2994"/>
                        <a:pt x="11053" y="2768"/>
                      </a:cubicBezTo>
                      <a:cubicBezTo>
                        <a:pt x="11279" y="2518"/>
                        <a:pt x="11530" y="2342"/>
                        <a:pt x="11730" y="2242"/>
                      </a:cubicBezTo>
                      <a:cubicBezTo>
                        <a:pt x="11847" y="2198"/>
                        <a:pt x="11955" y="2172"/>
                        <a:pt x="12069" y="2172"/>
                      </a:cubicBezTo>
                      <a:close/>
                      <a:moveTo>
                        <a:pt x="3555" y="1"/>
                      </a:moveTo>
                      <a:cubicBezTo>
                        <a:pt x="3144" y="1"/>
                        <a:pt x="2733" y="76"/>
                        <a:pt x="2382" y="237"/>
                      </a:cubicBezTo>
                      <a:cubicBezTo>
                        <a:pt x="2231" y="287"/>
                        <a:pt x="2081" y="362"/>
                        <a:pt x="1956" y="438"/>
                      </a:cubicBezTo>
                      <a:cubicBezTo>
                        <a:pt x="1881" y="463"/>
                        <a:pt x="1805" y="513"/>
                        <a:pt x="1730" y="563"/>
                      </a:cubicBezTo>
                      <a:cubicBezTo>
                        <a:pt x="1655" y="613"/>
                        <a:pt x="1580" y="663"/>
                        <a:pt x="1555" y="688"/>
                      </a:cubicBezTo>
                      <a:cubicBezTo>
                        <a:pt x="1329" y="864"/>
                        <a:pt x="1129" y="1039"/>
                        <a:pt x="928" y="1265"/>
                      </a:cubicBezTo>
                      <a:cubicBezTo>
                        <a:pt x="527" y="1691"/>
                        <a:pt x="151" y="2292"/>
                        <a:pt x="76" y="2994"/>
                      </a:cubicBezTo>
                      <a:cubicBezTo>
                        <a:pt x="1" y="3696"/>
                        <a:pt x="201" y="4322"/>
                        <a:pt x="477" y="4824"/>
                      </a:cubicBezTo>
                      <a:cubicBezTo>
                        <a:pt x="753" y="5300"/>
                        <a:pt x="1104" y="5701"/>
                        <a:pt x="1480" y="6027"/>
                      </a:cubicBezTo>
                      <a:cubicBezTo>
                        <a:pt x="1855" y="6377"/>
                        <a:pt x="2256" y="6653"/>
                        <a:pt x="2657" y="6929"/>
                      </a:cubicBezTo>
                      <a:cubicBezTo>
                        <a:pt x="3058" y="7180"/>
                        <a:pt x="3459" y="7380"/>
                        <a:pt x="3886" y="7581"/>
                      </a:cubicBezTo>
                      <a:cubicBezTo>
                        <a:pt x="4312" y="7781"/>
                        <a:pt x="4738" y="7982"/>
                        <a:pt x="5189" y="8107"/>
                      </a:cubicBezTo>
                      <a:cubicBezTo>
                        <a:pt x="5648" y="8264"/>
                        <a:pt x="6114" y="8401"/>
                        <a:pt x="6583" y="8499"/>
                      </a:cubicBezTo>
                      <a:lnTo>
                        <a:pt x="6583" y="8499"/>
                      </a:lnTo>
                      <a:cubicBezTo>
                        <a:pt x="6765" y="8888"/>
                        <a:pt x="7144" y="9175"/>
                        <a:pt x="7595" y="9210"/>
                      </a:cubicBezTo>
                      <a:cubicBezTo>
                        <a:pt x="7640" y="9215"/>
                        <a:pt x="7685" y="9217"/>
                        <a:pt x="7730" y="9217"/>
                      </a:cubicBezTo>
                      <a:cubicBezTo>
                        <a:pt x="8182" y="9217"/>
                        <a:pt x="8595" y="8965"/>
                        <a:pt x="8805" y="8585"/>
                      </a:cubicBezTo>
                      <a:lnTo>
                        <a:pt x="8805" y="8585"/>
                      </a:lnTo>
                      <a:cubicBezTo>
                        <a:pt x="9381" y="8512"/>
                        <a:pt x="9959" y="8386"/>
                        <a:pt x="10527" y="8207"/>
                      </a:cubicBezTo>
                      <a:cubicBezTo>
                        <a:pt x="11404" y="7931"/>
                        <a:pt x="12257" y="7555"/>
                        <a:pt x="13033" y="7004"/>
                      </a:cubicBezTo>
                      <a:cubicBezTo>
                        <a:pt x="13409" y="6728"/>
                        <a:pt x="13785" y="6428"/>
                        <a:pt x="14136" y="6052"/>
                      </a:cubicBezTo>
                      <a:cubicBezTo>
                        <a:pt x="14462" y="5701"/>
                        <a:pt x="14763" y="5275"/>
                        <a:pt x="14988" y="4773"/>
                      </a:cubicBezTo>
                      <a:cubicBezTo>
                        <a:pt x="15214" y="4297"/>
                        <a:pt x="15339" y="3671"/>
                        <a:pt x="15239" y="3044"/>
                      </a:cubicBezTo>
                      <a:cubicBezTo>
                        <a:pt x="15189" y="2894"/>
                        <a:pt x="15164" y="2743"/>
                        <a:pt x="15114" y="2593"/>
                      </a:cubicBezTo>
                      <a:cubicBezTo>
                        <a:pt x="15064" y="2443"/>
                        <a:pt x="14963" y="2242"/>
                        <a:pt x="14888" y="2117"/>
                      </a:cubicBezTo>
                      <a:lnTo>
                        <a:pt x="14788" y="1992"/>
                      </a:lnTo>
                      <a:lnTo>
                        <a:pt x="14663" y="1791"/>
                      </a:lnTo>
                      <a:cubicBezTo>
                        <a:pt x="14587" y="1691"/>
                        <a:pt x="14512" y="1591"/>
                        <a:pt x="14437" y="1490"/>
                      </a:cubicBezTo>
                      <a:cubicBezTo>
                        <a:pt x="14086" y="1089"/>
                        <a:pt x="13660" y="688"/>
                        <a:pt x="13084" y="413"/>
                      </a:cubicBezTo>
                      <a:cubicBezTo>
                        <a:pt x="12739" y="248"/>
                        <a:pt x="12322" y="155"/>
                        <a:pt x="11904" y="155"/>
                      </a:cubicBezTo>
                      <a:cubicBezTo>
                        <a:pt x="11623" y="155"/>
                        <a:pt x="11340" y="197"/>
                        <a:pt x="11079" y="287"/>
                      </a:cubicBezTo>
                      <a:cubicBezTo>
                        <a:pt x="10452" y="463"/>
                        <a:pt x="9951" y="814"/>
                        <a:pt x="9550" y="1190"/>
                      </a:cubicBezTo>
                      <a:cubicBezTo>
                        <a:pt x="9149" y="1540"/>
                        <a:pt x="8798" y="1941"/>
                        <a:pt x="8522" y="2367"/>
                      </a:cubicBezTo>
                      <a:cubicBezTo>
                        <a:pt x="8264" y="2737"/>
                        <a:pt x="8032" y="3112"/>
                        <a:pt x="7824" y="3497"/>
                      </a:cubicBezTo>
                      <a:lnTo>
                        <a:pt x="7824" y="3497"/>
                      </a:lnTo>
                      <a:cubicBezTo>
                        <a:pt x="7607" y="3069"/>
                        <a:pt x="7358" y="2653"/>
                        <a:pt x="7069" y="2242"/>
                      </a:cubicBezTo>
                      <a:cubicBezTo>
                        <a:pt x="6768" y="1816"/>
                        <a:pt x="6417" y="1415"/>
                        <a:pt x="5991" y="1039"/>
                      </a:cubicBezTo>
                      <a:cubicBezTo>
                        <a:pt x="5565" y="663"/>
                        <a:pt x="5063" y="312"/>
                        <a:pt x="4412" y="112"/>
                      </a:cubicBezTo>
                      <a:cubicBezTo>
                        <a:pt x="4141" y="39"/>
                        <a:pt x="3848" y="1"/>
                        <a:pt x="3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38">
                  <a:extLst>
                    <a:ext uri="{FF2B5EF4-FFF2-40B4-BE49-F238E27FC236}">
                      <a16:creationId xmlns:a16="http://schemas.microsoft.com/office/drawing/2014/main" id="{84A501B1-E6A5-1EA0-7B18-6E38B0EF4D40}"/>
                    </a:ext>
                  </a:extLst>
                </p:cNvPr>
                <p:cNvSpPr/>
                <p:nvPr/>
              </p:nvSpPr>
              <p:spPr>
                <a:xfrm>
                  <a:off x="6934289" y="2620658"/>
                  <a:ext cx="254304" cy="27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2" h="7119" extrusionOk="0">
                      <a:moveTo>
                        <a:pt x="5038" y="1"/>
                      </a:moveTo>
                      <a:cubicBezTo>
                        <a:pt x="4135" y="953"/>
                        <a:pt x="3358" y="2006"/>
                        <a:pt x="2531" y="2958"/>
                      </a:cubicBezTo>
                      <a:cubicBezTo>
                        <a:pt x="1729" y="3936"/>
                        <a:pt x="902" y="4788"/>
                        <a:pt x="0" y="5364"/>
                      </a:cubicBezTo>
                      <a:lnTo>
                        <a:pt x="1153" y="7119"/>
                      </a:lnTo>
                      <a:cubicBezTo>
                        <a:pt x="2331" y="6342"/>
                        <a:pt x="3283" y="5339"/>
                        <a:pt x="4135" y="4312"/>
                      </a:cubicBezTo>
                      <a:cubicBezTo>
                        <a:pt x="4988" y="3284"/>
                        <a:pt x="5765" y="2256"/>
                        <a:pt x="6541" y="1429"/>
                      </a:cubicBezTo>
                      <a:lnTo>
                        <a:pt x="503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38">
                  <a:extLst>
                    <a:ext uri="{FF2B5EF4-FFF2-40B4-BE49-F238E27FC236}">
                      <a16:creationId xmlns:a16="http://schemas.microsoft.com/office/drawing/2014/main" id="{4728DF29-0043-60CF-56CA-A9A1A3BA1451}"/>
                    </a:ext>
                  </a:extLst>
                </p:cNvPr>
                <p:cNvSpPr/>
                <p:nvPr/>
              </p:nvSpPr>
              <p:spPr>
                <a:xfrm>
                  <a:off x="7176859" y="2617743"/>
                  <a:ext cx="241670" cy="275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7" h="7094" extrusionOk="0">
                      <a:moveTo>
                        <a:pt x="1404" y="1"/>
                      </a:moveTo>
                      <a:lnTo>
                        <a:pt x="1" y="1579"/>
                      </a:lnTo>
                      <a:cubicBezTo>
                        <a:pt x="803" y="2256"/>
                        <a:pt x="1530" y="3183"/>
                        <a:pt x="2281" y="4161"/>
                      </a:cubicBezTo>
                      <a:cubicBezTo>
                        <a:pt x="3033" y="5138"/>
                        <a:pt x="3810" y="6166"/>
                        <a:pt x="4788" y="7093"/>
                      </a:cubicBezTo>
                      <a:lnTo>
                        <a:pt x="6216" y="5564"/>
                      </a:lnTo>
                      <a:cubicBezTo>
                        <a:pt x="5414" y="4813"/>
                        <a:pt x="4687" y="3860"/>
                        <a:pt x="3936" y="2883"/>
                      </a:cubicBezTo>
                      <a:cubicBezTo>
                        <a:pt x="3159" y="1905"/>
                        <a:pt x="2382" y="878"/>
                        <a:pt x="140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38">
                  <a:extLst>
                    <a:ext uri="{FF2B5EF4-FFF2-40B4-BE49-F238E27FC236}">
                      <a16:creationId xmlns:a16="http://schemas.microsoft.com/office/drawing/2014/main" id="{7D04C9C9-678A-3EFF-B539-4B33CF6C3CD5}"/>
                    </a:ext>
                  </a:extLst>
                </p:cNvPr>
                <p:cNvSpPr/>
                <p:nvPr/>
              </p:nvSpPr>
              <p:spPr>
                <a:xfrm>
                  <a:off x="4840560" y="2418205"/>
                  <a:ext cx="1475056" cy="1038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46" h="26726" extrusionOk="0">
                      <a:moveTo>
                        <a:pt x="20027" y="1"/>
                      </a:moveTo>
                      <a:cubicBezTo>
                        <a:pt x="10312" y="1"/>
                        <a:pt x="1" y="959"/>
                        <a:pt x="201" y="3279"/>
                      </a:cubicBezTo>
                      <a:cubicBezTo>
                        <a:pt x="201" y="7941"/>
                        <a:pt x="526" y="20748"/>
                        <a:pt x="1078" y="25635"/>
                      </a:cubicBezTo>
                      <a:cubicBezTo>
                        <a:pt x="1181" y="26513"/>
                        <a:pt x="5880" y="26726"/>
                        <a:pt x="10958" y="26726"/>
                      </a:cubicBezTo>
                      <a:cubicBezTo>
                        <a:pt x="15736" y="26726"/>
                        <a:pt x="20850" y="26537"/>
                        <a:pt x="22782" y="26537"/>
                      </a:cubicBezTo>
                      <a:cubicBezTo>
                        <a:pt x="23886" y="26537"/>
                        <a:pt x="25055" y="26546"/>
                        <a:pt x="26231" y="26546"/>
                      </a:cubicBezTo>
                      <a:cubicBezTo>
                        <a:pt x="30712" y="26546"/>
                        <a:pt x="35288" y="26420"/>
                        <a:pt x="36717" y="25209"/>
                      </a:cubicBezTo>
                      <a:cubicBezTo>
                        <a:pt x="37945" y="24156"/>
                        <a:pt x="36717" y="7264"/>
                        <a:pt x="36717" y="1951"/>
                      </a:cubicBezTo>
                      <a:cubicBezTo>
                        <a:pt x="36658" y="742"/>
                        <a:pt x="28574" y="1"/>
                        <a:pt x="200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38">
                  <a:extLst>
                    <a:ext uri="{FF2B5EF4-FFF2-40B4-BE49-F238E27FC236}">
                      <a16:creationId xmlns:a16="http://schemas.microsoft.com/office/drawing/2014/main" id="{700F59E3-BA7E-12E0-F788-0CB8F675BC43}"/>
                    </a:ext>
                  </a:extLst>
                </p:cNvPr>
                <p:cNvSpPr/>
                <p:nvPr/>
              </p:nvSpPr>
              <p:spPr>
                <a:xfrm>
                  <a:off x="4958930" y="2493568"/>
                  <a:ext cx="1224194" cy="915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73" h="28907" extrusionOk="0">
                      <a:moveTo>
                        <a:pt x="1549" y="0"/>
                      </a:moveTo>
                      <a:cubicBezTo>
                        <a:pt x="728" y="0"/>
                        <a:pt x="0" y="1041"/>
                        <a:pt x="761" y="1763"/>
                      </a:cubicBezTo>
                      <a:cubicBezTo>
                        <a:pt x="5949" y="6675"/>
                        <a:pt x="11789" y="10760"/>
                        <a:pt x="17679" y="14745"/>
                      </a:cubicBezTo>
                      <a:cubicBezTo>
                        <a:pt x="24245" y="19156"/>
                        <a:pt x="30436" y="23943"/>
                        <a:pt x="36751" y="28705"/>
                      </a:cubicBezTo>
                      <a:cubicBezTo>
                        <a:pt x="36940" y="28846"/>
                        <a:pt x="37127" y="28906"/>
                        <a:pt x="37302" y="28906"/>
                      </a:cubicBezTo>
                      <a:cubicBezTo>
                        <a:pt x="38125" y="28906"/>
                        <a:pt x="38672" y="27563"/>
                        <a:pt x="37804" y="26901"/>
                      </a:cubicBezTo>
                      <a:cubicBezTo>
                        <a:pt x="31864" y="22440"/>
                        <a:pt x="26100" y="17853"/>
                        <a:pt x="19909" y="13718"/>
                      </a:cubicBezTo>
                      <a:cubicBezTo>
                        <a:pt x="13769" y="9608"/>
                        <a:pt x="7628" y="5397"/>
                        <a:pt x="2240" y="284"/>
                      </a:cubicBezTo>
                      <a:cubicBezTo>
                        <a:pt x="2023" y="84"/>
                        <a:pt x="1782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38">
                  <a:extLst>
                    <a:ext uri="{FF2B5EF4-FFF2-40B4-BE49-F238E27FC236}">
                      <a16:creationId xmlns:a16="http://schemas.microsoft.com/office/drawing/2014/main" id="{B4756460-7692-29A6-19DA-C99ADC0E5DC6}"/>
                    </a:ext>
                  </a:extLst>
                </p:cNvPr>
                <p:cNvSpPr/>
                <p:nvPr/>
              </p:nvSpPr>
              <p:spPr>
                <a:xfrm>
                  <a:off x="5265366" y="2416295"/>
                  <a:ext cx="950220" cy="730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8" h="23075" extrusionOk="0">
                      <a:moveTo>
                        <a:pt x="1638" y="1"/>
                      </a:moveTo>
                      <a:cubicBezTo>
                        <a:pt x="770" y="1"/>
                        <a:pt x="1" y="1067"/>
                        <a:pt x="856" y="1723"/>
                      </a:cubicBezTo>
                      <a:cubicBezTo>
                        <a:pt x="9903" y="8790"/>
                        <a:pt x="18675" y="16259"/>
                        <a:pt x="28074" y="22876"/>
                      </a:cubicBezTo>
                      <a:cubicBezTo>
                        <a:pt x="28265" y="23015"/>
                        <a:pt x="28454" y="23075"/>
                        <a:pt x="28630" y="23075"/>
                      </a:cubicBezTo>
                      <a:cubicBezTo>
                        <a:pt x="29470" y="23075"/>
                        <a:pt x="30017" y="21713"/>
                        <a:pt x="29127" y="21071"/>
                      </a:cubicBezTo>
                      <a:cubicBezTo>
                        <a:pt x="19878" y="14555"/>
                        <a:pt x="11257" y="7186"/>
                        <a:pt x="2309" y="244"/>
                      </a:cubicBezTo>
                      <a:cubicBezTo>
                        <a:pt x="2097" y="73"/>
                        <a:pt x="1864" y="1"/>
                        <a:pt x="16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38">
                  <a:extLst>
                    <a:ext uri="{FF2B5EF4-FFF2-40B4-BE49-F238E27FC236}">
                      <a16:creationId xmlns:a16="http://schemas.microsoft.com/office/drawing/2014/main" id="{0A76B5FC-8747-5392-3D83-E575F59E77B3}"/>
                    </a:ext>
                  </a:extLst>
                </p:cNvPr>
                <p:cNvSpPr/>
                <p:nvPr/>
              </p:nvSpPr>
              <p:spPr>
                <a:xfrm>
                  <a:off x="5657813" y="2436238"/>
                  <a:ext cx="537344" cy="416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5" h="13147" extrusionOk="0">
                      <a:moveTo>
                        <a:pt x="1417" y="0"/>
                      </a:moveTo>
                      <a:cubicBezTo>
                        <a:pt x="568" y="0"/>
                        <a:pt x="1" y="1351"/>
                        <a:pt x="915" y="1995"/>
                      </a:cubicBezTo>
                      <a:cubicBezTo>
                        <a:pt x="5777" y="5404"/>
                        <a:pt x="9712" y="10040"/>
                        <a:pt x="14925" y="12998"/>
                      </a:cubicBezTo>
                      <a:cubicBezTo>
                        <a:pt x="15106" y="13101"/>
                        <a:pt x="15284" y="13147"/>
                        <a:pt x="15451" y="13147"/>
                      </a:cubicBezTo>
                      <a:cubicBezTo>
                        <a:pt x="16374" y="13147"/>
                        <a:pt x="16975" y="11766"/>
                        <a:pt x="15978" y="11193"/>
                      </a:cubicBezTo>
                      <a:cubicBezTo>
                        <a:pt x="10790" y="8236"/>
                        <a:pt x="6830" y="3599"/>
                        <a:pt x="1968" y="190"/>
                      </a:cubicBezTo>
                      <a:cubicBezTo>
                        <a:pt x="1779" y="58"/>
                        <a:pt x="1592" y="0"/>
                        <a:pt x="14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38">
                  <a:extLst>
                    <a:ext uri="{FF2B5EF4-FFF2-40B4-BE49-F238E27FC236}">
                      <a16:creationId xmlns:a16="http://schemas.microsoft.com/office/drawing/2014/main" id="{0F47427E-286D-726E-D54F-C3AAD1BBF10F}"/>
                    </a:ext>
                  </a:extLst>
                </p:cNvPr>
                <p:cNvSpPr/>
                <p:nvPr/>
              </p:nvSpPr>
              <p:spPr>
                <a:xfrm>
                  <a:off x="4872476" y="2740806"/>
                  <a:ext cx="879724" cy="651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1" h="20574" extrusionOk="0">
                      <a:moveTo>
                        <a:pt x="1633" y="0"/>
                      </a:moveTo>
                      <a:cubicBezTo>
                        <a:pt x="758" y="0"/>
                        <a:pt x="1" y="1066"/>
                        <a:pt x="836" y="1722"/>
                      </a:cubicBezTo>
                      <a:cubicBezTo>
                        <a:pt x="9006" y="8138"/>
                        <a:pt x="17202" y="14555"/>
                        <a:pt x="25798" y="20394"/>
                      </a:cubicBezTo>
                      <a:cubicBezTo>
                        <a:pt x="25986" y="20519"/>
                        <a:pt x="26172" y="20574"/>
                        <a:pt x="26346" y="20574"/>
                      </a:cubicBezTo>
                      <a:cubicBezTo>
                        <a:pt x="27216" y="20574"/>
                        <a:pt x="27791" y="19216"/>
                        <a:pt x="26851" y="18590"/>
                      </a:cubicBezTo>
                      <a:cubicBezTo>
                        <a:pt x="18405" y="12850"/>
                        <a:pt x="10334" y="6560"/>
                        <a:pt x="2314" y="244"/>
                      </a:cubicBezTo>
                      <a:cubicBezTo>
                        <a:pt x="2097" y="73"/>
                        <a:pt x="1861" y="0"/>
                        <a:pt x="16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38">
                  <a:extLst>
                    <a:ext uri="{FF2B5EF4-FFF2-40B4-BE49-F238E27FC236}">
                      <a16:creationId xmlns:a16="http://schemas.microsoft.com/office/drawing/2014/main" id="{B6699077-DCC8-0127-5BB1-81B273598A08}"/>
                    </a:ext>
                  </a:extLst>
                </p:cNvPr>
                <p:cNvSpPr/>
                <p:nvPr/>
              </p:nvSpPr>
              <p:spPr>
                <a:xfrm>
                  <a:off x="4840249" y="3007987"/>
                  <a:ext cx="617969" cy="430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2" h="13608" extrusionOk="0">
                      <a:moveTo>
                        <a:pt x="1513" y="0"/>
                      </a:moveTo>
                      <a:cubicBezTo>
                        <a:pt x="605" y="0"/>
                        <a:pt x="0" y="1381"/>
                        <a:pt x="976" y="1954"/>
                      </a:cubicBezTo>
                      <a:cubicBezTo>
                        <a:pt x="6791" y="5313"/>
                        <a:pt x="11653" y="10074"/>
                        <a:pt x="17493" y="13458"/>
                      </a:cubicBezTo>
                      <a:cubicBezTo>
                        <a:pt x="17670" y="13562"/>
                        <a:pt x="17844" y="13607"/>
                        <a:pt x="18009" y="13607"/>
                      </a:cubicBezTo>
                      <a:cubicBezTo>
                        <a:pt x="18917" y="13607"/>
                        <a:pt x="19521" y="12226"/>
                        <a:pt x="18545" y="11653"/>
                      </a:cubicBezTo>
                      <a:cubicBezTo>
                        <a:pt x="12706" y="8270"/>
                        <a:pt x="7869" y="3508"/>
                        <a:pt x="2029" y="150"/>
                      </a:cubicBezTo>
                      <a:cubicBezTo>
                        <a:pt x="1852" y="46"/>
                        <a:pt x="1677" y="0"/>
                        <a:pt x="15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38">
                  <a:extLst>
                    <a:ext uri="{FF2B5EF4-FFF2-40B4-BE49-F238E27FC236}">
                      <a16:creationId xmlns:a16="http://schemas.microsoft.com/office/drawing/2014/main" id="{D695A737-7F31-4862-C156-475C3446A183}"/>
                    </a:ext>
                  </a:extLst>
                </p:cNvPr>
                <p:cNvSpPr/>
                <p:nvPr/>
              </p:nvSpPr>
              <p:spPr>
                <a:xfrm>
                  <a:off x="5242940" y="2401451"/>
                  <a:ext cx="101341" cy="1073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" h="27620" extrusionOk="0">
                      <a:moveTo>
                        <a:pt x="2506" y="1"/>
                      </a:moveTo>
                      <a:lnTo>
                        <a:pt x="0" y="51"/>
                      </a:lnTo>
                      <a:cubicBezTo>
                        <a:pt x="75" y="3209"/>
                        <a:pt x="100" y="6341"/>
                        <a:pt x="100" y="9449"/>
                      </a:cubicBezTo>
                      <a:cubicBezTo>
                        <a:pt x="100" y="15665"/>
                        <a:pt x="0" y="21780"/>
                        <a:pt x="0" y="27620"/>
                      </a:cubicBezTo>
                      <a:lnTo>
                        <a:pt x="2506" y="27620"/>
                      </a:lnTo>
                      <a:cubicBezTo>
                        <a:pt x="2506" y="21805"/>
                        <a:pt x="2607" y="15690"/>
                        <a:pt x="2607" y="9449"/>
                      </a:cubicBezTo>
                      <a:cubicBezTo>
                        <a:pt x="2607" y="6316"/>
                        <a:pt x="2582" y="3158"/>
                        <a:pt x="25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38">
                  <a:extLst>
                    <a:ext uri="{FF2B5EF4-FFF2-40B4-BE49-F238E27FC236}">
                      <a16:creationId xmlns:a16="http://schemas.microsoft.com/office/drawing/2014/main" id="{C1C38383-74FF-66AE-5E04-380F5BD78E96}"/>
                    </a:ext>
                  </a:extLst>
                </p:cNvPr>
                <p:cNvSpPr/>
                <p:nvPr/>
              </p:nvSpPr>
              <p:spPr>
                <a:xfrm>
                  <a:off x="4831775" y="2820390"/>
                  <a:ext cx="1480926" cy="97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7" h="2507" extrusionOk="0">
                      <a:moveTo>
                        <a:pt x="1" y="1"/>
                      </a:moveTo>
                      <a:lnTo>
                        <a:pt x="1" y="2507"/>
                      </a:lnTo>
                      <a:lnTo>
                        <a:pt x="38096" y="2507"/>
                      </a:lnTo>
                      <a:lnTo>
                        <a:pt x="380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38">
                  <a:extLst>
                    <a:ext uri="{FF2B5EF4-FFF2-40B4-BE49-F238E27FC236}">
                      <a16:creationId xmlns:a16="http://schemas.microsoft.com/office/drawing/2014/main" id="{278225C6-DE2D-8F63-EFAF-8E2B4DD12336}"/>
                    </a:ext>
                  </a:extLst>
                </p:cNvPr>
                <p:cNvSpPr/>
                <p:nvPr/>
              </p:nvSpPr>
              <p:spPr>
                <a:xfrm>
                  <a:off x="4936034" y="2043193"/>
                  <a:ext cx="670317" cy="420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4" h="10824" extrusionOk="0">
                      <a:moveTo>
                        <a:pt x="3713" y="2250"/>
                      </a:moveTo>
                      <a:cubicBezTo>
                        <a:pt x="3889" y="2250"/>
                        <a:pt x="4088" y="2289"/>
                        <a:pt x="4311" y="2374"/>
                      </a:cubicBezTo>
                      <a:cubicBezTo>
                        <a:pt x="4612" y="2525"/>
                        <a:pt x="4963" y="2775"/>
                        <a:pt x="5289" y="3076"/>
                      </a:cubicBezTo>
                      <a:cubicBezTo>
                        <a:pt x="5589" y="3377"/>
                        <a:pt x="5890" y="3753"/>
                        <a:pt x="6141" y="4129"/>
                      </a:cubicBezTo>
                      <a:cubicBezTo>
                        <a:pt x="6667" y="4931"/>
                        <a:pt x="7093" y="5833"/>
                        <a:pt x="7394" y="6760"/>
                      </a:cubicBezTo>
                      <a:cubicBezTo>
                        <a:pt x="7689" y="7694"/>
                        <a:pt x="7863" y="8651"/>
                        <a:pt x="7941" y="9609"/>
                      </a:cubicBezTo>
                      <a:lnTo>
                        <a:pt x="7941" y="9609"/>
                      </a:lnTo>
                      <a:cubicBezTo>
                        <a:pt x="7338" y="9396"/>
                        <a:pt x="6751" y="9156"/>
                        <a:pt x="6191" y="8891"/>
                      </a:cubicBezTo>
                      <a:cubicBezTo>
                        <a:pt x="5213" y="8440"/>
                        <a:pt x="4286" y="7888"/>
                        <a:pt x="3509" y="7262"/>
                      </a:cubicBezTo>
                      <a:cubicBezTo>
                        <a:pt x="3133" y="6936"/>
                        <a:pt x="2757" y="6585"/>
                        <a:pt x="2482" y="6209"/>
                      </a:cubicBezTo>
                      <a:cubicBezTo>
                        <a:pt x="2206" y="5858"/>
                        <a:pt x="2030" y="5457"/>
                        <a:pt x="1955" y="5106"/>
                      </a:cubicBezTo>
                      <a:cubicBezTo>
                        <a:pt x="1880" y="4730"/>
                        <a:pt x="1930" y="4379"/>
                        <a:pt x="2080" y="4029"/>
                      </a:cubicBezTo>
                      <a:lnTo>
                        <a:pt x="2231" y="3678"/>
                      </a:lnTo>
                      <a:cubicBezTo>
                        <a:pt x="2281" y="3577"/>
                        <a:pt x="2306" y="3502"/>
                        <a:pt x="2381" y="3402"/>
                      </a:cubicBezTo>
                      <a:cubicBezTo>
                        <a:pt x="2482" y="3202"/>
                        <a:pt x="2607" y="3001"/>
                        <a:pt x="2732" y="2851"/>
                      </a:cubicBezTo>
                      <a:cubicBezTo>
                        <a:pt x="2958" y="2550"/>
                        <a:pt x="3233" y="2349"/>
                        <a:pt x="3484" y="2274"/>
                      </a:cubicBezTo>
                      <a:cubicBezTo>
                        <a:pt x="3555" y="2258"/>
                        <a:pt x="3632" y="2250"/>
                        <a:pt x="3713" y="2250"/>
                      </a:cubicBezTo>
                      <a:close/>
                      <a:moveTo>
                        <a:pt x="14086" y="2274"/>
                      </a:moveTo>
                      <a:cubicBezTo>
                        <a:pt x="14261" y="2274"/>
                        <a:pt x="14512" y="2425"/>
                        <a:pt x="14787" y="2675"/>
                      </a:cubicBezTo>
                      <a:cubicBezTo>
                        <a:pt x="14837" y="2750"/>
                        <a:pt x="14913" y="2801"/>
                        <a:pt x="14988" y="2926"/>
                      </a:cubicBezTo>
                      <a:lnTo>
                        <a:pt x="15113" y="3051"/>
                      </a:lnTo>
                      <a:cubicBezTo>
                        <a:pt x="15163" y="3101"/>
                        <a:pt x="15163" y="3126"/>
                        <a:pt x="15188" y="3151"/>
                      </a:cubicBezTo>
                      <a:lnTo>
                        <a:pt x="15238" y="3227"/>
                      </a:lnTo>
                      <a:lnTo>
                        <a:pt x="15314" y="3352"/>
                      </a:lnTo>
                      <a:cubicBezTo>
                        <a:pt x="15339" y="3427"/>
                        <a:pt x="15364" y="3502"/>
                        <a:pt x="15414" y="3577"/>
                      </a:cubicBezTo>
                      <a:cubicBezTo>
                        <a:pt x="15514" y="3878"/>
                        <a:pt x="15539" y="4229"/>
                        <a:pt x="15489" y="4630"/>
                      </a:cubicBezTo>
                      <a:cubicBezTo>
                        <a:pt x="15364" y="5382"/>
                        <a:pt x="14888" y="6209"/>
                        <a:pt x="14286" y="6911"/>
                      </a:cubicBezTo>
                      <a:cubicBezTo>
                        <a:pt x="13710" y="7638"/>
                        <a:pt x="12958" y="8264"/>
                        <a:pt x="12181" y="8841"/>
                      </a:cubicBezTo>
                      <a:cubicBezTo>
                        <a:pt x="11632" y="9218"/>
                        <a:pt x="11049" y="9548"/>
                        <a:pt x="10430" y="9823"/>
                      </a:cubicBezTo>
                      <a:lnTo>
                        <a:pt x="10430" y="9823"/>
                      </a:lnTo>
                      <a:cubicBezTo>
                        <a:pt x="10440" y="9772"/>
                        <a:pt x="10448" y="9721"/>
                        <a:pt x="10451" y="9668"/>
                      </a:cubicBezTo>
                      <a:cubicBezTo>
                        <a:pt x="10502" y="8816"/>
                        <a:pt x="10702" y="7913"/>
                        <a:pt x="10953" y="7036"/>
                      </a:cubicBezTo>
                      <a:cubicBezTo>
                        <a:pt x="11203" y="6159"/>
                        <a:pt x="11554" y="5282"/>
                        <a:pt x="11955" y="4480"/>
                      </a:cubicBezTo>
                      <a:cubicBezTo>
                        <a:pt x="12181" y="4104"/>
                        <a:pt x="12406" y="3728"/>
                        <a:pt x="12657" y="3377"/>
                      </a:cubicBezTo>
                      <a:cubicBezTo>
                        <a:pt x="12908" y="3026"/>
                        <a:pt x="13183" y="2750"/>
                        <a:pt x="13434" y="2550"/>
                      </a:cubicBezTo>
                      <a:cubicBezTo>
                        <a:pt x="13710" y="2349"/>
                        <a:pt x="13935" y="2274"/>
                        <a:pt x="14086" y="2274"/>
                      </a:cubicBezTo>
                      <a:close/>
                      <a:moveTo>
                        <a:pt x="3862" y="0"/>
                      </a:moveTo>
                      <a:cubicBezTo>
                        <a:pt x="3493" y="0"/>
                        <a:pt x="3115" y="60"/>
                        <a:pt x="2757" y="194"/>
                      </a:cubicBezTo>
                      <a:cubicBezTo>
                        <a:pt x="1955" y="495"/>
                        <a:pt x="1379" y="1071"/>
                        <a:pt x="1003" y="1648"/>
                      </a:cubicBezTo>
                      <a:cubicBezTo>
                        <a:pt x="827" y="1948"/>
                        <a:pt x="677" y="2224"/>
                        <a:pt x="552" y="2525"/>
                      </a:cubicBezTo>
                      <a:cubicBezTo>
                        <a:pt x="476" y="2675"/>
                        <a:pt x="426" y="2851"/>
                        <a:pt x="351" y="2976"/>
                      </a:cubicBezTo>
                      <a:lnTo>
                        <a:pt x="301" y="3176"/>
                      </a:lnTo>
                      <a:lnTo>
                        <a:pt x="226" y="3402"/>
                      </a:lnTo>
                      <a:cubicBezTo>
                        <a:pt x="0" y="4079"/>
                        <a:pt x="0" y="4881"/>
                        <a:pt x="226" y="5557"/>
                      </a:cubicBezTo>
                      <a:cubicBezTo>
                        <a:pt x="451" y="6259"/>
                        <a:pt x="852" y="6811"/>
                        <a:pt x="1304" y="7262"/>
                      </a:cubicBezTo>
                      <a:cubicBezTo>
                        <a:pt x="1755" y="7713"/>
                        <a:pt x="2231" y="8064"/>
                        <a:pt x="2757" y="8364"/>
                      </a:cubicBezTo>
                      <a:cubicBezTo>
                        <a:pt x="3760" y="8966"/>
                        <a:pt x="4837" y="9342"/>
                        <a:pt x="5940" y="9618"/>
                      </a:cubicBezTo>
                      <a:cubicBezTo>
                        <a:pt x="6621" y="9776"/>
                        <a:pt x="7312" y="9894"/>
                        <a:pt x="8007" y="9960"/>
                      </a:cubicBezTo>
                      <a:lnTo>
                        <a:pt x="8007" y="9960"/>
                      </a:lnTo>
                      <a:cubicBezTo>
                        <a:pt x="8169" y="10436"/>
                        <a:pt x="8592" y="10799"/>
                        <a:pt x="9123" y="10821"/>
                      </a:cubicBezTo>
                      <a:cubicBezTo>
                        <a:pt x="9153" y="10823"/>
                        <a:pt x="9183" y="10824"/>
                        <a:pt x="9212" y="10824"/>
                      </a:cubicBezTo>
                      <a:cubicBezTo>
                        <a:pt x="9708" y="10824"/>
                        <a:pt x="10152" y="10517"/>
                        <a:pt x="10348" y="10078"/>
                      </a:cubicBezTo>
                      <a:lnTo>
                        <a:pt x="10348" y="10078"/>
                      </a:lnTo>
                      <a:cubicBezTo>
                        <a:pt x="11080" y="9950"/>
                        <a:pt x="11801" y="9705"/>
                        <a:pt x="12482" y="9392"/>
                      </a:cubicBezTo>
                      <a:cubicBezTo>
                        <a:pt x="13434" y="8991"/>
                        <a:pt x="14311" y="8415"/>
                        <a:pt x="15113" y="7738"/>
                      </a:cubicBezTo>
                      <a:cubicBezTo>
                        <a:pt x="15514" y="7387"/>
                        <a:pt x="15890" y="6986"/>
                        <a:pt x="16216" y="6535"/>
                      </a:cubicBezTo>
                      <a:cubicBezTo>
                        <a:pt x="16567" y="6084"/>
                        <a:pt x="16842" y="5582"/>
                        <a:pt x="17018" y="5006"/>
                      </a:cubicBezTo>
                      <a:cubicBezTo>
                        <a:pt x="17193" y="4430"/>
                        <a:pt x="17243" y="3753"/>
                        <a:pt x="17093" y="3101"/>
                      </a:cubicBezTo>
                      <a:cubicBezTo>
                        <a:pt x="17043" y="2926"/>
                        <a:pt x="16993" y="2775"/>
                        <a:pt x="16943" y="2625"/>
                      </a:cubicBezTo>
                      <a:lnTo>
                        <a:pt x="16842" y="2399"/>
                      </a:lnTo>
                      <a:lnTo>
                        <a:pt x="16717" y="2149"/>
                      </a:lnTo>
                      <a:cubicBezTo>
                        <a:pt x="16667" y="2099"/>
                        <a:pt x="16617" y="1998"/>
                        <a:pt x="16567" y="1948"/>
                      </a:cubicBezTo>
                      <a:lnTo>
                        <a:pt x="16467" y="1798"/>
                      </a:lnTo>
                      <a:cubicBezTo>
                        <a:pt x="16416" y="1698"/>
                        <a:pt x="16316" y="1547"/>
                        <a:pt x="16216" y="1447"/>
                      </a:cubicBezTo>
                      <a:cubicBezTo>
                        <a:pt x="16015" y="1196"/>
                        <a:pt x="15790" y="946"/>
                        <a:pt x="15489" y="745"/>
                      </a:cubicBezTo>
                      <a:cubicBezTo>
                        <a:pt x="15188" y="545"/>
                        <a:pt x="14837" y="344"/>
                        <a:pt x="14436" y="269"/>
                      </a:cubicBezTo>
                      <a:cubicBezTo>
                        <a:pt x="14278" y="240"/>
                        <a:pt x="14116" y="225"/>
                        <a:pt x="13955" y="225"/>
                      </a:cubicBezTo>
                      <a:cubicBezTo>
                        <a:pt x="13707" y="225"/>
                        <a:pt x="13461" y="259"/>
                        <a:pt x="13233" y="319"/>
                      </a:cubicBezTo>
                      <a:cubicBezTo>
                        <a:pt x="12857" y="420"/>
                        <a:pt x="12532" y="570"/>
                        <a:pt x="12256" y="745"/>
                      </a:cubicBezTo>
                      <a:cubicBezTo>
                        <a:pt x="11705" y="1121"/>
                        <a:pt x="11279" y="1547"/>
                        <a:pt x="10903" y="1973"/>
                      </a:cubicBezTo>
                      <a:cubicBezTo>
                        <a:pt x="10527" y="2425"/>
                        <a:pt x="10226" y="2876"/>
                        <a:pt x="9950" y="3352"/>
                      </a:cubicBezTo>
                      <a:cubicBezTo>
                        <a:pt x="9683" y="3782"/>
                        <a:pt x="9448" y="4227"/>
                        <a:pt x="9241" y="4682"/>
                      </a:cubicBezTo>
                      <a:lnTo>
                        <a:pt x="9241" y="4682"/>
                      </a:lnTo>
                      <a:cubicBezTo>
                        <a:pt x="8937" y="4012"/>
                        <a:pt x="8574" y="3363"/>
                        <a:pt x="8146" y="2750"/>
                      </a:cubicBezTo>
                      <a:cubicBezTo>
                        <a:pt x="7770" y="2249"/>
                        <a:pt x="7369" y="1773"/>
                        <a:pt x="6893" y="1347"/>
                      </a:cubicBezTo>
                      <a:cubicBezTo>
                        <a:pt x="6391" y="896"/>
                        <a:pt x="5840" y="495"/>
                        <a:pt x="5138" y="244"/>
                      </a:cubicBezTo>
                      <a:cubicBezTo>
                        <a:pt x="4764" y="92"/>
                        <a:pt x="4320" y="0"/>
                        <a:pt x="38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38">
                  <a:extLst>
                    <a:ext uri="{FF2B5EF4-FFF2-40B4-BE49-F238E27FC236}">
                      <a16:creationId xmlns:a16="http://schemas.microsoft.com/office/drawing/2014/main" id="{C68FB134-FC1A-741D-5D42-5B917467FF4C}"/>
                    </a:ext>
                  </a:extLst>
                </p:cNvPr>
                <p:cNvSpPr/>
                <p:nvPr/>
              </p:nvSpPr>
              <p:spPr>
                <a:xfrm>
                  <a:off x="5058796" y="2408292"/>
                  <a:ext cx="253332" cy="3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" h="8722" extrusionOk="0">
                      <a:moveTo>
                        <a:pt x="4862" y="0"/>
                      </a:moveTo>
                      <a:cubicBezTo>
                        <a:pt x="2907" y="2506"/>
                        <a:pt x="1529" y="5263"/>
                        <a:pt x="0" y="7594"/>
                      </a:cubicBezTo>
                      <a:lnTo>
                        <a:pt x="1755" y="8722"/>
                      </a:lnTo>
                      <a:cubicBezTo>
                        <a:pt x="3359" y="6266"/>
                        <a:pt x="4712" y="3584"/>
                        <a:pt x="6517" y="1278"/>
                      </a:cubicBezTo>
                      <a:lnTo>
                        <a:pt x="486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38">
                  <a:extLst>
                    <a:ext uri="{FF2B5EF4-FFF2-40B4-BE49-F238E27FC236}">
                      <a16:creationId xmlns:a16="http://schemas.microsoft.com/office/drawing/2014/main" id="{528AEBE9-59CA-A18E-41AC-0E6707DCBFD6}"/>
                    </a:ext>
                  </a:extLst>
                </p:cNvPr>
                <p:cNvSpPr/>
                <p:nvPr/>
              </p:nvSpPr>
              <p:spPr>
                <a:xfrm>
                  <a:off x="5275089" y="2405338"/>
                  <a:ext cx="358560" cy="328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4" h="8447" extrusionOk="0">
                      <a:moveTo>
                        <a:pt x="1504" y="1"/>
                      </a:moveTo>
                      <a:lnTo>
                        <a:pt x="0" y="1429"/>
                      </a:lnTo>
                      <a:cubicBezTo>
                        <a:pt x="2456" y="3986"/>
                        <a:pt x="5213" y="6317"/>
                        <a:pt x="7945" y="8447"/>
                      </a:cubicBezTo>
                      <a:lnTo>
                        <a:pt x="9223" y="6768"/>
                      </a:lnTo>
                      <a:cubicBezTo>
                        <a:pt x="6542" y="4713"/>
                        <a:pt x="3860" y="2457"/>
                        <a:pt x="15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38">
                  <a:extLst>
                    <a:ext uri="{FF2B5EF4-FFF2-40B4-BE49-F238E27FC236}">
                      <a16:creationId xmlns:a16="http://schemas.microsoft.com/office/drawing/2014/main" id="{79DC5CA2-5B47-F75A-12FC-95EAA91C562F}"/>
                    </a:ext>
                  </a:extLst>
                </p:cNvPr>
                <p:cNvSpPr/>
                <p:nvPr/>
              </p:nvSpPr>
              <p:spPr>
                <a:xfrm>
                  <a:off x="7909963" y="3176062"/>
                  <a:ext cx="309876" cy="47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5" h="11605" extrusionOk="0">
                      <a:moveTo>
                        <a:pt x="2155" y="0"/>
                      </a:moveTo>
                      <a:cubicBezTo>
                        <a:pt x="2406" y="2507"/>
                        <a:pt x="2506" y="5940"/>
                        <a:pt x="0" y="6943"/>
                      </a:cubicBezTo>
                      <a:cubicBezTo>
                        <a:pt x="2757" y="6943"/>
                        <a:pt x="4336" y="9123"/>
                        <a:pt x="5589" y="11604"/>
                      </a:cubicBezTo>
                      <a:cubicBezTo>
                        <a:pt x="5589" y="9123"/>
                        <a:pt x="5338" y="6617"/>
                        <a:pt x="7594" y="5113"/>
                      </a:cubicBezTo>
                      <a:lnTo>
                        <a:pt x="7594" y="5113"/>
                      </a:lnTo>
                      <a:cubicBezTo>
                        <a:pt x="7536" y="5115"/>
                        <a:pt x="7479" y="5116"/>
                        <a:pt x="7423" y="5116"/>
                      </a:cubicBezTo>
                      <a:cubicBezTo>
                        <a:pt x="4895" y="5116"/>
                        <a:pt x="3381" y="2942"/>
                        <a:pt x="215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38">
                  <a:extLst>
                    <a:ext uri="{FF2B5EF4-FFF2-40B4-BE49-F238E27FC236}">
                      <a16:creationId xmlns:a16="http://schemas.microsoft.com/office/drawing/2014/main" id="{7AFB7E8A-0075-1C04-C53A-7FC0FA450F5B}"/>
                    </a:ext>
                  </a:extLst>
                </p:cNvPr>
                <p:cNvSpPr/>
                <p:nvPr/>
              </p:nvSpPr>
              <p:spPr>
                <a:xfrm rot="-3146947">
                  <a:off x="7874121" y="3701900"/>
                  <a:ext cx="158283" cy="107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362" extrusionOk="0">
                      <a:moveTo>
                        <a:pt x="1668" y="1"/>
                      </a:moveTo>
                      <a:cubicBezTo>
                        <a:pt x="193" y="1"/>
                        <a:pt x="0" y="2361"/>
                        <a:pt x="1883" y="2361"/>
                      </a:cubicBezTo>
                      <a:cubicBezTo>
                        <a:pt x="3311" y="2361"/>
                        <a:pt x="3487" y="56"/>
                        <a:pt x="1783" y="5"/>
                      </a:cubicBezTo>
                      <a:cubicBezTo>
                        <a:pt x="1744" y="2"/>
                        <a:pt x="1706" y="1"/>
                        <a:pt x="16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60" name="Google Shape;1060;p38">
                <a:extLst>
                  <a:ext uri="{FF2B5EF4-FFF2-40B4-BE49-F238E27FC236}">
                    <a16:creationId xmlns:a16="http://schemas.microsoft.com/office/drawing/2014/main" id="{77ED1182-5D37-923F-5591-0501DE18FF3A}"/>
                  </a:ext>
                </a:extLst>
              </p:cNvPr>
              <p:cNvSpPr/>
              <p:nvPr/>
            </p:nvSpPr>
            <p:spPr>
              <a:xfrm rot="-3147069">
                <a:off x="8259365" y="3121235"/>
                <a:ext cx="114176" cy="77340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362" extrusionOk="0">
                    <a:moveTo>
                      <a:pt x="1668" y="1"/>
                    </a:moveTo>
                    <a:cubicBezTo>
                      <a:pt x="193" y="1"/>
                      <a:pt x="0" y="2361"/>
                      <a:pt x="1883" y="2361"/>
                    </a:cubicBezTo>
                    <a:cubicBezTo>
                      <a:pt x="3311" y="2361"/>
                      <a:pt x="3487" y="56"/>
                      <a:pt x="1783" y="5"/>
                    </a:cubicBezTo>
                    <a:cubicBezTo>
                      <a:pt x="1744" y="2"/>
                      <a:pt x="1706" y="1"/>
                      <a:pt x="1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008;p38">
            <a:extLst>
              <a:ext uri="{FF2B5EF4-FFF2-40B4-BE49-F238E27FC236}">
                <a16:creationId xmlns:a16="http://schemas.microsoft.com/office/drawing/2014/main" id="{09CB35A3-635F-3325-C613-3E4AEC5D33FA}"/>
              </a:ext>
            </a:extLst>
          </p:cNvPr>
          <p:cNvSpPr txBox="1">
            <a:spLocks/>
          </p:cNvSpPr>
          <p:nvPr/>
        </p:nvSpPr>
        <p:spPr>
          <a:xfrm>
            <a:off x="547666" y="2974899"/>
            <a:ext cx="5597976" cy="163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buFont typeface="Roboto"/>
              <a:buNone/>
            </a:pPr>
            <a:r>
              <a:rPr lang="en-US" sz="1500" b="1" dirty="0"/>
              <a:t>2 participants:</a:t>
            </a:r>
            <a:endParaRPr lang="en-US" sz="1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Wanted the ability to customize their dashboard layout.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Want Third party Login, or F2P authentication</a:t>
            </a:r>
          </a:p>
        </p:txBody>
      </p:sp>
      <p:sp>
        <p:nvSpPr>
          <p:cNvPr id="3" name="Google Shape;1008;p38">
            <a:extLst>
              <a:ext uri="{FF2B5EF4-FFF2-40B4-BE49-F238E27FC236}">
                <a16:creationId xmlns:a16="http://schemas.microsoft.com/office/drawing/2014/main" id="{B85DCA86-24AB-41B3-AB44-3CC9F592D458}"/>
              </a:ext>
            </a:extLst>
          </p:cNvPr>
          <p:cNvSpPr txBox="1">
            <a:spLocks/>
          </p:cNvSpPr>
          <p:nvPr/>
        </p:nvSpPr>
        <p:spPr>
          <a:xfrm>
            <a:off x="547666" y="3928183"/>
            <a:ext cx="5597976" cy="1215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buFont typeface="Roboto"/>
              <a:buNone/>
            </a:pPr>
            <a:r>
              <a:rPr lang="en-US" sz="1500" b="1" dirty="0"/>
              <a:t>1 participant: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Got lost in the booking</a:t>
            </a:r>
          </a:p>
        </p:txBody>
      </p:sp>
    </p:spTree>
    <p:extLst>
      <p:ext uri="{BB962C8B-B14F-4D97-AF65-F5344CB8AC3E}">
        <p14:creationId xmlns:p14="http://schemas.microsoft.com/office/powerpoint/2010/main" val="692755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>
          <a:extLst>
            <a:ext uri="{FF2B5EF4-FFF2-40B4-BE49-F238E27FC236}">
              <a16:creationId xmlns:a16="http://schemas.microsoft.com/office/drawing/2014/main" id="{8A1CF709-D4A6-28A5-389B-3680AF58F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>
            <a:extLst>
              <a:ext uri="{FF2B5EF4-FFF2-40B4-BE49-F238E27FC236}">
                <a16:creationId xmlns:a16="http://schemas.microsoft.com/office/drawing/2014/main" id="{F2A91BF1-179A-D74C-D0C4-7EAAF8D345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3500" y="787183"/>
            <a:ext cx="4182200" cy="5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Other observations</a:t>
            </a:r>
            <a:endParaRPr sz="2800" dirty="0"/>
          </a:p>
        </p:txBody>
      </p:sp>
      <p:sp>
        <p:nvSpPr>
          <p:cNvPr id="1008" name="Google Shape;1008;p38">
            <a:extLst>
              <a:ext uri="{FF2B5EF4-FFF2-40B4-BE49-F238E27FC236}">
                <a16:creationId xmlns:a16="http://schemas.microsoft.com/office/drawing/2014/main" id="{0CFA8982-7541-BB64-0FCC-94A08CD5E1F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0624" y="1959506"/>
            <a:ext cx="5564115" cy="2189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Task 1 (login): </a:t>
            </a:r>
            <a:r>
              <a:rPr lang="en-US" sz="1700" dirty="0"/>
              <a:t>Caused a few "mis-clicks" due to unclear button labeling.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Task 2 (booking an appointment): </a:t>
            </a:r>
            <a:r>
              <a:rPr lang="en-US" sz="1700" dirty="0"/>
              <a:t>Required the most time and multiple steps, indicating inefficiencies.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Task 3 (chatbot): </a:t>
            </a:r>
            <a:r>
              <a:rPr lang="en-US" sz="1700" dirty="0"/>
              <a:t>Easy for users with minimal navigation effort. </a:t>
            </a:r>
          </a:p>
        </p:txBody>
      </p:sp>
      <p:grpSp>
        <p:nvGrpSpPr>
          <p:cNvPr id="1009" name="Google Shape;1009;p38">
            <a:extLst>
              <a:ext uri="{FF2B5EF4-FFF2-40B4-BE49-F238E27FC236}">
                <a16:creationId xmlns:a16="http://schemas.microsoft.com/office/drawing/2014/main" id="{E02CD29E-910F-8678-7387-E00335D8F34C}"/>
              </a:ext>
            </a:extLst>
          </p:cNvPr>
          <p:cNvGrpSpPr/>
          <p:nvPr/>
        </p:nvGrpSpPr>
        <p:grpSpPr>
          <a:xfrm>
            <a:off x="6231845" y="1677249"/>
            <a:ext cx="2912155" cy="2203380"/>
            <a:chOff x="4695825" y="983769"/>
            <a:chExt cx="3962116" cy="2997797"/>
          </a:xfrm>
        </p:grpSpPr>
        <p:sp>
          <p:nvSpPr>
            <p:cNvPr id="1010" name="Google Shape;1010;p38">
              <a:extLst>
                <a:ext uri="{FF2B5EF4-FFF2-40B4-BE49-F238E27FC236}">
                  <a16:creationId xmlns:a16="http://schemas.microsoft.com/office/drawing/2014/main" id="{1B939C1A-2748-4255-CA6E-E19DCB1ADA1B}"/>
                </a:ext>
              </a:extLst>
            </p:cNvPr>
            <p:cNvSpPr/>
            <p:nvPr/>
          </p:nvSpPr>
          <p:spPr>
            <a:xfrm>
              <a:off x="4695825" y="3257550"/>
              <a:ext cx="3295500" cy="476400"/>
            </a:xfrm>
            <a:prstGeom prst="ellipse">
              <a:avLst/>
            </a:prstGeom>
            <a:solidFill>
              <a:schemeClr val="accent5">
                <a:alpha val="566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8">
              <a:extLst>
                <a:ext uri="{FF2B5EF4-FFF2-40B4-BE49-F238E27FC236}">
                  <a16:creationId xmlns:a16="http://schemas.microsoft.com/office/drawing/2014/main" id="{B7AC78CB-6424-6E98-AA12-94A2549C5530}"/>
                </a:ext>
              </a:extLst>
            </p:cNvPr>
            <p:cNvGrpSpPr/>
            <p:nvPr/>
          </p:nvGrpSpPr>
          <p:grpSpPr>
            <a:xfrm>
              <a:off x="4819440" y="983769"/>
              <a:ext cx="3838501" cy="2997797"/>
              <a:chOff x="4862925" y="1171430"/>
              <a:chExt cx="3518978" cy="2748255"/>
            </a:xfrm>
          </p:grpSpPr>
          <p:grpSp>
            <p:nvGrpSpPr>
              <p:cNvPr id="1012" name="Google Shape;1012;p38">
                <a:extLst>
                  <a:ext uri="{FF2B5EF4-FFF2-40B4-BE49-F238E27FC236}">
                    <a16:creationId xmlns:a16="http://schemas.microsoft.com/office/drawing/2014/main" id="{1273633E-A417-4E38-CA64-83D2BB0BEF21}"/>
                  </a:ext>
                </a:extLst>
              </p:cNvPr>
              <p:cNvGrpSpPr/>
              <p:nvPr/>
            </p:nvGrpSpPr>
            <p:grpSpPr>
              <a:xfrm>
                <a:off x="4862925" y="1171430"/>
                <a:ext cx="3388064" cy="2748255"/>
                <a:chOff x="4831775" y="1102668"/>
                <a:chExt cx="3388064" cy="2748255"/>
              </a:xfrm>
            </p:grpSpPr>
            <p:sp>
              <p:nvSpPr>
                <p:cNvPr id="1013" name="Google Shape;1013;p38">
                  <a:extLst>
                    <a:ext uri="{FF2B5EF4-FFF2-40B4-BE49-F238E27FC236}">
                      <a16:creationId xmlns:a16="http://schemas.microsoft.com/office/drawing/2014/main" id="{DD851536-1402-576D-163A-7B71B7138619}"/>
                    </a:ext>
                  </a:extLst>
                </p:cNvPr>
                <p:cNvSpPr/>
                <p:nvPr/>
              </p:nvSpPr>
              <p:spPr>
                <a:xfrm rot="-3147065">
                  <a:off x="7561673" y="1308689"/>
                  <a:ext cx="252311" cy="170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362" extrusionOk="0">
                      <a:moveTo>
                        <a:pt x="1668" y="1"/>
                      </a:moveTo>
                      <a:cubicBezTo>
                        <a:pt x="193" y="1"/>
                        <a:pt x="0" y="2361"/>
                        <a:pt x="1883" y="2361"/>
                      </a:cubicBezTo>
                      <a:cubicBezTo>
                        <a:pt x="3311" y="2361"/>
                        <a:pt x="3487" y="56"/>
                        <a:pt x="1783" y="5"/>
                      </a:cubicBezTo>
                      <a:cubicBezTo>
                        <a:pt x="1744" y="2"/>
                        <a:pt x="1706" y="1"/>
                        <a:pt x="16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8">
                  <a:extLst>
                    <a:ext uri="{FF2B5EF4-FFF2-40B4-BE49-F238E27FC236}">
                      <a16:creationId xmlns:a16="http://schemas.microsoft.com/office/drawing/2014/main" id="{0F977B9F-C1AB-6193-10C4-5275CF0E0333}"/>
                    </a:ext>
                  </a:extLst>
                </p:cNvPr>
                <p:cNvSpPr/>
                <p:nvPr/>
              </p:nvSpPr>
              <p:spPr>
                <a:xfrm rot="-3147065">
                  <a:off x="7183146" y="1154367"/>
                  <a:ext cx="194931" cy="13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4" h="1810" extrusionOk="0">
                      <a:moveTo>
                        <a:pt x="1275" y="1"/>
                      </a:moveTo>
                      <a:cubicBezTo>
                        <a:pt x="153" y="1"/>
                        <a:pt x="1" y="1809"/>
                        <a:pt x="1466" y="1809"/>
                      </a:cubicBezTo>
                      <a:cubicBezTo>
                        <a:pt x="2569" y="1809"/>
                        <a:pt x="2694" y="30"/>
                        <a:pt x="1366" y="5"/>
                      </a:cubicBezTo>
                      <a:cubicBezTo>
                        <a:pt x="1335" y="2"/>
                        <a:pt x="1305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8">
                  <a:extLst>
                    <a:ext uri="{FF2B5EF4-FFF2-40B4-BE49-F238E27FC236}">
                      <a16:creationId xmlns:a16="http://schemas.microsoft.com/office/drawing/2014/main" id="{7802EC1C-DDD8-80D4-13F5-958C6C758525}"/>
                    </a:ext>
                  </a:extLst>
                </p:cNvPr>
                <p:cNvSpPr/>
                <p:nvPr/>
              </p:nvSpPr>
              <p:spPr>
                <a:xfrm>
                  <a:off x="5601471" y="1742701"/>
                  <a:ext cx="1352297" cy="1503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8" h="38667" extrusionOk="0">
                      <a:moveTo>
                        <a:pt x="16229" y="0"/>
                      </a:moveTo>
                      <a:cubicBezTo>
                        <a:pt x="8063" y="0"/>
                        <a:pt x="51" y="591"/>
                        <a:pt x="100" y="1834"/>
                      </a:cubicBezTo>
                      <a:cubicBezTo>
                        <a:pt x="100" y="13713"/>
                        <a:pt x="0" y="24841"/>
                        <a:pt x="552" y="37398"/>
                      </a:cubicBezTo>
                      <a:cubicBezTo>
                        <a:pt x="590" y="38365"/>
                        <a:pt x="7528" y="38667"/>
                        <a:pt x="14856" y="38667"/>
                      </a:cubicBezTo>
                      <a:cubicBezTo>
                        <a:pt x="21954" y="38667"/>
                        <a:pt x="29417" y="38384"/>
                        <a:pt x="31329" y="38150"/>
                      </a:cubicBezTo>
                      <a:cubicBezTo>
                        <a:pt x="34787" y="37724"/>
                        <a:pt x="33284" y="36295"/>
                        <a:pt x="33309" y="21333"/>
                      </a:cubicBezTo>
                      <a:cubicBezTo>
                        <a:pt x="33334" y="14240"/>
                        <a:pt x="33309" y="8926"/>
                        <a:pt x="33309" y="1834"/>
                      </a:cubicBezTo>
                      <a:cubicBezTo>
                        <a:pt x="33321" y="635"/>
                        <a:pt x="24693" y="0"/>
                        <a:pt x="162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38">
                  <a:extLst>
                    <a:ext uri="{FF2B5EF4-FFF2-40B4-BE49-F238E27FC236}">
                      <a16:creationId xmlns:a16="http://schemas.microsoft.com/office/drawing/2014/main" id="{63967C57-EE6A-2B1C-60F9-8479863A4F2C}"/>
                    </a:ext>
                  </a:extLst>
                </p:cNvPr>
                <p:cNvSpPr/>
                <p:nvPr/>
              </p:nvSpPr>
              <p:spPr>
                <a:xfrm>
                  <a:off x="5643688" y="1852752"/>
                  <a:ext cx="182856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3139" extrusionOk="0">
                      <a:moveTo>
                        <a:pt x="2259" y="0"/>
                      </a:moveTo>
                      <a:cubicBezTo>
                        <a:pt x="278" y="0"/>
                        <a:pt x="0" y="3138"/>
                        <a:pt x="2548" y="3138"/>
                      </a:cubicBezTo>
                      <a:cubicBezTo>
                        <a:pt x="4453" y="3138"/>
                        <a:pt x="4704" y="55"/>
                        <a:pt x="2398" y="5"/>
                      </a:cubicBezTo>
                      <a:cubicBezTo>
                        <a:pt x="2351" y="2"/>
                        <a:pt x="2305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38">
                  <a:extLst>
                    <a:ext uri="{FF2B5EF4-FFF2-40B4-BE49-F238E27FC236}">
                      <a16:creationId xmlns:a16="http://schemas.microsoft.com/office/drawing/2014/main" id="{DB00A8E1-C2AE-70EC-94C5-24F5FD2D0004}"/>
                    </a:ext>
                  </a:extLst>
                </p:cNvPr>
                <p:cNvSpPr/>
                <p:nvPr/>
              </p:nvSpPr>
              <p:spPr>
                <a:xfrm>
                  <a:off x="6197052" y="2402228"/>
                  <a:ext cx="181923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9" extrusionOk="0">
                      <a:moveTo>
                        <a:pt x="2260" y="1"/>
                      </a:moveTo>
                      <a:cubicBezTo>
                        <a:pt x="279" y="1"/>
                        <a:pt x="1" y="3138"/>
                        <a:pt x="2549" y="3138"/>
                      </a:cubicBezTo>
                      <a:cubicBezTo>
                        <a:pt x="4454" y="3138"/>
                        <a:pt x="4679" y="81"/>
                        <a:pt x="2399" y="6"/>
                      </a:cubicBezTo>
                      <a:cubicBezTo>
                        <a:pt x="2351" y="2"/>
                        <a:pt x="2305" y="1"/>
                        <a:pt x="22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38">
                  <a:extLst>
                    <a:ext uri="{FF2B5EF4-FFF2-40B4-BE49-F238E27FC236}">
                      <a16:creationId xmlns:a16="http://schemas.microsoft.com/office/drawing/2014/main" id="{51E8274B-48C5-B8E6-6B05-A41450E1F161}"/>
                    </a:ext>
                  </a:extLst>
                </p:cNvPr>
                <p:cNvSpPr/>
                <p:nvPr/>
              </p:nvSpPr>
              <p:spPr>
                <a:xfrm>
                  <a:off x="6220454" y="2960490"/>
                  <a:ext cx="181884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" h="3139" extrusionOk="0">
                      <a:moveTo>
                        <a:pt x="2258" y="1"/>
                      </a:moveTo>
                      <a:cubicBezTo>
                        <a:pt x="255" y="1"/>
                        <a:pt x="0" y="3138"/>
                        <a:pt x="2548" y="3138"/>
                      </a:cubicBezTo>
                      <a:cubicBezTo>
                        <a:pt x="4453" y="3138"/>
                        <a:pt x="4679" y="56"/>
                        <a:pt x="2398" y="6"/>
                      </a:cubicBezTo>
                      <a:cubicBezTo>
                        <a:pt x="2350" y="2"/>
                        <a:pt x="2304" y="1"/>
                        <a:pt x="2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8">
                  <a:extLst>
                    <a:ext uri="{FF2B5EF4-FFF2-40B4-BE49-F238E27FC236}">
                      <a16:creationId xmlns:a16="http://schemas.microsoft.com/office/drawing/2014/main" id="{7544F089-1CBF-9B3A-547A-0BFC01924E9A}"/>
                    </a:ext>
                  </a:extLst>
                </p:cNvPr>
                <p:cNvSpPr/>
                <p:nvPr/>
              </p:nvSpPr>
              <p:spPr>
                <a:xfrm>
                  <a:off x="6698210" y="1832227"/>
                  <a:ext cx="181535" cy="1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0" h="3140" extrusionOk="0">
                      <a:moveTo>
                        <a:pt x="2229" y="0"/>
                      </a:moveTo>
                      <a:cubicBezTo>
                        <a:pt x="267" y="0"/>
                        <a:pt x="0" y="3140"/>
                        <a:pt x="2539" y="3140"/>
                      </a:cubicBezTo>
                      <a:cubicBezTo>
                        <a:pt x="4444" y="3140"/>
                        <a:pt x="4670" y="57"/>
                        <a:pt x="2389" y="7"/>
                      </a:cubicBezTo>
                      <a:cubicBezTo>
                        <a:pt x="2334" y="2"/>
                        <a:pt x="2281" y="0"/>
                        <a:pt x="2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8">
                  <a:extLst>
                    <a:ext uri="{FF2B5EF4-FFF2-40B4-BE49-F238E27FC236}">
                      <a16:creationId xmlns:a16="http://schemas.microsoft.com/office/drawing/2014/main" id="{ACC548B0-A7F7-022F-AAF4-ED78E7637E2D}"/>
                    </a:ext>
                  </a:extLst>
                </p:cNvPr>
                <p:cNvSpPr/>
                <p:nvPr/>
              </p:nvSpPr>
              <p:spPr>
                <a:xfrm>
                  <a:off x="6606585" y="2725616"/>
                  <a:ext cx="181573" cy="1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3141" extrusionOk="0">
                      <a:moveTo>
                        <a:pt x="2227" y="1"/>
                      </a:moveTo>
                      <a:cubicBezTo>
                        <a:pt x="245" y="1"/>
                        <a:pt x="1" y="3116"/>
                        <a:pt x="2515" y="3140"/>
                      </a:cubicBezTo>
                      <a:cubicBezTo>
                        <a:pt x="4445" y="3140"/>
                        <a:pt x="4671" y="58"/>
                        <a:pt x="2390" y="7"/>
                      </a:cubicBezTo>
                      <a:cubicBezTo>
                        <a:pt x="2335" y="3"/>
                        <a:pt x="2280" y="1"/>
                        <a:pt x="22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8">
                  <a:extLst>
                    <a:ext uri="{FF2B5EF4-FFF2-40B4-BE49-F238E27FC236}">
                      <a16:creationId xmlns:a16="http://schemas.microsoft.com/office/drawing/2014/main" id="{CD3CBA46-B6D0-6825-398F-7C28923A05D5}"/>
                    </a:ext>
                  </a:extLst>
                </p:cNvPr>
                <p:cNvSpPr/>
                <p:nvPr/>
              </p:nvSpPr>
              <p:spPr>
                <a:xfrm>
                  <a:off x="6132755" y="2058315"/>
                  <a:ext cx="181923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9" extrusionOk="0">
                      <a:moveTo>
                        <a:pt x="2235" y="0"/>
                      </a:moveTo>
                      <a:cubicBezTo>
                        <a:pt x="255" y="0"/>
                        <a:pt x="0" y="3138"/>
                        <a:pt x="2524" y="3138"/>
                      </a:cubicBezTo>
                      <a:cubicBezTo>
                        <a:pt x="4429" y="3138"/>
                        <a:pt x="4679" y="56"/>
                        <a:pt x="2373" y="5"/>
                      </a:cubicBezTo>
                      <a:cubicBezTo>
                        <a:pt x="2326" y="2"/>
                        <a:pt x="2280" y="0"/>
                        <a:pt x="22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8">
                  <a:extLst>
                    <a:ext uri="{FF2B5EF4-FFF2-40B4-BE49-F238E27FC236}">
                      <a16:creationId xmlns:a16="http://schemas.microsoft.com/office/drawing/2014/main" id="{F4B098DA-01E0-3AD7-C0E1-EA132CE05795}"/>
                    </a:ext>
                  </a:extLst>
                </p:cNvPr>
                <p:cNvSpPr/>
                <p:nvPr/>
              </p:nvSpPr>
              <p:spPr>
                <a:xfrm>
                  <a:off x="5681628" y="2162573"/>
                  <a:ext cx="181962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1" h="3139" extrusionOk="0">
                      <a:moveTo>
                        <a:pt x="2259" y="0"/>
                      </a:moveTo>
                      <a:cubicBezTo>
                        <a:pt x="256" y="0"/>
                        <a:pt x="1" y="3138"/>
                        <a:pt x="2525" y="3138"/>
                      </a:cubicBezTo>
                      <a:cubicBezTo>
                        <a:pt x="4454" y="3138"/>
                        <a:pt x="4680" y="80"/>
                        <a:pt x="2399" y="5"/>
                      </a:cubicBezTo>
                      <a:cubicBezTo>
                        <a:pt x="2352" y="2"/>
                        <a:pt x="2305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8">
                  <a:extLst>
                    <a:ext uri="{FF2B5EF4-FFF2-40B4-BE49-F238E27FC236}">
                      <a16:creationId xmlns:a16="http://schemas.microsoft.com/office/drawing/2014/main" id="{8479D77D-5D2C-2B72-D8C6-9E5EB97BE0EA}"/>
                    </a:ext>
                  </a:extLst>
                </p:cNvPr>
                <p:cNvSpPr/>
                <p:nvPr/>
              </p:nvSpPr>
              <p:spPr>
                <a:xfrm>
                  <a:off x="6633874" y="2290117"/>
                  <a:ext cx="181224" cy="121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2" h="3116" extrusionOk="0">
                      <a:moveTo>
                        <a:pt x="2204" y="1"/>
                      </a:moveTo>
                      <a:cubicBezTo>
                        <a:pt x="244" y="1"/>
                        <a:pt x="1" y="3115"/>
                        <a:pt x="2515" y="3115"/>
                      </a:cubicBezTo>
                      <a:cubicBezTo>
                        <a:pt x="2523" y="3115"/>
                        <a:pt x="2530" y="3115"/>
                        <a:pt x="2538" y="3115"/>
                      </a:cubicBezTo>
                      <a:cubicBezTo>
                        <a:pt x="4422" y="3115"/>
                        <a:pt x="4661" y="57"/>
                        <a:pt x="2365" y="7"/>
                      </a:cubicBezTo>
                      <a:cubicBezTo>
                        <a:pt x="2310" y="3"/>
                        <a:pt x="2256" y="1"/>
                        <a:pt x="22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38">
                  <a:extLst>
                    <a:ext uri="{FF2B5EF4-FFF2-40B4-BE49-F238E27FC236}">
                      <a16:creationId xmlns:a16="http://schemas.microsoft.com/office/drawing/2014/main" id="{4FEDA483-D7A4-F7E8-9B9C-1B3DF3DC891B}"/>
                    </a:ext>
                  </a:extLst>
                </p:cNvPr>
                <p:cNvSpPr/>
                <p:nvPr/>
              </p:nvSpPr>
              <p:spPr>
                <a:xfrm>
                  <a:off x="6023987" y="1775705"/>
                  <a:ext cx="181573" cy="1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3141" extrusionOk="0">
                      <a:moveTo>
                        <a:pt x="2227" y="0"/>
                      </a:moveTo>
                      <a:cubicBezTo>
                        <a:pt x="244" y="0"/>
                        <a:pt x="0" y="3116"/>
                        <a:pt x="2515" y="3140"/>
                      </a:cubicBezTo>
                      <a:cubicBezTo>
                        <a:pt x="4445" y="3140"/>
                        <a:pt x="4670" y="57"/>
                        <a:pt x="2389" y="7"/>
                      </a:cubicBezTo>
                      <a:cubicBezTo>
                        <a:pt x="2334" y="3"/>
                        <a:pt x="2280" y="0"/>
                        <a:pt x="22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38">
                  <a:extLst>
                    <a:ext uri="{FF2B5EF4-FFF2-40B4-BE49-F238E27FC236}">
                      <a16:creationId xmlns:a16="http://schemas.microsoft.com/office/drawing/2014/main" id="{8E2CE584-EED7-D68D-4681-270C783F18D8}"/>
                    </a:ext>
                  </a:extLst>
                </p:cNvPr>
                <p:cNvSpPr/>
                <p:nvPr/>
              </p:nvSpPr>
              <p:spPr>
                <a:xfrm>
                  <a:off x="6549324" y="2044670"/>
                  <a:ext cx="126802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" h="2187" extrusionOk="0">
                      <a:moveTo>
                        <a:pt x="1543" y="1"/>
                      </a:moveTo>
                      <a:cubicBezTo>
                        <a:pt x="168" y="1"/>
                        <a:pt x="1" y="2186"/>
                        <a:pt x="1758" y="2186"/>
                      </a:cubicBezTo>
                      <a:cubicBezTo>
                        <a:pt x="3086" y="2186"/>
                        <a:pt x="3261" y="31"/>
                        <a:pt x="1657" y="6"/>
                      </a:cubicBezTo>
                      <a:cubicBezTo>
                        <a:pt x="1618" y="2"/>
                        <a:pt x="1580" y="1"/>
                        <a:pt x="1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8">
                  <a:extLst>
                    <a:ext uri="{FF2B5EF4-FFF2-40B4-BE49-F238E27FC236}">
                      <a16:creationId xmlns:a16="http://schemas.microsoft.com/office/drawing/2014/main" id="{DB810896-E6DD-1144-2147-73C66F9530F7}"/>
                    </a:ext>
                  </a:extLst>
                </p:cNvPr>
                <p:cNvSpPr/>
                <p:nvPr/>
              </p:nvSpPr>
              <p:spPr>
                <a:xfrm>
                  <a:off x="5925832" y="1980373"/>
                  <a:ext cx="127385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" h="2187" extrusionOk="0">
                      <a:moveTo>
                        <a:pt x="1567" y="1"/>
                      </a:moveTo>
                      <a:cubicBezTo>
                        <a:pt x="191" y="1"/>
                        <a:pt x="0" y="2186"/>
                        <a:pt x="1782" y="2186"/>
                      </a:cubicBezTo>
                      <a:cubicBezTo>
                        <a:pt x="1789" y="2186"/>
                        <a:pt x="1797" y="2186"/>
                        <a:pt x="1804" y="2186"/>
                      </a:cubicBezTo>
                      <a:cubicBezTo>
                        <a:pt x="3112" y="2186"/>
                        <a:pt x="3276" y="55"/>
                        <a:pt x="1681" y="5"/>
                      </a:cubicBezTo>
                      <a:cubicBezTo>
                        <a:pt x="1642" y="2"/>
                        <a:pt x="1604" y="1"/>
                        <a:pt x="15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38">
                  <a:extLst>
                    <a:ext uri="{FF2B5EF4-FFF2-40B4-BE49-F238E27FC236}">
                      <a16:creationId xmlns:a16="http://schemas.microsoft.com/office/drawing/2014/main" id="{05356CAB-1195-241F-EDD0-163676553741}"/>
                    </a:ext>
                  </a:extLst>
                </p:cNvPr>
                <p:cNvSpPr/>
                <p:nvPr/>
              </p:nvSpPr>
              <p:spPr>
                <a:xfrm>
                  <a:off x="6549324" y="2482113"/>
                  <a:ext cx="126802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" h="2187" extrusionOk="0">
                      <a:moveTo>
                        <a:pt x="1543" y="1"/>
                      </a:moveTo>
                      <a:cubicBezTo>
                        <a:pt x="168" y="1"/>
                        <a:pt x="1" y="2186"/>
                        <a:pt x="1758" y="2186"/>
                      </a:cubicBezTo>
                      <a:cubicBezTo>
                        <a:pt x="3086" y="2186"/>
                        <a:pt x="3261" y="31"/>
                        <a:pt x="1657" y="6"/>
                      </a:cubicBezTo>
                      <a:cubicBezTo>
                        <a:pt x="1618" y="2"/>
                        <a:pt x="1580" y="1"/>
                        <a:pt x="1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8">
                  <a:extLst>
                    <a:ext uri="{FF2B5EF4-FFF2-40B4-BE49-F238E27FC236}">
                      <a16:creationId xmlns:a16="http://schemas.microsoft.com/office/drawing/2014/main" id="{AD60B2B2-412E-97AB-968B-4BC77D1A4BF9}"/>
                    </a:ext>
                  </a:extLst>
                </p:cNvPr>
                <p:cNvSpPr/>
                <p:nvPr/>
              </p:nvSpPr>
              <p:spPr>
                <a:xfrm>
                  <a:off x="6313206" y="2735490"/>
                  <a:ext cx="127152" cy="85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210" extrusionOk="0">
                      <a:moveTo>
                        <a:pt x="1574" y="1"/>
                      </a:moveTo>
                      <a:cubicBezTo>
                        <a:pt x="179" y="1"/>
                        <a:pt x="0" y="2210"/>
                        <a:pt x="1766" y="2210"/>
                      </a:cubicBezTo>
                      <a:cubicBezTo>
                        <a:pt x="3120" y="2210"/>
                        <a:pt x="3270" y="54"/>
                        <a:pt x="1666" y="4"/>
                      </a:cubicBezTo>
                      <a:cubicBezTo>
                        <a:pt x="1635" y="2"/>
                        <a:pt x="1604" y="1"/>
                        <a:pt x="157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8">
                  <a:extLst>
                    <a:ext uri="{FF2B5EF4-FFF2-40B4-BE49-F238E27FC236}">
                      <a16:creationId xmlns:a16="http://schemas.microsoft.com/office/drawing/2014/main" id="{BB7B3672-EBF1-16AB-F0E4-B3ABEA742E5D}"/>
                    </a:ext>
                  </a:extLst>
                </p:cNvPr>
                <p:cNvSpPr/>
                <p:nvPr/>
              </p:nvSpPr>
              <p:spPr>
                <a:xfrm>
                  <a:off x="6549324" y="3091066"/>
                  <a:ext cx="126452" cy="8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3" h="2186" extrusionOk="0">
                      <a:moveTo>
                        <a:pt x="1543" y="0"/>
                      </a:moveTo>
                      <a:cubicBezTo>
                        <a:pt x="168" y="0"/>
                        <a:pt x="1" y="2185"/>
                        <a:pt x="1758" y="2185"/>
                      </a:cubicBezTo>
                      <a:cubicBezTo>
                        <a:pt x="1765" y="2186"/>
                        <a:pt x="1773" y="2186"/>
                        <a:pt x="1781" y="2186"/>
                      </a:cubicBezTo>
                      <a:cubicBezTo>
                        <a:pt x="3088" y="2186"/>
                        <a:pt x="3252" y="55"/>
                        <a:pt x="1657" y="5"/>
                      </a:cubicBezTo>
                      <a:cubicBezTo>
                        <a:pt x="1618" y="2"/>
                        <a:pt x="1580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8">
                  <a:extLst>
                    <a:ext uri="{FF2B5EF4-FFF2-40B4-BE49-F238E27FC236}">
                      <a16:creationId xmlns:a16="http://schemas.microsoft.com/office/drawing/2014/main" id="{4E7DE14D-03E8-97D1-72D4-062F701FC04A}"/>
                    </a:ext>
                  </a:extLst>
                </p:cNvPr>
                <p:cNvSpPr/>
                <p:nvPr/>
              </p:nvSpPr>
              <p:spPr>
                <a:xfrm>
                  <a:off x="5941031" y="2307805"/>
                  <a:ext cx="127152" cy="85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210" extrusionOk="0">
                      <a:moveTo>
                        <a:pt x="1573" y="0"/>
                      </a:moveTo>
                      <a:cubicBezTo>
                        <a:pt x="179" y="0"/>
                        <a:pt x="1" y="2185"/>
                        <a:pt x="1766" y="2209"/>
                      </a:cubicBezTo>
                      <a:cubicBezTo>
                        <a:pt x="3120" y="2209"/>
                        <a:pt x="3270" y="54"/>
                        <a:pt x="1666" y="4"/>
                      </a:cubicBezTo>
                      <a:cubicBezTo>
                        <a:pt x="1634" y="1"/>
                        <a:pt x="1603" y="0"/>
                        <a:pt x="15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38">
                  <a:extLst>
                    <a:ext uri="{FF2B5EF4-FFF2-40B4-BE49-F238E27FC236}">
                      <a16:creationId xmlns:a16="http://schemas.microsoft.com/office/drawing/2014/main" id="{FB66B912-7E2A-63D1-B3DB-13DFAC61D9D1}"/>
                    </a:ext>
                  </a:extLst>
                </p:cNvPr>
                <p:cNvSpPr/>
                <p:nvPr/>
              </p:nvSpPr>
              <p:spPr>
                <a:xfrm>
                  <a:off x="6407202" y="1731156"/>
                  <a:ext cx="106200" cy="1526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2" h="39274" extrusionOk="0">
                      <a:moveTo>
                        <a:pt x="2657" y="0"/>
                      </a:moveTo>
                      <a:lnTo>
                        <a:pt x="150" y="25"/>
                      </a:lnTo>
                      <a:cubicBezTo>
                        <a:pt x="201" y="2832"/>
                        <a:pt x="226" y="5715"/>
                        <a:pt x="226" y="8597"/>
                      </a:cubicBezTo>
                      <a:cubicBezTo>
                        <a:pt x="226" y="18647"/>
                        <a:pt x="0" y="29173"/>
                        <a:pt x="0" y="39274"/>
                      </a:cubicBezTo>
                      <a:lnTo>
                        <a:pt x="2506" y="39274"/>
                      </a:lnTo>
                      <a:cubicBezTo>
                        <a:pt x="2506" y="29199"/>
                        <a:pt x="2732" y="18697"/>
                        <a:pt x="2732" y="8597"/>
                      </a:cubicBezTo>
                      <a:cubicBezTo>
                        <a:pt x="2732" y="5690"/>
                        <a:pt x="2707" y="2807"/>
                        <a:pt x="26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38">
                  <a:extLst>
                    <a:ext uri="{FF2B5EF4-FFF2-40B4-BE49-F238E27FC236}">
                      <a16:creationId xmlns:a16="http://schemas.microsoft.com/office/drawing/2014/main" id="{7B2DB5CE-54D2-B227-6217-9EF53D0039DC}"/>
                    </a:ext>
                  </a:extLst>
                </p:cNvPr>
                <p:cNvSpPr/>
                <p:nvPr/>
              </p:nvSpPr>
              <p:spPr>
                <a:xfrm>
                  <a:off x="5588798" y="2224149"/>
                  <a:ext cx="1329906" cy="103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12" h="2657" extrusionOk="0">
                      <a:moveTo>
                        <a:pt x="50" y="0"/>
                      </a:moveTo>
                      <a:lnTo>
                        <a:pt x="0" y="2506"/>
                      </a:lnTo>
                      <a:cubicBezTo>
                        <a:pt x="4762" y="2632"/>
                        <a:pt x="9549" y="2657"/>
                        <a:pt x="14286" y="2657"/>
                      </a:cubicBezTo>
                      <a:cubicBezTo>
                        <a:pt x="21053" y="2657"/>
                        <a:pt x="27745" y="2582"/>
                        <a:pt x="34211" y="2582"/>
                      </a:cubicBezTo>
                      <a:lnTo>
                        <a:pt x="34211" y="75"/>
                      </a:lnTo>
                      <a:cubicBezTo>
                        <a:pt x="27720" y="75"/>
                        <a:pt x="21028" y="151"/>
                        <a:pt x="14286" y="151"/>
                      </a:cubicBezTo>
                      <a:cubicBezTo>
                        <a:pt x="9549" y="151"/>
                        <a:pt x="4787" y="125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8">
                  <a:extLst>
                    <a:ext uri="{FF2B5EF4-FFF2-40B4-BE49-F238E27FC236}">
                      <a16:creationId xmlns:a16="http://schemas.microsoft.com/office/drawing/2014/main" id="{01B841FC-9FB1-DFE1-6BF8-A2B3845034F4}"/>
                    </a:ext>
                  </a:extLst>
                </p:cNvPr>
                <p:cNvSpPr/>
                <p:nvPr/>
              </p:nvSpPr>
              <p:spPr>
                <a:xfrm>
                  <a:off x="6005794" y="1242050"/>
                  <a:ext cx="822309" cy="532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4" h="13697" extrusionOk="0">
                      <a:moveTo>
                        <a:pt x="10577" y="2507"/>
                      </a:moveTo>
                      <a:cubicBezTo>
                        <a:pt x="10627" y="2507"/>
                        <a:pt x="10702" y="2532"/>
                        <a:pt x="10777" y="2532"/>
                      </a:cubicBezTo>
                      <a:cubicBezTo>
                        <a:pt x="10852" y="2557"/>
                        <a:pt x="10903" y="2557"/>
                        <a:pt x="10953" y="2582"/>
                      </a:cubicBezTo>
                      <a:cubicBezTo>
                        <a:pt x="11153" y="2683"/>
                        <a:pt x="11304" y="2808"/>
                        <a:pt x="11454" y="3109"/>
                      </a:cubicBezTo>
                      <a:cubicBezTo>
                        <a:pt x="11604" y="3409"/>
                        <a:pt x="11705" y="3835"/>
                        <a:pt x="11755" y="4287"/>
                      </a:cubicBezTo>
                      <a:cubicBezTo>
                        <a:pt x="11805" y="4763"/>
                        <a:pt x="11805" y="5239"/>
                        <a:pt x="11780" y="5765"/>
                      </a:cubicBezTo>
                      <a:cubicBezTo>
                        <a:pt x="11730" y="6768"/>
                        <a:pt x="11579" y="7820"/>
                        <a:pt x="11404" y="8898"/>
                      </a:cubicBezTo>
                      <a:lnTo>
                        <a:pt x="11329" y="9336"/>
                      </a:lnTo>
                      <a:lnTo>
                        <a:pt x="11329" y="9336"/>
                      </a:lnTo>
                      <a:cubicBezTo>
                        <a:pt x="11295" y="9274"/>
                        <a:pt x="11261" y="9211"/>
                        <a:pt x="11228" y="9149"/>
                      </a:cubicBezTo>
                      <a:cubicBezTo>
                        <a:pt x="10702" y="8221"/>
                        <a:pt x="10226" y="7294"/>
                        <a:pt x="9850" y="6342"/>
                      </a:cubicBezTo>
                      <a:cubicBezTo>
                        <a:pt x="9674" y="5866"/>
                        <a:pt x="9499" y="5364"/>
                        <a:pt x="9399" y="4913"/>
                      </a:cubicBezTo>
                      <a:cubicBezTo>
                        <a:pt x="9273" y="4437"/>
                        <a:pt x="9198" y="3986"/>
                        <a:pt x="9198" y="3585"/>
                      </a:cubicBezTo>
                      <a:cubicBezTo>
                        <a:pt x="9173" y="3184"/>
                        <a:pt x="9273" y="2908"/>
                        <a:pt x="9374" y="2808"/>
                      </a:cubicBezTo>
                      <a:cubicBezTo>
                        <a:pt x="9424" y="2758"/>
                        <a:pt x="9474" y="2708"/>
                        <a:pt x="9574" y="2658"/>
                      </a:cubicBezTo>
                      <a:cubicBezTo>
                        <a:pt x="9674" y="2607"/>
                        <a:pt x="9800" y="2557"/>
                        <a:pt x="9975" y="2532"/>
                      </a:cubicBezTo>
                      <a:cubicBezTo>
                        <a:pt x="10075" y="2507"/>
                        <a:pt x="10176" y="2507"/>
                        <a:pt x="10276" y="2507"/>
                      </a:cubicBezTo>
                      <a:close/>
                      <a:moveTo>
                        <a:pt x="3390" y="6610"/>
                      </a:moveTo>
                      <a:cubicBezTo>
                        <a:pt x="3561" y="6610"/>
                        <a:pt x="3743" y="6636"/>
                        <a:pt x="3935" y="6693"/>
                      </a:cubicBezTo>
                      <a:cubicBezTo>
                        <a:pt x="4361" y="6818"/>
                        <a:pt x="4787" y="7043"/>
                        <a:pt x="5213" y="7319"/>
                      </a:cubicBezTo>
                      <a:cubicBezTo>
                        <a:pt x="5664" y="7595"/>
                        <a:pt x="6065" y="7946"/>
                        <a:pt x="6466" y="8297"/>
                      </a:cubicBezTo>
                      <a:cubicBezTo>
                        <a:pt x="7268" y="9049"/>
                        <a:pt x="8045" y="9851"/>
                        <a:pt x="8797" y="10703"/>
                      </a:cubicBezTo>
                      <a:lnTo>
                        <a:pt x="9925" y="12006"/>
                      </a:lnTo>
                      <a:lnTo>
                        <a:pt x="10506" y="12660"/>
                      </a:lnTo>
                      <a:lnTo>
                        <a:pt x="10506" y="12660"/>
                      </a:lnTo>
                      <a:cubicBezTo>
                        <a:pt x="9760" y="12603"/>
                        <a:pt x="9028" y="12478"/>
                        <a:pt x="8296" y="12332"/>
                      </a:cubicBezTo>
                      <a:cubicBezTo>
                        <a:pt x="7168" y="12081"/>
                        <a:pt x="6090" y="11755"/>
                        <a:pt x="5038" y="11304"/>
                      </a:cubicBezTo>
                      <a:cubicBezTo>
                        <a:pt x="4010" y="10878"/>
                        <a:pt x="3008" y="10327"/>
                        <a:pt x="2256" y="9625"/>
                      </a:cubicBezTo>
                      <a:cubicBezTo>
                        <a:pt x="1880" y="9299"/>
                        <a:pt x="1604" y="8898"/>
                        <a:pt x="1529" y="8522"/>
                      </a:cubicBezTo>
                      <a:cubicBezTo>
                        <a:pt x="1454" y="8196"/>
                        <a:pt x="1554" y="7871"/>
                        <a:pt x="1830" y="7520"/>
                      </a:cubicBezTo>
                      <a:cubicBezTo>
                        <a:pt x="1955" y="7344"/>
                        <a:pt x="2106" y="7169"/>
                        <a:pt x="2281" y="7018"/>
                      </a:cubicBezTo>
                      <a:cubicBezTo>
                        <a:pt x="2356" y="6968"/>
                        <a:pt x="2381" y="6943"/>
                        <a:pt x="2431" y="6918"/>
                      </a:cubicBezTo>
                      <a:cubicBezTo>
                        <a:pt x="2456" y="6893"/>
                        <a:pt x="2507" y="6868"/>
                        <a:pt x="2532" y="6843"/>
                      </a:cubicBezTo>
                      <a:cubicBezTo>
                        <a:pt x="2632" y="6793"/>
                        <a:pt x="2707" y="6768"/>
                        <a:pt x="2807" y="6718"/>
                      </a:cubicBezTo>
                      <a:cubicBezTo>
                        <a:pt x="2986" y="6649"/>
                        <a:pt x="3180" y="6610"/>
                        <a:pt x="3390" y="6610"/>
                      </a:cubicBezTo>
                      <a:close/>
                      <a:moveTo>
                        <a:pt x="17755" y="6463"/>
                      </a:moveTo>
                      <a:cubicBezTo>
                        <a:pt x="17993" y="6463"/>
                        <a:pt x="18226" y="6532"/>
                        <a:pt x="18446" y="6642"/>
                      </a:cubicBezTo>
                      <a:cubicBezTo>
                        <a:pt x="18772" y="6793"/>
                        <a:pt x="19073" y="7069"/>
                        <a:pt x="19349" y="7419"/>
                      </a:cubicBezTo>
                      <a:cubicBezTo>
                        <a:pt x="19449" y="7595"/>
                        <a:pt x="19599" y="7795"/>
                        <a:pt x="19675" y="7971"/>
                      </a:cubicBezTo>
                      <a:cubicBezTo>
                        <a:pt x="19775" y="8146"/>
                        <a:pt x="19850" y="8322"/>
                        <a:pt x="19875" y="8497"/>
                      </a:cubicBezTo>
                      <a:cubicBezTo>
                        <a:pt x="19950" y="8848"/>
                        <a:pt x="19875" y="9174"/>
                        <a:pt x="19675" y="9525"/>
                      </a:cubicBezTo>
                      <a:cubicBezTo>
                        <a:pt x="19474" y="9851"/>
                        <a:pt x="19123" y="10151"/>
                        <a:pt x="18747" y="10427"/>
                      </a:cubicBezTo>
                      <a:cubicBezTo>
                        <a:pt x="18371" y="10703"/>
                        <a:pt x="17945" y="10928"/>
                        <a:pt x="17519" y="11154"/>
                      </a:cubicBezTo>
                      <a:cubicBezTo>
                        <a:pt x="16642" y="11580"/>
                        <a:pt x="15690" y="11931"/>
                        <a:pt x="14762" y="12231"/>
                      </a:cubicBezTo>
                      <a:lnTo>
                        <a:pt x="13334" y="12708"/>
                      </a:lnTo>
                      <a:cubicBezTo>
                        <a:pt x="13266" y="12728"/>
                        <a:pt x="13198" y="12748"/>
                        <a:pt x="13131" y="12769"/>
                      </a:cubicBezTo>
                      <a:lnTo>
                        <a:pt x="13131" y="12769"/>
                      </a:lnTo>
                      <a:cubicBezTo>
                        <a:pt x="13163" y="12614"/>
                        <a:pt x="13163" y="12453"/>
                        <a:pt x="13130" y="12297"/>
                      </a:cubicBezTo>
                      <a:lnTo>
                        <a:pt x="13130" y="12297"/>
                      </a:lnTo>
                      <a:cubicBezTo>
                        <a:pt x="13353" y="11522"/>
                        <a:pt x="13663" y="10768"/>
                        <a:pt x="14010" y="10051"/>
                      </a:cubicBezTo>
                      <a:cubicBezTo>
                        <a:pt x="14411" y="9224"/>
                        <a:pt x="14913" y="8422"/>
                        <a:pt x="15489" y="7770"/>
                      </a:cubicBezTo>
                      <a:cubicBezTo>
                        <a:pt x="16091" y="7119"/>
                        <a:pt x="16817" y="6592"/>
                        <a:pt x="17494" y="6492"/>
                      </a:cubicBezTo>
                      <a:cubicBezTo>
                        <a:pt x="17581" y="6472"/>
                        <a:pt x="17669" y="6463"/>
                        <a:pt x="17755" y="6463"/>
                      </a:cubicBezTo>
                      <a:close/>
                      <a:moveTo>
                        <a:pt x="10301" y="1"/>
                      </a:moveTo>
                      <a:lnTo>
                        <a:pt x="10176" y="26"/>
                      </a:lnTo>
                      <a:cubicBezTo>
                        <a:pt x="10000" y="26"/>
                        <a:pt x="9825" y="26"/>
                        <a:pt x="9624" y="51"/>
                      </a:cubicBezTo>
                      <a:cubicBezTo>
                        <a:pt x="9273" y="101"/>
                        <a:pt x="8872" y="201"/>
                        <a:pt x="8471" y="402"/>
                      </a:cubicBezTo>
                      <a:cubicBezTo>
                        <a:pt x="8070" y="577"/>
                        <a:pt x="7669" y="878"/>
                        <a:pt x="7394" y="1279"/>
                      </a:cubicBezTo>
                      <a:cubicBezTo>
                        <a:pt x="7093" y="1655"/>
                        <a:pt x="6918" y="2081"/>
                        <a:pt x="6817" y="2482"/>
                      </a:cubicBezTo>
                      <a:cubicBezTo>
                        <a:pt x="6717" y="2883"/>
                        <a:pt x="6692" y="3259"/>
                        <a:pt x="6692" y="3610"/>
                      </a:cubicBezTo>
                      <a:cubicBezTo>
                        <a:pt x="6717" y="4312"/>
                        <a:pt x="6842" y="4938"/>
                        <a:pt x="6993" y="5540"/>
                      </a:cubicBezTo>
                      <a:cubicBezTo>
                        <a:pt x="7072" y="5811"/>
                        <a:pt x="7156" y="6072"/>
                        <a:pt x="7245" y="6327"/>
                      </a:cubicBezTo>
                      <a:lnTo>
                        <a:pt x="7245" y="6327"/>
                      </a:lnTo>
                      <a:cubicBezTo>
                        <a:pt x="6924" y="6095"/>
                        <a:pt x="6588" y="5870"/>
                        <a:pt x="6241" y="5665"/>
                      </a:cubicBezTo>
                      <a:cubicBezTo>
                        <a:pt x="5664" y="5339"/>
                        <a:pt x="5063" y="5064"/>
                        <a:pt x="4361" y="4913"/>
                      </a:cubicBezTo>
                      <a:cubicBezTo>
                        <a:pt x="4079" y="4857"/>
                        <a:pt x="3797" y="4829"/>
                        <a:pt x="3515" y="4829"/>
                      </a:cubicBezTo>
                      <a:cubicBezTo>
                        <a:pt x="3421" y="4829"/>
                        <a:pt x="3327" y="4832"/>
                        <a:pt x="3233" y="4838"/>
                      </a:cubicBezTo>
                      <a:cubicBezTo>
                        <a:pt x="2832" y="4863"/>
                        <a:pt x="2431" y="4988"/>
                        <a:pt x="2080" y="5139"/>
                      </a:cubicBezTo>
                      <a:cubicBezTo>
                        <a:pt x="1905" y="5239"/>
                        <a:pt x="1730" y="5339"/>
                        <a:pt x="1579" y="5439"/>
                      </a:cubicBezTo>
                      <a:cubicBezTo>
                        <a:pt x="1504" y="5515"/>
                        <a:pt x="1429" y="5565"/>
                        <a:pt x="1354" y="5640"/>
                      </a:cubicBezTo>
                      <a:cubicBezTo>
                        <a:pt x="1278" y="5690"/>
                        <a:pt x="1203" y="5765"/>
                        <a:pt x="1153" y="5815"/>
                      </a:cubicBezTo>
                      <a:cubicBezTo>
                        <a:pt x="902" y="6066"/>
                        <a:pt x="702" y="6317"/>
                        <a:pt x="501" y="6642"/>
                      </a:cubicBezTo>
                      <a:cubicBezTo>
                        <a:pt x="301" y="6943"/>
                        <a:pt x="151" y="7319"/>
                        <a:pt x="75" y="7720"/>
                      </a:cubicBezTo>
                      <a:cubicBezTo>
                        <a:pt x="0" y="8121"/>
                        <a:pt x="25" y="8547"/>
                        <a:pt x="151" y="8923"/>
                      </a:cubicBezTo>
                      <a:cubicBezTo>
                        <a:pt x="401" y="9700"/>
                        <a:pt x="902" y="10201"/>
                        <a:pt x="1404" y="10627"/>
                      </a:cubicBezTo>
                      <a:cubicBezTo>
                        <a:pt x="1930" y="11028"/>
                        <a:pt x="2481" y="11329"/>
                        <a:pt x="3033" y="11580"/>
                      </a:cubicBezTo>
                      <a:cubicBezTo>
                        <a:pt x="3584" y="11830"/>
                        <a:pt x="4161" y="12031"/>
                        <a:pt x="4737" y="12206"/>
                      </a:cubicBezTo>
                      <a:cubicBezTo>
                        <a:pt x="5314" y="12357"/>
                        <a:pt x="5890" y="12507"/>
                        <a:pt x="6466" y="12607"/>
                      </a:cubicBezTo>
                      <a:cubicBezTo>
                        <a:pt x="7043" y="12708"/>
                        <a:pt x="7619" y="12783"/>
                        <a:pt x="8221" y="12833"/>
                      </a:cubicBezTo>
                      <a:cubicBezTo>
                        <a:pt x="8643" y="12870"/>
                        <a:pt x="9078" y="12893"/>
                        <a:pt x="9507" y="12893"/>
                      </a:cubicBezTo>
                      <a:cubicBezTo>
                        <a:pt x="9665" y="12893"/>
                        <a:pt x="9821" y="12890"/>
                        <a:pt x="9975" y="12883"/>
                      </a:cubicBezTo>
                      <a:cubicBezTo>
                        <a:pt x="10209" y="12873"/>
                        <a:pt x="10439" y="12860"/>
                        <a:pt x="10667" y="12840"/>
                      </a:cubicBezTo>
                      <a:lnTo>
                        <a:pt x="10667" y="12840"/>
                      </a:lnTo>
                      <a:cubicBezTo>
                        <a:pt x="10824" y="13014"/>
                        <a:pt x="10991" y="13192"/>
                        <a:pt x="11203" y="13384"/>
                      </a:cubicBezTo>
                      <a:cubicBezTo>
                        <a:pt x="11435" y="13588"/>
                        <a:pt x="11725" y="13697"/>
                        <a:pt x="12014" y="13697"/>
                      </a:cubicBezTo>
                      <a:cubicBezTo>
                        <a:pt x="12258" y="13697"/>
                        <a:pt x="12501" y="13620"/>
                        <a:pt x="12707" y="13460"/>
                      </a:cubicBezTo>
                      <a:cubicBezTo>
                        <a:pt x="12871" y="13329"/>
                        <a:pt x="12992" y="13163"/>
                        <a:pt x="13066" y="12982"/>
                      </a:cubicBezTo>
                      <a:lnTo>
                        <a:pt x="13066" y="12982"/>
                      </a:lnTo>
                      <a:cubicBezTo>
                        <a:pt x="13663" y="12881"/>
                        <a:pt x="14258" y="12778"/>
                        <a:pt x="14862" y="12658"/>
                      </a:cubicBezTo>
                      <a:cubicBezTo>
                        <a:pt x="15865" y="12457"/>
                        <a:pt x="16842" y="12231"/>
                        <a:pt x="17820" y="11881"/>
                      </a:cubicBezTo>
                      <a:cubicBezTo>
                        <a:pt x="18321" y="11705"/>
                        <a:pt x="18797" y="11505"/>
                        <a:pt x="19274" y="11229"/>
                      </a:cubicBezTo>
                      <a:cubicBezTo>
                        <a:pt x="19725" y="10953"/>
                        <a:pt x="20201" y="10627"/>
                        <a:pt x="20577" y="10151"/>
                      </a:cubicBezTo>
                      <a:cubicBezTo>
                        <a:pt x="20752" y="9901"/>
                        <a:pt x="20928" y="9625"/>
                        <a:pt x="21028" y="9324"/>
                      </a:cubicBezTo>
                      <a:cubicBezTo>
                        <a:pt x="21103" y="8998"/>
                        <a:pt x="21153" y="8648"/>
                        <a:pt x="21103" y="8322"/>
                      </a:cubicBezTo>
                      <a:cubicBezTo>
                        <a:pt x="21078" y="7996"/>
                        <a:pt x="21003" y="7720"/>
                        <a:pt x="20878" y="7419"/>
                      </a:cubicBezTo>
                      <a:cubicBezTo>
                        <a:pt x="20752" y="7144"/>
                        <a:pt x="20627" y="6893"/>
                        <a:pt x="20477" y="6668"/>
                      </a:cubicBezTo>
                      <a:cubicBezTo>
                        <a:pt x="20176" y="6166"/>
                        <a:pt x="19775" y="5690"/>
                        <a:pt x="19223" y="5339"/>
                      </a:cubicBezTo>
                      <a:cubicBezTo>
                        <a:pt x="18751" y="5024"/>
                        <a:pt x="18137" y="4830"/>
                        <a:pt x="17526" y="4830"/>
                      </a:cubicBezTo>
                      <a:cubicBezTo>
                        <a:pt x="17457" y="4830"/>
                        <a:pt x="17388" y="4833"/>
                        <a:pt x="17319" y="4838"/>
                      </a:cubicBezTo>
                      <a:cubicBezTo>
                        <a:pt x="16667" y="4888"/>
                        <a:pt x="16040" y="5114"/>
                        <a:pt x="15539" y="5414"/>
                      </a:cubicBezTo>
                      <a:cubicBezTo>
                        <a:pt x="15013" y="5715"/>
                        <a:pt x="14562" y="6066"/>
                        <a:pt x="14161" y="6467"/>
                      </a:cubicBezTo>
                      <a:cubicBezTo>
                        <a:pt x="14153" y="6475"/>
                        <a:pt x="14145" y="6482"/>
                        <a:pt x="14137" y="6490"/>
                      </a:cubicBezTo>
                      <a:lnTo>
                        <a:pt x="14137" y="6490"/>
                      </a:lnTo>
                      <a:cubicBezTo>
                        <a:pt x="14156" y="6292"/>
                        <a:pt x="14173" y="6092"/>
                        <a:pt x="14186" y="5891"/>
                      </a:cubicBezTo>
                      <a:cubicBezTo>
                        <a:pt x="14236" y="5289"/>
                        <a:pt x="14236" y="4688"/>
                        <a:pt x="14186" y="4061"/>
                      </a:cubicBezTo>
                      <a:cubicBezTo>
                        <a:pt x="14136" y="3434"/>
                        <a:pt x="14010" y="2758"/>
                        <a:pt x="13685" y="2056"/>
                      </a:cubicBezTo>
                      <a:cubicBezTo>
                        <a:pt x="13534" y="1705"/>
                        <a:pt x="13309" y="1354"/>
                        <a:pt x="13008" y="1028"/>
                      </a:cubicBezTo>
                      <a:cubicBezTo>
                        <a:pt x="12707" y="728"/>
                        <a:pt x="12306" y="452"/>
                        <a:pt x="11905" y="302"/>
                      </a:cubicBezTo>
                      <a:cubicBezTo>
                        <a:pt x="11705" y="201"/>
                        <a:pt x="11504" y="151"/>
                        <a:pt x="11304" y="101"/>
                      </a:cubicBezTo>
                      <a:cubicBezTo>
                        <a:pt x="11103" y="51"/>
                        <a:pt x="10903" y="26"/>
                        <a:pt x="10677" y="26"/>
                      </a:cubicBezTo>
                      <a:cubicBezTo>
                        <a:pt x="10577" y="1"/>
                        <a:pt x="10527" y="1"/>
                        <a:pt x="104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8">
                  <a:extLst>
                    <a:ext uri="{FF2B5EF4-FFF2-40B4-BE49-F238E27FC236}">
                      <a16:creationId xmlns:a16="http://schemas.microsoft.com/office/drawing/2014/main" id="{149EA892-0769-21FA-AF37-2D9E0772872D}"/>
                    </a:ext>
                  </a:extLst>
                </p:cNvPr>
                <p:cNvSpPr/>
                <p:nvPr/>
              </p:nvSpPr>
              <p:spPr>
                <a:xfrm>
                  <a:off x="6169452" y="1727268"/>
                  <a:ext cx="326412" cy="347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7" h="8948" extrusionOk="0">
                      <a:moveTo>
                        <a:pt x="6191" y="0"/>
                      </a:moveTo>
                      <a:cubicBezTo>
                        <a:pt x="5966" y="451"/>
                        <a:pt x="5565" y="1053"/>
                        <a:pt x="5063" y="1679"/>
                      </a:cubicBezTo>
                      <a:cubicBezTo>
                        <a:pt x="4337" y="2657"/>
                        <a:pt x="3384" y="3734"/>
                        <a:pt x="2457" y="4687"/>
                      </a:cubicBezTo>
                      <a:cubicBezTo>
                        <a:pt x="2006" y="5163"/>
                        <a:pt x="1555" y="5614"/>
                        <a:pt x="1129" y="5990"/>
                      </a:cubicBezTo>
                      <a:cubicBezTo>
                        <a:pt x="703" y="6366"/>
                        <a:pt x="327" y="6692"/>
                        <a:pt x="1" y="6892"/>
                      </a:cubicBezTo>
                      <a:lnTo>
                        <a:pt x="1429" y="8948"/>
                      </a:lnTo>
                      <a:cubicBezTo>
                        <a:pt x="2006" y="8547"/>
                        <a:pt x="2632" y="8020"/>
                        <a:pt x="3284" y="7419"/>
                      </a:cubicBezTo>
                      <a:cubicBezTo>
                        <a:pt x="4261" y="6491"/>
                        <a:pt x="5289" y="5389"/>
                        <a:pt x="6191" y="4286"/>
                      </a:cubicBezTo>
                      <a:cubicBezTo>
                        <a:pt x="6642" y="3734"/>
                        <a:pt x="7068" y="3208"/>
                        <a:pt x="7444" y="2682"/>
                      </a:cubicBezTo>
                      <a:cubicBezTo>
                        <a:pt x="7820" y="2156"/>
                        <a:pt x="8146" y="1679"/>
                        <a:pt x="8397" y="1228"/>
                      </a:cubicBezTo>
                      <a:lnTo>
                        <a:pt x="619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8">
                  <a:extLst>
                    <a:ext uri="{FF2B5EF4-FFF2-40B4-BE49-F238E27FC236}">
                      <a16:creationId xmlns:a16="http://schemas.microsoft.com/office/drawing/2014/main" id="{A55C7690-9102-5BE2-3D0D-A971C686240A}"/>
                    </a:ext>
                  </a:extLst>
                </p:cNvPr>
                <p:cNvSpPr/>
                <p:nvPr/>
              </p:nvSpPr>
              <p:spPr>
                <a:xfrm>
                  <a:off x="6434453" y="1713624"/>
                  <a:ext cx="317666" cy="34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2" h="8998" extrusionOk="0">
                      <a:moveTo>
                        <a:pt x="2006" y="0"/>
                      </a:moveTo>
                      <a:lnTo>
                        <a:pt x="1" y="1504"/>
                      </a:lnTo>
                      <a:cubicBezTo>
                        <a:pt x="928" y="2757"/>
                        <a:pt x="1931" y="4161"/>
                        <a:pt x="3033" y="5489"/>
                      </a:cubicBezTo>
                      <a:cubicBezTo>
                        <a:pt x="4161" y="6792"/>
                        <a:pt x="5364" y="8070"/>
                        <a:pt x="6793" y="8998"/>
                      </a:cubicBezTo>
                      <a:lnTo>
                        <a:pt x="8171" y="6918"/>
                      </a:lnTo>
                      <a:cubicBezTo>
                        <a:pt x="7069" y="6191"/>
                        <a:pt x="5991" y="5088"/>
                        <a:pt x="4963" y="3860"/>
                      </a:cubicBezTo>
                      <a:cubicBezTo>
                        <a:pt x="3936" y="2632"/>
                        <a:pt x="2958" y="1278"/>
                        <a:pt x="20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8">
                  <a:extLst>
                    <a:ext uri="{FF2B5EF4-FFF2-40B4-BE49-F238E27FC236}">
                      <a16:creationId xmlns:a16="http://schemas.microsoft.com/office/drawing/2014/main" id="{F68F46A3-6247-6699-E345-7CBB68C6A169}"/>
                    </a:ext>
                  </a:extLst>
                </p:cNvPr>
                <p:cNvSpPr/>
                <p:nvPr/>
              </p:nvSpPr>
              <p:spPr>
                <a:xfrm>
                  <a:off x="6696538" y="2617665"/>
                  <a:ext cx="887576" cy="833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3" h="21454" extrusionOk="0">
                      <a:moveTo>
                        <a:pt x="13301" y="0"/>
                      </a:moveTo>
                      <a:cubicBezTo>
                        <a:pt x="8664" y="0"/>
                        <a:pt x="3358" y="293"/>
                        <a:pt x="502" y="579"/>
                      </a:cubicBezTo>
                      <a:cubicBezTo>
                        <a:pt x="903" y="7346"/>
                        <a:pt x="1" y="19000"/>
                        <a:pt x="1379" y="20504"/>
                      </a:cubicBezTo>
                      <a:cubicBezTo>
                        <a:pt x="1752" y="20921"/>
                        <a:pt x="8287" y="21453"/>
                        <a:pt x="13874" y="21453"/>
                      </a:cubicBezTo>
                      <a:cubicBezTo>
                        <a:pt x="17687" y="21453"/>
                        <a:pt x="21059" y="21205"/>
                        <a:pt x="21730" y="20504"/>
                      </a:cubicBezTo>
                      <a:cubicBezTo>
                        <a:pt x="22332" y="19902"/>
                        <a:pt x="22833" y="1406"/>
                        <a:pt x="21730" y="805"/>
                      </a:cubicBezTo>
                      <a:cubicBezTo>
                        <a:pt x="20641" y="208"/>
                        <a:pt x="17209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8">
                  <a:extLst>
                    <a:ext uri="{FF2B5EF4-FFF2-40B4-BE49-F238E27FC236}">
                      <a16:creationId xmlns:a16="http://schemas.microsoft.com/office/drawing/2014/main" id="{3454ACCE-5302-5C5B-CF6A-1800F876DCEF}"/>
                    </a:ext>
                  </a:extLst>
                </p:cNvPr>
                <p:cNvSpPr/>
                <p:nvPr/>
              </p:nvSpPr>
              <p:spPr>
                <a:xfrm>
                  <a:off x="6641493" y="2570900"/>
                  <a:ext cx="405557" cy="389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3" h="10032" extrusionOk="0">
                      <a:moveTo>
                        <a:pt x="9679" y="1"/>
                      </a:moveTo>
                      <a:cubicBezTo>
                        <a:pt x="9563" y="1"/>
                        <a:pt x="9444" y="46"/>
                        <a:pt x="9337" y="153"/>
                      </a:cubicBezTo>
                      <a:cubicBezTo>
                        <a:pt x="6354" y="3160"/>
                        <a:pt x="3672" y="6494"/>
                        <a:pt x="414" y="9175"/>
                      </a:cubicBezTo>
                      <a:cubicBezTo>
                        <a:pt x="0" y="9511"/>
                        <a:pt x="377" y="10032"/>
                        <a:pt x="801" y="10032"/>
                      </a:cubicBezTo>
                      <a:cubicBezTo>
                        <a:pt x="916" y="10032"/>
                        <a:pt x="1034" y="9993"/>
                        <a:pt x="1141" y="9902"/>
                      </a:cubicBezTo>
                      <a:cubicBezTo>
                        <a:pt x="4424" y="7221"/>
                        <a:pt x="7106" y="3887"/>
                        <a:pt x="10063" y="905"/>
                      </a:cubicBezTo>
                      <a:cubicBezTo>
                        <a:pt x="10433" y="536"/>
                        <a:pt x="10079" y="1"/>
                        <a:pt x="96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38">
                  <a:extLst>
                    <a:ext uri="{FF2B5EF4-FFF2-40B4-BE49-F238E27FC236}">
                      <a16:creationId xmlns:a16="http://schemas.microsoft.com/office/drawing/2014/main" id="{F0C56301-84C8-6968-3A22-0AAFD7CD80C2}"/>
                    </a:ext>
                  </a:extLst>
                </p:cNvPr>
                <p:cNvSpPr/>
                <p:nvPr/>
              </p:nvSpPr>
              <p:spPr>
                <a:xfrm>
                  <a:off x="6612260" y="2607052"/>
                  <a:ext cx="601358" cy="681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0" h="17523" extrusionOk="0">
                      <a:moveTo>
                        <a:pt x="14750" y="1"/>
                      </a:moveTo>
                      <a:cubicBezTo>
                        <a:pt x="14591" y="1"/>
                        <a:pt x="14432" y="74"/>
                        <a:pt x="14324" y="250"/>
                      </a:cubicBezTo>
                      <a:cubicBezTo>
                        <a:pt x="10866" y="6391"/>
                        <a:pt x="5778" y="12105"/>
                        <a:pt x="414" y="16667"/>
                      </a:cubicBezTo>
                      <a:cubicBezTo>
                        <a:pt x="0" y="17002"/>
                        <a:pt x="377" y="17523"/>
                        <a:pt x="801" y="17523"/>
                      </a:cubicBezTo>
                      <a:cubicBezTo>
                        <a:pt x="916" y="17523"/>
                        <a:pt x="1034" y="17484"/>
                        <a:pt x="1141" y="17393"/>
                      </a:cubicBezTo>
                      <a:cubicBezTo>
                        <a:pt x="6580" y="12807"/>
                        <a:pt x="11743" y="6992"/>
                        <a:pt x="15226" y="777"/>
                      </a:cubicBezTo>
                      <a:cubicBezTo>
                        <a:pt x="15470" y="377"/>
                        <a:pt x="15110" y="1"/>
                        <a:pt x="1475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38">
                  <a:extLst>
                    <a:ext uri="{FF2B5EF4-FFF2-40B4-BE49-F238E27FC236}">
                      <a16:creationId xmlns:a16="http://schemas.microsoft.com/office/drawing/2014/main" id="{F3DDF764-BB62-4FE6-2C11-D6E4F2FEEC7D}"/>
                    </a:ext>
                  </a:extLst>
                </p:cNvPr>
                <p:cNvSpPr/>
                <p:nvPr/>
              </p:nvSpPr>
              <p:spPr>
                <a:xfrm>
                  <a:off x="6757881" y="2596673"/>
                  <a:ext cx="797819" cy="887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4" h="22839" extrusionOk="0">
                      <a:moveTo>
                        <a:pt x="19781" y="1"/>
                      </a:moveTo>
                      <a:cubicBezTo>
                        <a:pt x="19661" y="1"/>
                        <a:pt x="19536" y="50"/>
                        <a:pt x="19425" y="167"/>
                      </a:cubicBezTo>
                      <a:cubicBezTo>
                        <a:pt x="12759" y="7134"/>
                        <a:pt x="6643" y="14628"/>
                        <a:pt x="328" y="21921"/>
                      </a:cubicBezTo>
                      <a:cubicBezTo>
                        <a:pt x="0" y="22306"/>
                        <a:pt x="353" y="22838"/>
                        <a:pt x="738" y="22838"/>
                      </a:cubicBezTo>
                      <a:cubicBezTo>
                        <a:pt x="855" y="22838"/>
                        <a:pt x="975" y="22789"/>
                        <a:pt x="1079" y="22673"/>
                      </a:cubicBezTo>
                      <a:cubicBezTo>
                        <a:pt x="7370" y="15355"/>
                        <a:pt x="13485" y="7886"/>
                        <a:pt x="20177" y="893"/>
                      </a:cubicBezTo>
                      <a:cubicBezTo>
                        <a:pt x="20523" y="528"/>
                        <a:pt x="20176" y="1"/>
                        <a:pt x="197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38">
                  <a:extLst>
                    <a:ext uri="{FF2B5EF4-FFF2-40B4-BE49-F238E27FC236}">
                      <a16:creationId xmlns:a16="http://schemas.microsoft.com/office/drawing/2014/main" id="{71C37C70-14D2-1B8A-3311-E1271A226497}"/>
                    </a:ext>
                  </a:extLst>
                </p:cNvPr>
                <p:cNvSpPr/>
                <p:nvPr/>
              </p:nvSpPr>
              <p:spPr>
                <a:xfrm>
                  <a:off x="6960839" y="2790457"/>
                  <a:ext cx="677820" cy="75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37" h="19344" extrusionOk="0">
                      <a:moveTo>
                        <a:pt x="16719" y="1"/>
                      </a:moveTo>
                      <a:cubicBezTo>
                        <a:pt x="16603" y="1"/>
                        <a:pt x="16486" y="50"/>
                        <a:pt x="16385" y="169"/>
                      </a:cubicBezTo>
                      <a:cubicBezTo>
                        <a:pt x="11197" y="6410"/>
                        <a:pt x="6084" y="12700"/>
                        <a:pt x="370" y="18440"/>
                      </a:cubicBezTo>
                      <a:cubicBezTo>
                        <a:pt x="1" y="18809"/>
                        <a:pt x="354" y="19344"/>
                        <a:pt x="754" y="19344"/>
                      </a:cubicBezTo>
                      <a:cubicBezTo>
                        <a:pt x="870" y="19344"/>
                        <a:pt x="989" y="19299"/>
                        <a:pt x="1097" y="19192"/>
                      </a:cubicBezTo>
                      <a:cubicBezTo>
                        <a:pt x="6811" y="13427"/>
                        <a:pt x="11924" y="7137"/>
                        <a:pt x="17112" y="921"/>
                      </a:cubicBezTo>
                      <a:cubicBezTo>
                        <a:pt x="17437" y="519"/>
                        <a:pt x="17090" y="1"/>
                        <a:pt x="167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38">
                  <a:extLst>
                    <a:ext uri="{FF2B5EF4-FFF2-40B4-BE49-F238E27FC236}">
                      <a16:creationId xmlns:a16="http://schemas.microsoft.com/office/drawing/2014/main" id="{0BA522C2-06E8-031F-45AF-FCF5CBA9C78B}"/>
                    </a:ext>
                  </a:extLst>
                </p:cNvPr>
                <p:cNvSpPr/>
                <p:nvPr/>
              </p:nvSpPr>
              <p:spPr>
                <a:xfrm>
                  <a:off x="7224557" y="3074350"/>
                  <a:ext cx="414653" cy="458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67" h="11804" extrusionOk="0">
                      <a:moveTo>
                        <a:pt x="9932" y="1"/>
                      </a:moveTo>
                      <a:cubicBezTo>
                        <a:pt x="9773" y="1"/>
                        <a:pt x="9613" y="69"/>
                        <a:pt x="9501" y="235"/>
                      </a:cubicBezTo>
                      <a:cubicBezTo>
                        <a:pt x="6919" y="4169"/>
                        <a:pt x="3385" y="7327"/>
                        <a:pt x="328" y="10886"/>
                      </a:cubicBezTo>
                      <a:cubicBezTo>
                        <a:pt x="1" y="11271"/>
                        <a:pt x="353" y="11803"/>
                        <a:pt x="738" y="11803"/>
                      </a:cubicBezTo>
                      <a:cubicBezTo>
                        <a:pt x="855" y="11803"/>
                        <a:pt x="975" y="11755"/>
                        <a:pt x="1079" y="11638"/>
                      </a:cubicBezTo>
                      <a:cubicBezTo>
                        <a:pt x="4162" y="8004"/>
                        <a:pt x="7771" y="4771"/>
                        <a:pt x="10403" y="761"/>
                      </a:cubicBezTo>
                      <a:cubicBezTo>
                        <a:pt x="10666" y="375"/>
                        <a:pt x="10303" y="1"/>
                        <a:pt x="993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38">
                  <a:extLst>
                    <a:ext uri="{FF2B5EF4-FFF2-40B4-BE49-F238E27FC236}">
                      <a16:creationId xmlns:a16="http://schemas.microsoft.com/office/drawing/2014/main" id="{06443819-5E87-AF2D-B79D-6F9681BDA4EE}"/>
                    </a:ext>
                  </a:extLst>
                </p:cNvPr>
                <p:cNvSpPr/>
                <p:nvPr/>
              </p:nvSpPr>
              <p:spPr>
                <a:xfrm>
                  <a:off x="7135965" y="2612883"/>
                  <a:ext cx="107171" cy="862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" h="22181" extrusionOk="0">
                      <a:moveTo>
                        <a:pt x="0" y="0"/>
                      </a:moveTo>
                      <a:cubicBezTo>
                        <a:pt x="0" y="7820"/>
                        <a:pt x="251" y="14963"/>
                        <a:pt x="251" y="22181"/>
                      </a:cubicBezTo>
                      <a:lnTo>
                        <a:pt x="2757" y="22181"/>
                      </a:lnTo>
                      <a:cubicBezTo>
                        <a:pt x="2757" y="14913"/>
                        <a:pt x="2506" y="7770"/>
                        <a:pt x="25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38">
                  <a:extLst>
                    <a:ext uri="{FF2B5EF4-FFF2-40B4-BE49-F238E27FC236}">
                      <a16:creationId xmlns:a16="http://schemas.microsoft.com/office/drawing/2014/main" id="{B65060E6-BDFC-2FDD-D41B-7FD14A41A4E3}"/>
                    </a:ext>
                  </a:extLst>
                </p:cNvPr>
                <p:cNvSpPr/>
                <p:nvPr/>
              </p:nvSpPr>
              <p:spPr>
                <a:xfrm>
                  <a:off x="6698482" y="2973357"/>
                  <a:ext cx="891502" cy="100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34" h="2582" extrusionOk="0">
                      <a:moveTo>
                        <a:pt x="1" y="0"/>
                      </a:moveTo>
                      <a:lnTo>
                        <a:pt x="1" y="2507"/>
                      </a:lnTo>
                      <a:cubicBezTo>
                        <a:pt x="8497" y="2507"/>
                        <a:pt x="15414" y="2582"/>
                        <a:pt x="22933" y="2582"/>
                      </a:cubicBezTo>
                      <a:lnTo>
                        <a:pt x="22933" y="76"/>
                      </a:lnTo>
                      <a:cubicBezTo>
                        <a:pt x="15440" y="76"/>
                        <a:pt x="852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38">
                  <a:extLst>
                    <a:ext uri="{FF2B5EF4-FFF2-40B4-BE49-F238E27FC236}">
                      <a16:creationId xmlns:a16="http://schemas.microsoft.com/office/drawing/2014/main" id="{E1377D8C-7E56-72DE-4DF4-06C090A80730}"/>
                    </a:ext>
                  </a:extLst>
                </p:cNvPr>
                <p:cNvSpPr/>
                <p:nvPr/>
              </p:nvSpPr>
              <p:spPr>
                <a:xfrm>
                  <a:off x="6883598" y="2307494"/>
                  <a:ext cx="596304" cy="35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0" h="9218" extrusionOk="0">
                      <a:moveTo>
                        <a:pt x="3391" y="2222"/>
                      </a:moveTo>
                      <a:cubicBezTo>
                        <a:pt x="3511" y="2222"/>
                        <a:pt x="3619" y="2249"/>
                        <a:pt x="3735" y="2292"/>
                      </a:cubicBezTo>
                      <a:cubicBezTo>
                        <a:pt x="3936" y="2367"/>
                        <a:pt x="4161" y="2543"/>
                        <a:pt x="4412" y="2768"/>
                      </a:cubicBezTo>
                      <a:cubicBezTo>
                        <a:pt x="4637" y="2994"/>
                        <a:pt x="4863" y="3295"/>
                        <a:pt x="5063" y="3621"/>
                      </a:cubicBezTo>
                      <a:cubicBezTo>
                        <a:pt x="5490" y="4247"/>
                        <a:pt x="5815" y="4999"/>
                        <a:pt x="6066" y="5726"/>
                      </a:cubicBezTo>
                      <a:cubicBezTo>
                        <a:pt x="6216" y="6127"/>
                        <a:pt x="6317" y="6503"/>
                        <a:pt x="6392" y="6879"/>
                      </a:cubicBezTo>
                      <a:cubicBezTo>
                        <a:pt x="6467" y="7230"/>
                        <a:pt x="6517" y="7631"/>
                        <a:pt x="6492" y="7806"/>
                      </a:cubicBezTo>
                      <a:lnTo>
                        <a:pt x="6497" y="7806"/>
                      </a:lnTo>
                      <a:lnTo>
                        <a:pt x="6497" y="7806"/>
                      </a:lnTo>
                      <a:cubicBezTo>
                        <a:pt x="6495" y="7839"/>
                        <a:pt x="6494" y="7873"/>
                        <a:pt x="6492" y="7906"/>
                      </a:cubicBezTo>
                      <a:lnTo>
                        <a:pt x="6467" y="7931"/>
                      </a:lnTo>
                      <a:cubicBezTo>
                        <a:pt x="6466" y="7960"/>
                        <a:pt x="6466" y="7988"/>
                        <a:pt x="6467" y="8017"/>
                      </a:cubicBezTo>
                      <a:lnTo>
                        <a:pt x="6467" y="8017"/>
                      </a:lnTo>
                      <a:cubicBezTo>
                        <a:pt x="6131" y="7840"/>
                        <a:pt x="5810" y="7648"/>
                        <a:pt x="5490" y="7455"/>
                      </a:cubicBezTo>
                      <a:cubicBezTo>
                        <a:pt x="4738" y="6979"/>
                        <a:pt x="4036" y="6478"/>
                        <a:pt x="3434" y="5901"/>
                      </a:cubicBezTo>
                      <a:cubicBezTo>
                        <a:pt x="3109" y="5601"/>
                        <a:pt x="2833" y="5300"/>
                        <a:pt x="2582" y="4999"/>
                      </a:cubicBezTo>
                      <a:cubicBezTo>
                        <a:pt x="2332" y="4698"/>
                        <a:pt x="2131" y="4372"/>
                        <a:pt x="2006" y="4047"/>
                      </a:cubicBezTo>
                      <a:cubicBezTo>
                        <a:pt x="1881" y="3746"/>
                        <a:pt x="1881" y="3470"/>
                        <a:pt x="1931" y="3270"/>
                      </a:cubicBezTo>
                      <a:cubicBezTo>
                        <a:pt x="2006" y="3094"/>
                        <a:pt x="2131" y="2894"/>
                        <a:pt x="2357" y="2693"/>
                      </a:cubicBezTo>
                      <a:cubicBezTo>
                        <a:pt x="2457" y="2593"/>
                        <a:pt x="2607" y="2493"/>
                        <a:pt x="2758" y="2418"/>
                      </a:cubicBezTo>
                      <a:cubicBezTo>
                        <a:pt x="2808" y="2393"/>
                        <a:pt x="2833" y="2367"/>
                        <a:pt x="2858" y="2367"/>
                      </a:cubicBezTo>
                      <a:lnTo>
                        <a:pt x="2933" y="2317"/>
                      </a:lnTo>
                      <a:cubicBezTo>
                        <a:pt x="3008" y="2292"/>
                        <a:pt x="3058" y="2267"/>
                        <a:pt x="3109" y="2267"/>
                      </a:cubicBezTo>
                      <a:cubicBezTo>
                        <a:pt x="3214" y="2236"/>
                        <a:pt x="3305" y="2222"/>
                        <a:pt x="3391" y="2222"/>
                      </a:cubicBezTo>
                      <a:close/>
                      <a:moveTo>
                        <a:pt x="12069" y="2172"/>
                      </a:moveTo>
                      <a:cubicBezTo>
                        <a:pt x="12152" y="2172"/>
                        <a:pt x="12237" y="2186"/>
                        <a:pt x="12332" y="2217"/>
                      </a:cubicBezTo>
                      <a:cubicBezTo>
                        <a:pt x="12582" y="2267"/>
                        <a:pt x="12858" y="2468"/>
                        <a:pt x="13109" y="2693"/>
                      </a:cubicBezTo>
                      <a:cubicBezTo>
                        <a:pt x="13184" y="2768"/>
                        <a:pt x="13234" y="2819"/>
                        <a:pt x="13309" y="2894"/>
                      </a:cubicBezTo>
                      <a:lnTo>
                        <a:pt x="13359" y="2944"/>
                      </a:lnTo>
                      <a:lnTo>
                        <a:pt x="13384" y="2969"/>
                      </a:lnTo>
                      <a:lnTo>
                        <a:pt x="13485" y="3094"/>
                      </a:lnTo>
                      <a:cubicBezTo>
                        <a:pt x="13535" y="3169"/>
                        <a:pt x="13535" y="3144"/>
                        <a:pt x="13560" y="3220"/>
                      </a:cubicBezTo>
                      <a:cubicBezTo>
                        <a:pt x="13585" y="3270"/>
                        <a:pt x="13610" y="3345"/>
                        <a:pt x="13635" y="3395"/>
                      </a:cubicBezTo>
                      <a:cubicBezTo>
                        <a:pt x="13710" y="3621"/>
                        <a:pt x="13710" y="3946"/>
                        <a:pt x="13610" y="4272"/>
                      </a:cubicBezTo>
                      <a:cubicBezTo>
                        <a:pt x="13535" y="4598"/>
                        <a:pt x="13359" y="4924"/>
                        <a:pt x="13134" y="5250"/>
                      </a:cubicBezTo>
                      <a:cubicBezTo>
                        <a:pt x="12908" y="5575"/>
                        <a:pt x="12658" y="5901"/>
                        <a:pt x="12357" y="6177"/>
                      </a:cubicBezTo>
                      <a:cubicBezTo>
                        <a:pt x="12056" y="6453"/>
                        <a:pt x="11730" y="6728"/>
                        <a:pt x="11379" y="6979"/>
                      </a:cubicBezTo>
                      <a:cubicBezTo>
                        <a:pt x="11028" y="7205"/>
                        <a:pt x="10678" y="7455"/>
                        <a:pt x="10302" y="7656"/>
                      </a:cubicBezTo>
                      <a:cubicBezTo>
                        <a:pt x="9851" y="7888"/>
                        <a:pt x="9392" y="8104"/>
                        <a:pt x="8919" y="8293"/>
                      </a:cubicBezTo>
                      <a:lnTo>
                        <a:pt x="8919" y="8293"/>
                      </a:lnTo>
                      <a:cubicBezTo>
                        <a:pt x="8934" y="8233"/>
                        <a:pt x="8943" y="8171"/>
                        <a:pt x="8948" y="8107"/>
                      </a:cubicBezTo>
                      <a:cubicBezTo>
                        <a:pt x="8953" y="8064"/>
                        <a:pt x="8956" y="8022"/>
                        <a:pt x="8960" y="7981"/>
                      </a:cubicBezTo>
                      <a:lnTo>
                        <a:pt x="8960" y="7981"/>
                      </a:lnTo>
                      <a:lnTo>
                        <a:pt x="8973" y="7982"/>
                      </a:lnTo>
                      <a:cubicBezTo>
                        <a:pt x="8973" y="7681"/>
                        <a:pt x="9048" y="7305"/>
                        <a:pt x="9124" y="6929"/>
                      </a:cubicBezTo>
                      <a:cubicBezTo>
                        <a:pt x="9199" y="6553"/>
                        <a:pt x="9299" y="6152"/>
                        <a:pt x="9424" y="5776"/>
                      </a:cubicBezTo>
                      <a:cubicBezTo>
                        <a:pt x="9700" y="5024"/>
                        <a:pt x="10026" y="4272"/>
                        <a:pt x="10427" y="3621"/>
                      </a:cubicBezTo>
                      <a:cubicBezTo>
                        <a:pt x="10627" y="3295"/>
                        <a:pt x="10828" y="2994"/>
                        <a:pt x="11053" y="2768"/>
                      </a:cubicBezTo>
                      <a:cubicBezTo>
                        <a:pt x="11279" y="2518"/>
                        <a:pt x="11530" y="2342"/>
                        <a:pt x="11730" y="2242"/>
                      </a:cubicBezTo>
                      <a:cubicBezTo>
                        <a:pt x="11847" y="2198"/>
                        <a:pt x="11955" y="2172"/>
                        <a:pt x="12069" y="2172"/>
                      </a:cubicBezTo>
                      <a:close/>
                      <a:moveTo>
                        <a:pt x="3555" y="1"/>
                      </a:moveTo>
                      <a:cubicBezTo>
                        <a:pt x="3144" y="1"/>
                        <a:pt x="2733" y="76"/>
                        <a:pt x="2382" y="237"/>
                      </a:cubicBezTo>
                      <a:cubicBezTo>
                        <a:pt x="2231" y="287"/>
                        <a:pt x="2081" y="362"/>
                        <a:pt x="1956" y="438"/>
                      </a:cubicBezTo>
                      <a:cubicBezTo>
                        <a:pt x="1881" y="463"/>
                        <a:pt x="1805" y="513"/>
                        <a:pt x="1730" y="563"/>
                      </a:cubicBezTo>
                      <a:cubicBezTo>
                        <a:pt x="1655" y="613"/>
                        <a:pt x="1580" y="663"/>
                        <a:pt x="1555" y="688"/>
                      </a:cubicBezTo>
                      <a:cubicBezTo>
                        <a:pt x="1329" y="864"/>
                        <a:pt x="1129" y="1039"/>
                        <a:pt x="928" y="1265"/>
                      </a:cubicBezTo>
                      <a:cubicBezTo>
                        <a:pt x="527" y="1691"/>
                        <a:pt x="151" y="2292"/>
                        <a:pt x="76" y="2994"/>
                      </a:cubicBezTo>
                      <a:cubicBezTo>
                        <a:pt x="1" y="3696"/>
                        <a:pt x="201" y="4322"/>
                        <a:pt x="477" y="4824"/>
                      </a:cubicBezTo>
                      <a:cubicBezTo>
                        <a:pt x="753" y="5300"/>
                        <a:pt x="1104" y="5701"/>
                        <a:pt x="1480" y="6027"/>
                      </a:cubicBezTo>
                      <a:cubicBezTo>
                        <a:pt x="1855" y="6377"/>
                        <a:pt x="2256" y="6653"/>
                        <a:pt x="2657" y="6929"/>
                      </a:cubicBezTo>
                      <a:cubicBezTo>
                        <a:pt x="3058" y="7180"/>
                        <a:pt x="3459" y="7380"/>
                        <a:pt x="3886" y="7581"/>
                      </a:cubicBezTo>
                      <a:cubicBezTo>
                        <a:pt x="4312" y="7781"/>
                        <a:pt x="4738" y="7982"/>
                        <a:pt x="5189" y="8107"/>
                      </a:cubicBezTo>
                      <a:cubicBezTo>
                        <a:pt x="5648" y="8264"/>
                        <a:pt x="6114" y="8401"/>
                        <a:pt x="6583" y="8499"/>
                      </a:cubicBezTo>
                      <a:lnTo>
                        <a:pt x="6583" y="8499"/>
                      </a:lnTo>
                      <a:cubicBezTo>
                        <a:pt x="6765" y="8888"/>
                        <a:pt x="7144" y="9175"/>
                        <a:pt x="7595" y="9210"/>
                      </a:cubicBezTo>
                      <a:cubicBezTo>
                        <a:pt x="7640" y="9215"/>
                        <a:pt x="7685" y="9217"/>
                        <a:pt x="7730" y="9217"/>
                      </a:cubicBezTo>
                      <a:cubicBezTo>
                        <a:pt x="8182" y="9217"/>
                        <a:pt x="8595" y="8965"/>
                        <a:pt x="8805" y="8585"/>
                      </a:cubicBezTo>
                      <a:lnTo>
                        <a:pt x="8805" y="8585"/>
                      </a:lnTo>
                      <a:cubicBezTo>
                        <a:pt x="9381" y="8512"/>
                        <a:pt x="9959" y="8386"/>
                        <a:pt x="10527" y="8207"/>
                      </a:cubicBezTo>
                      <a:cubicBezTo>
                        <a:pt x="11404" y="7931"/>
                        <a:pt x="12257" y="7555"/>
                        <a:pt x="13033" y="7004"/>
                      </a:cubicBezTo>
                      <a:cubicBezTo>
                        <a:pt x="13409" y="6728"/>
                        <a:pt x="13785" y="6428"/>
                        <a:pt x="14136" y="6052"/>
                      </a:cubicBezTo>
                      <a:cubicBezTo>
                        <a:pt x="14462" y="5701"/>
                        <a:pt x="14763" y="5275"/>
                        <a:pt x="14988" y="4773"/>
                      </a:cubicBezTo>
                      <a:cubicBezTo>
                        <a:pt x="15214" y="4297"/>
                        <a:pt x="15339" y="3671"/>
                        <a:pt x="15239" y="3044"/>
                      </a:cubicBezTo>
                      <a:cubicBezTo>
                        <a:pt x="15189" y="2894"/>
                        <a:pt x="15164" y="2743"/>
                        <a:pt x="15114" y="2593"/>
                      </a:cubicBezTo>
                      <a:cubicBezTo>
                        <a:pt x="15064" y="2443"/>
                        <a:pt x="14963" y="2242"/>
                        <a:pt x="14888" y="2117"/>
                      </a:cubicBezTo>
                      <a:lnTo>
                        <a:pt x="14788" y="1992"/>
                      </a:lnTo>
                      <a:lnTo>
                        <a:pt x="14663" y="1791"/>
                      </a:lnTo>
                      <a:cubicBezTo>
                        <a:pt x="14587" y="1691"/>
                        <a:pt x="14512" y="1591"/>
                        <a:pt x="14437" y="1490"/>
                      </a:cubicBezTo>
                      <a:cubicBezTo>
                        <a:pt x="14086" y="1089"/>
                        <a:pt x="13660" y="688"/>
                        <a:pt x="13084" y="413"/>
                      </a:cubicBezTo>
                      <a:cubicBezTo>
                        <a:pt x="12739" y="248"/>
                        <a:pt x="12322" y="155"/>
                        <a:pt x="11904" y="155"/>
                      </a:cubicBezTo>
                      <a:cubicBezTo>
                        <a:pt x="11623" y="155"/>
                        <a:pt x="11340" y="197"/>
                        <a:pt x="11079" y="287"/>
                      </a:cubicBezTo>
                      <a:cubicBezTo>
                        <a:pt x="10452" y="463"/>
                        <a:pt x="9951" y="814"/>
                        <a:pt x="9550" y="1190"/>
                      </a:cubicBezTo>
                      <a:cubicBezTo>
                        <a:pt x="9149" y="1540"/>
                        <a:pt x="8798" y="1941"/>
                        <a:pt x="8522" y="2367"/>
                      </a:cubicBezTo>
                      <a:cubicBezTo>
                        <a:pt x="8264" y="2737"/>
                        <a:pt x="8032" y="3112"/>
                        <a:pt x="7824" y="3497"/>
                      </a:cubicBezTo>
                      <a:lnTo>
                        <a:pt x="7824" y="3497"/>
                      </a:lnTo>
                      <a:cubicBezTo>
                        <a:pt x="7607" y="3069"/>
                        <a:pt x="7358" y="2653"/>
                        <a:pt x="7069" y="2242"/>
                      </a:cubicBezTo>
                      <a:cubicBezTo>
                        <a:pt x="6768" y="1816"/>
                        <a:pt x="6417" y="1415"/>
                        <a:pt x="5991" y="1039"/>
                      </a:cubicBezTo>
                      <a:cubicBezTo>
                        <a:pt x="5565" y="663"/>
                        <a:pt x="5063" y="312"/>
                        <a:pt x="4412" y="112"/>
                      </a:cubicBezTo>
                      <a:cubicBezTo>
                        <a:pt x="4141" y="39"/>
                        <a:pt x="3848" y="1"/>
                        <a:pt x="3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38">
                  <a:extLst>
                    <a:ext uri="{FF2B5EF4-FFF2-40B4-BE49-F238E27FC236}">
                      <a16:creationId xmlns:a16="http://schemas.microsoft.com/office/drawing/2014/main" id="{A5812BE3-A114-75D4-94BE-6E8C127A9C5A}"/>
                    </a:ext>
                  </a:extLst>
                </p:cNvPr>
                <p:cNvSpPr/>
                <p:nvPr/>
              </p:nvSpPr>
              <p:spPr>
                <a:xfrm>
                  <a:off x="6934289" y="2620658"/>
                  <a:ext cx="254304" cy="27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2" h="7119" extrusionOk="0">
                      <a:moveTo>
                        <a:pt x="5038" y="1"/>
                      </a:moveTo>
                      <a:cubicBezTo>
                        <a:pt x="4135" y="953"/>
                        <a:pt x="3358" y="2006"/>
                        <a:pt x="2531" y="2958"/>
                      </a:cubicBezTo>
                      <a:cubicBezTo>
                        <a:pt x="1729" y="3936"/>
                        <a:pt x="902" y="4788"/>
                        <a:pt x="0" y="5364"/>
                      </a:cubicBezTo>
                      <a:lnTo>
                        <a:pt x="1153" y="7119"/>
                      </a:lnTo>
                      <a:cubicBezTo>
                        <a:pt x="2331" y="6342"/>
                        <a:pt x="3283" y="5339"/>
                        <a:pt x="4135" y="4312"/>
                      </a:cubicBezTo>
                      <a:cubicBezTo>
                        <a:pt x="4988" y="3284"/>
                        <a:pt x="5765" y="2256"/>
                        <a:pt x="6541" y="1429"/>
                      </a:cubicBezTo>
                      <a:lnTo>
                        <a:pt x="503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38">
                  <a:extLst>
                    <a:ext uri="{FF2B5EF4-FFF2-40B4-BE49-F238E27FC236}">
                      <a16:creationId xmlns:a16="http://schemas.microsoft.com/office/drawing/2014/main" id="{5BA2EC84-363A-547B-1C42-C4308FA4D0D9}"/>
                    </a:ext>
                  </a:extLst>
                </p:cNvPr>
                <p:cNvSpPr/>
                <p:nvPr/>
              </p:nvSpPr>
              <p:spPr>
                <a:xfrm>
                  <a:off x="7176859" y="2617743"/>
                  <a:ext cx="241670" cy="275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7" h="7094" extrusionOk="0">
                      <a:moveTo>
                        <a:pt x="1404" y="1"/>
                      </a:moveTo>
                      <a:lnTo>
                        <a:pt x="1" y="1579"/>
                      </a:lnTo>
                      <a:cubicBezTo>
                        <a:pt x="803" y="2256"/>
                        <a:pt x="1530" y="3183"/>
                        <a:pt x="2281" y="4161"/>
                      </a:cubicBezTo>
                      <a:cubicBezTo>
                        <a:pt x="3033" y="5138"/>
                        <a:pt x="3810" y="6166"/>
                        <a:pt x="4788" y="7093"/>
                      </a:cubicBezTo>
                      <a:lnTo>
                        <a:pt x="6216" y="5564"/>
                      </a:lnTo>
                      <a:cubicBezTo>
                        <a:pt x="5414" y="4813"/>
                        <a:pt x="4687" y="3860"/>
                        <a:pt x="3936" y="2883"/>
                      </a:cubicBezTo>
                      <a:cubicBezTo>
                        <a:pt x="3159" y="1905"/>
                        <a:pt x="2382" y="878"/>
                        <a:pt x="140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38">
                  <a:extLst>
                    <a:ext uri="{FF2B5EF4-FFF2-40B4-BE49-F238E27FC236}">
                      <a16:creationId xmlns:a16="http://schemas.microsoft.com/office/drawing/2014/main" id="{B760AE75-CF41-BCB1-CEF4-12E09BB5EB4A}"/>
                    </a:ext>
                  </a:extLst>
                </p:cNvPr>
                <p:cNvSpPr/>
                <p:nvPr/>
              </p:nvSpPr>
              <p:spPr>
                <a:xfrm>
                  <a:off x="4840560" y="2418205"/>
                  <a:ext cx="1475056" cy="1038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46" h="26726" extrusionOk="0">
                      <a:moveTo>
                        <a:pt x="20027" y="1"/>
                      </a:moveTo>
                      <a:cubicBezTo>
                        <a:pt x="10312" y="1"/>
                        <a:pt x="1" y="959"/>
                        <a:pt x="201" y="3279"/>
                      </a:cubicBezTo>
                      <a:cubicBezTo>
                        <a:pt x="201" y="7941"/>
                        <a:pt x="526" y="20748"/>
                        <a:pt x="1078" y="25635"/>
                      </a:cubicBezTo>
                      <a:cubicBezTo>
                        <a:pt x="1181" y="26513"/>
                        <a:pt x="5880" y="26726"/>
                        <a:pt x="10958" y="26726"/>
                      </a:cubicBezTo>
                      <a:cubicBezTo>
                        <a:pt x="15736" y="26726"/>
                        <a:pt x="20850" y="26537"/>
                        <a:pt x="22782" y="26537"/>
                      </a:cubicBezTo>
                      <a:cubicBezTo>
                        <a:pt x="23886" y="26537"/>
                        <a:pt x="25055" y="26546"/>
                        <a:pt x="26231" y="26546"/>
                      </a:cubicBezTo>
                      <a:cubicBezTo>
                        <a:pt x="30712" y="26546"/>
                        <a:pt x="35288" y="26420"/>
                        <a:pt x="36717" y="25209"/>
                      </a:cubicBezTo>
                      <a:cubicBezTo>
                        <a:pt x="37945" y="24156"/>
                        <a:pt x="36717" y="7264"/>
                        <a:pt x="36717" y="1951"/>
                      </a:cubicBezTo>
                      <a:cubicBezTo>
                        <a:pt x="36658" y="742"/>
                        <a:pt x="28574" y="1"/>
                        <a:pt x="200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38">
                  <a:extLst>
                    <a:ext uri="{FF2B5EF4-FFF2-40B4-BE49-F238E27FC236}">
                      <a16:creationId xmlns:a16="http://schemas.microsoft.com/office/drawing/2014/main" id="{5394E148-DE6B-611A-3FC4-F96C1D7E46D3}"/>
                    </a:ext>
                  </a:extLst>
                </p:cNvPr>
                <p:cNvSpPr/>
                <p:nvPr/>
              </p:nvSpPr>
              <p:spPr>
                <a:xfrm>
                  <a:off x="4958930" y="2493568"/>
                  <a:ext cx="1224194" cy="915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73" h="28907" extrusionOk="0">
                      <a:moveTo>
                        <a:pt x="1549" y="0"/>
                      </a:moveTo>
                      <a:cubicBezTo>
                        <a:pt x="728" y="0"/>
                        <a:pt x="0" y="1041"/>
                        <a:pt x="761" y="1763"/>
                      </a:cubicBezTo>
                      <a:cubicBezTo>
                        <a:pt x="5949" y="6675"/>
                        <a:pt x="11789" y="10760"/>
                        <a:pt x="17679" y="14745"/>
                      </a:cubicBezTo>
                      <a:cubicBezTo>
                        <a:pt x="24245" y="19156"/>
                        <a:pt x="30436" y="23943"/>
                        <a:pt x="36751" y="28705"/>
                      </a:cubicBezTo>
                      <a:cubicBezTo>
                        <a:pt x="36940" y="28846"/>
                        <a:pt x="37127" y="28906"/>
                        <a:pt x="37302" y="28906"/>
                      </a:cubicBezTo>
                      <a:cubicBezTo>
                        <a:pt x="38125" y="28906"/>
                        <a:pt x="38672" y="27563"/>
                        <a:pt x="37804" y="26901"/>
                      </a:cubicBezTo>
                      <a:cubicBezTo>
                        <a:pt x="31864" y="22440"/>
                        <a:pt x="26100" y="17853"/>
                        <a:pt x="19909" y="13718"/>
                      </a:cubicBezTo>
                      <a:cubicBezTo>
                        <a:pt x="13769" y="9608"/>
                        <a:pt x="7628" y="5397"/>
                        <a:pt x="2240" y="284"/>
                      </a:cubicBezTo>
                      <a:cubicBezTo>
                        <a:pt x="2023" y="84"/>
                        <a:pt x="1782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38">
                  <a:extLst>
                    <a:ext uri="{FF2B5EF4-FFF2-40B4-BE49-F238E27FC236}">
                      <a16:creationId xmlns:a16="http://schemas.microsoft.com/office/drawing/2014/main" id="{91D175BD-B5B8-004E-2F4A-622CF74D2955}"/>
                    </a:ext>
                  </a:extLst>
                </p:cNvPr>
                <p:cNvSpPr/>
                <p:nvPr/>
              </p:nvSpPr>
              <p:spPr>
                <a:xfrm>
                  <a:off x="5265366" y="2416295"/>
                  <a:ext cx="950220" cy="730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8" h="23075" extrusionOk="0">
                      <a:moveTo>
                        <a:pt x="1638" y="1"/>
                      </a:moveTo>
                      <a:cubicBezTo>
                        <a:pt x="770" y="1"/>
                        <a:pt x="1" y="1067"/>
                        <a:pt x="856" y="1723"/>
                      </a:cubicBezTo>
                      <a:cubicBezTo>
                        <a:pt x="9903" y="8790"/>
                        <a:pt x="18675" y="16259"/>
                        <a:pt x="28074" y="22876"/>
                      </a:cubicBezTo>
                      <a:cubicBezTo>
                        <a:pt x="28265" y="23015"/>
                        <a:pt x="28454" y="23075"/>
                        <a:pt x="28630" y="23075"/>
                      </a:cubicBezTo>
                      <a:cubicBezTo>
                        <a:pt x="29470" y="23075"/>
                        <a:pt x="30017" y="21713"/>
                        <a:pt x="29127" y="21071"/>
                      </a:cubicBezTo>
                      <a:cubicBezTo>
                        <a:pt x="19878" y="14555"/>
                        <a:pt x="11257" y="7186"/>
                        <a:pt x="2309" y="244"/>
                      </a:cubicBezTo>
                      <a:cubicBezTo>
                        <a:pt x="2097" y="73"/>
                        <a:pt x="1864" y="1"/>
                        <a:pt x="16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38">
                  <a:extLst>
                    <a:ext uri="{FF2B5EF4-FFF2-40B4-BE49-F238E27FC236}">
                      <a16:creationId xmlns:a16="http://schemas.microsoft.com/office/drawing/2014/main" id="{6F4A2A89-F4E1-1F0E-5D18-6BA5F5860DDC}"/>
                    </a:ext>
                  </a:extLst>
                </p:cNvPr>
                <p:cNvSpPr/>
                <p:nvPr/>
              </p:nvSpPr>
              <p:spPr>
                <a:xfrm>
                  <a:off x="5657813" y="2436238"/>
                  <a:ext cx="537344" cy="416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5" h="13147" extrusionOk="0">
                      <a:moveTo>
                        <a:pt x="1417" y="0"/>
                      </a:moveTo>
                      <a:cubicBezTo>
                        <a:pt x="568" y="0"/>
                        <a:pt x="1" y="1351"/>
                        <a:pt x="915" y="1995"/>
                      </a:cubicBezTo>
                      <a:cubicBezTo>
                        <a:pt x="5777" y="5404"/>
                        <a:pt x="9712" y="10040"/>
                        <a:pt x="14925" y="12998"/>
                      </a:cubicBezTo>
                      <a:cubicBezTo>
                        <a:pt x="15106" y="13101"/>
                        <a:pt x="15284" y="13147"/>
                        <a:pt x="15451" y="13147"/>
                      </a:cubicBezTo>
                      <a:cubicBezTo>
                        <a:pt x="16374" y="13147"/>
                        <a:pt x="16975" y="11766"/>
                        <a:pt x="15978" y="11193"/>
                      </a:cubicBezTo>
                      <a:cubicBezTo>
                        <a:pt x="10790" y="8236"/>
                        <a:pt x="6830" y="3599"/>
                        <a:pt x="1968" y="190"/>
                      </a:cubicBezTo>
                      <a:cubicBezTo>
                        <a:pt x="1779" y="58"/>
                        <a:pt x="1592" y="0"/>
                        <a:pt x="14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38">
                  <a:extLst>
                    <a:ext uri="{FF2B5EF4-FFF2-40B4-BE49-F238E27FC236}">
                      <a16:creationId xmlns:a16="http://schemas.microsoft.com/office/drawing/2014/main" id="{A9BA3A1E-2C24-B7D5-5C9F-56C505F522AB}"/>
                    </a:ext>
                  </a:extLst>
                </p:cNvPr>
                <p:cNvSpPr/>
                <p:nvPr/>
              </p:nvSpPr>
              <p:spPr>
                <a:xfrm>
                  <a:off x="4872476" y="2740806"/>
                  <a:ext cx="879724" cy="651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1" h="20574" extrusionOk="0">
                      <a:moveTo>
                        <a:pt x="1633" y="0"/>
                      </a:moveTo>
                      <a:cubicBezTo>
                        <a:pt x="758" y="0"/>
                        <a:pt x="1" y="1066"/>
                        <a:pt x="836" y="1722"/>
                      </a:cubicBezTo>
                      <a:cubicBezTo>
                        <a:pt x="9006" y="8138"/>
                        <a:pt x="17202" y="14555"/>
                        <a:pt x="25798" y="20394"/>
                      </a:cubicBezTo>
                      <a:cubicBezTo>
                        <a:pt x="25986" y="20519"/>
                        <a:pt x="26172" y="20574"/>
                        <a:pt x="26346" y="20574"/>
                      </a:cubicBezTo>
                      <a:cubicBezTo>
                        <a:pt x="27216" y="20574"/>
                        <a:pt x="27791" y="19216"/>
                        <a:pt x="26851" y="18590"/>
                      </a:cubicBezTo>
                      <a:cubicBezTo>
                        <a:pt x="18405" y="12850"/>
                        <a:pt x="10334" y="6560"/>
                        <a:pt x="2314" y="244"/>
                      </a:cubicBezTo>
                      <a:cubicBezTo>
                        <a:pt x="2097" y="73"/>
                        <a:pt x="1861" y="0"/>
                        <a:pt x="16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38">
                  <a:extLst>
                    <a:ext uri="{FF2B5EF4-FFF2-40B4-BE49-F238E27FC236}">
                      <a16:creationId xmlns:a16="http://schemas.microsoft.com/office/drawing/2014/main" id="{42ADF053-F502-469E-B587-B2B79605BC6D}"/>
                    </a:ext>
                  </a:extLst>
                </p:cNvPr>
                <p:cNvSpPr/>
                <p:nvPr/>
              </p:nvSpPr>
              <p:spPr>
                <a:xfrm>
                  <a:off x="4840249" y="3007987"/>
                  <a:ext cx="617969" cy="430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2" h="13608" extrusionOk="0">
                      <a:moveTo>
                        <a:pt x="1513" y="0"/>
                      </a:moveTo>
                      <a:cubicBezTo>
                        <a:pt x="605" y="0"/>
                        <a:pt x="0" y="1381"/>
                        <a:pt x="976" y="1954"/>
                      </a:cubicBezTo>
                      <a:cubicBezTo>
                        <a:pt x="6791" y="5313"/>
                        <a:pt x="11653" y="10074"/>
                        <a:pt x="17493" y="13458"/>
                      </a:cubicBezTo>
                      <a:cubicBezTo>
                        <a:pt x="17670" y="13562"/>
                        <a:pt x="17844" y="13607"/>
                        <a:pt x="18009" y="13607"/>
                      </a:cubicBezTo>
                      <a:cubicBezTo>
                        <a:pt x="18917" y="13607"/>
                        <a:pt x="19521" y="12226"/>
                        <a:pt x="18545" y="11653"/>
                      </a:cubicBezTo>
                      <a:cubicBezTo>
                        <a:pt x="12706" y="8270"/>
                        <a:pt x="7869" y="3508"/>
                        <a:pt x="2029" y="150"/>
                      </a:cubicBezTo>
                      <a:cubicBezTo>
                        <a:pt x="1852" y="46"/>
                        <a:pt x="1677" y="0"/>
                        <a:pt x="15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38">
                  <a:extLst>
                    <a:ext uri="{FF2B5EF4-FFF2-40B4-BE49-F238E27FC236}">
                      <a16:creationId xmlns:a16="http://schemas.microsoft.com/office/drawing/2014/main" id="{0C5568B8-4458-B827-D425-975274A34645}"/>
                    </a:ext>
                  </a:extLst>
                </p:cNvPr>
                <p:cNvSpPr/>
                <p:nvPr/>
              </p:nvSpPr>
              <p:spPr>
                <a:xfrm>
                  <a:off x="5242940" y="2401451"/>
                  <a:ext cx="101341" cy="1073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" h="27620" extrusionOk="0">
                      <a:moveTo>
                        <a:pt x="2506" y="1"/>
                      </a:moveTo>
                      <a:lnTo>
                        <a:pt x="0" y="51"/>
                      </a:lnTo>
                      <a:cubicBezTo>
                        <a:pt x="75" y="3209"/>
                        <a:pt x="100" y="6341"/>
                        <a:pt x="100" y="9449"/>
                      </a:cubicBezTo>
                      <a:cubicBezTo>
                        <a:pt x="100" y="15665"/>
                        <a:pt x="0" y="21780"/>
                        <a:pt x="0" y="27620"/>
                      </a:cubicBezTo>
                      <a:lnTo>
                        <a:pt x="2506" y="27620"/>
                      </a:lnTo>
                      <a:cubicBezTo>
                        <a:pt x="2506" y="21805"/>
                        <a:pt x="2607" y="15690"/>
                        <a:pt x="2607" y="9449"/>
                      </a:cubicBezTo>
                      <a:cubicBezTo>
                        <a:pt x="2607" y="6316"/>
                        <a:pt x="2582" y="3158"/>
                        <a:pt x="25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38">
                  <a:extLst>
                    <a:ext uri="{FF2B5EF4-FFF2-40B4-BE49-F238E27FC236}">
                      <a16:creationId xmlns:a16="http://schemas.microsoft.com/office/drawing/2014/main" id="{3FF86DDF-FF2B-D751-2625-272D6F49F80C}"/>
                    </a:ext>
                  </a:extLst>
                </p:cNvPr>
                <p:cNvSpPr/>
                <p:nvPr/>
              </p:nvSpPr>
              <p:spPr>
                <a:xfrm>
                  <a:off x="4831775" y="2820390"/>
                  <a:ext cx="1480926" cy="97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7" h="2507" extrusionOk="0">
                      <a:moveTo>
                        <a:pt x="1" y="1"/>
                      </a:moveTo>
                      <a:lnTo>
                        <a:pt x="1" y="2507"/>
                      </a:lnTo>
                      <a:lnTo>
                        <a:pt x="38096" y="2507"/>
                      </a:lnTo>
                      <a:lnTo>
                        <a:pt x="380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38">
                  <a:extLst>
                    <a:ext uri="{FF2B5EF4-FFF2-40B4-BE49-F238E27FC236}">
                      <a16:creationId xmlns:a16="http://schemas.microsoft.com/office/drawing/2014/main" id="{3ABB1664-EC86-8E27-D824-5CF3FFCB0FCF}"/>
                    </a:ext>
                  </a:extLst>
                </p:cNvPr>
                <p:cNvSpPr/>
                <p:nvPr/>
              </p:nvSpPr>
              <p:spPr>
                <a:xfrm>
                  <a:off x="4936034" y="2043193"/>
                  <a:ext cx="670317" cy="420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4" h="10824" extrusionOk="0">
                      <a:moveTo>
                        <a:pt x="3713" y="2250"/>
                      </a:moveTo>
                      <a:cubicBezTo>
                        <a:pt x="3889" y="2250"/>
                        <a:pt x="4088" y="2289"/>
                        <a:pt x="4311" y="2374"/>
                      </a:cubicBezTo>
                      <a:cubicBezTo>
                        <a:pt x="4612" y="2525"/>
                        <a:pt x="4963" y="2775"/>
                        <a:pt x="5289" y="3076"/>
                      </a:cubicBezTo>
                      <a:cubicBezTo>
                        <a:pt x="5589" y="3377"/>
                        <a:pt x="5890" y="3753"/>
                        <a:pt x="6141" y="4129"/>
                      </a:cubicBezTo>
                      <a:cubicBezTo>
                        <a:pt x="6667" y="4931"/>
                        <a:pt x="7093" y="5833"/>
                        <a:pt x="7394" y="6760"/>
                      </a:cubicBezTo>
                      <a:cubicBezTo>
                        <a:pt x="7689" y="7694"/>
                        <a:pt x="7863" y="8651"/>
                        <a:pt x="7941" y="9609"/>
                      </a:cubicBezTo>
                      <a:lnTo>
                        <a:pt x="7941" y="9609"/>
                      </a:lnTo>
                      <a:cubicBezTo>
                        <a:pt x="7338" y="9396"/>
                        <a:pt x="6751" y="9156"/>
                        <a:pt x="6191" y="8891"/>
                      </a:cubicBezTo>
                      <a:cubicBezTo>
                        <a:pt x="5213" y="8440"/>
                        <a:pt x="4286" y="7888"/>
                        <a:pt x="3509" y="7262"/>
                      </a:cubicBezTo>
                      <a:cubicBezTo>
                        <a:pt x="3133" y="6936"/>
                        <a:pt x="2757" y="6585"/>
                        <a:pt x="2482" y="6209"/>
                      </a:cubicBezTo>
                      <a:cubicBezTo>
                        <a:pt x="2206" y="5858"/>
                        <a:pt x="2030" y="5457"/>
                        <a:pt x="1955" y="5106"/>
                      </a:cubicBezTo>
                      <a:cubicBezTo>
                        <a:pt x="1880" y="4730"/>
                        <a:pt x="1930" y="4379"/>
                        <a:pt x="2080" y="4029"/>
                      </a:cubicBezTo>
                      <a:lnTo>
                        <a:pt x="2231" y="3678"/>
                      </a:lnTo>
                      <a:cubicBezTo>
                        <a:pt x="2281" y="3577"/>
                        <a:pt x="2306" y="3502"/>
                        <a:pt x="2381" y="3402"/>
                      </a:cubicBezTo>
                      <a:cubicBezTo>
                        <a:pt x="2482" y="3202"/>
                        <a:pt x="2607" y="3001"/>
                        <a:pt x="2732" y="2851"/>
                      </a:cubicBezTo>
                      <a:cubicBezTo>
                        <a:pt x="2958" y="2550"/>
                        <a:pt x="3233" y="2349"/>
                        <a:pt x="3484" y="2274"/>
                      </a:cubicBezTo>
                      <a:cubicBezTo>
                        <a:pt x="3555" y="2258"/>
                        <a:pt x="3632" y="2250"/>
                        <a:pt x="3713" y="2250"/>
                      </a:cubicBezTo>
                      <a:close/>
                      <a:moveTo>
                        <a:pt x="14086" y="2274"/>
                      </a:moveTo>
                      <a:cubicBezTo>
                        <a:pt x="14261" y="2274"/>
                        <a:pt x="14512" y="2425"/>
                        <a:pt x="14787" y="2675"/>
                      </a:cubicBezTo>
                      <a:cubicBezTo>
                        <a:pt x="14837" y="2750"/>
                        <a:pt x="14913" y="2801"/>
                        <a:pt x="14988" y="2926"/>
                      </a:cubicBezTo>
                      <a:lnTo>
                        <a:pt x="15113" y="3051"/>
                      </a:lnTo>
                      <a:cubicBezTo>
                        <a:pt x="15163" y="3101"/>
                        <a:pt x="15163" y="3126"/>
                        <a:pt x="15188" y="3151"/>
                      </a:cubicBezTo>
                      <a:lnTo>
                        <a:pt x="15238" y="3227"/>
                      </a:lnTo>
                      <a:lnTo>
                        <a:pt x="15314" y="3352"/>
                      </a:lnTo>
                      <a:cubicBezTo>
                        <a:pt x="15339" y="3427"/>
                        <a:pt x="15364" y="3502"/>
                        <a:pt x="15414" y="3577"/>
                      </a:cubicBezTo>
                      <a:cubicBezTo>
                        <a:pt x="15514" y="3878"/>
                        <a:pt x="15539" y="4229"/>
                        <a:pt x="15489" y="4630"/>
                      </a:cubicBezTo>
                      <a:cubicBezTo>
                        <a:pt x="15364" y="5382"/>
                        <a:pt x="14888" y="6209"/>
                        <a:pt x="14286" y="6911"/>
                      </a:cubicBezTo>
                      <a:cubicBezTo>
                        <a:pt x="13710" y="7638"/>
                        <a:pt x="12958" y="8264"/>
                        <a:pt x="12181" y="8841"/>
                      </a:cubicBezTo>
                      <a:cubicBezTo>
                        <a:pt x="11632" y="9218"/>
                        <a:pt x="11049" y="9548"/>
                        <a:pt x="10430" y="9823"/>
                      </a:cubicBezTo>
                      <a:lnTo>
                        <a:pt x="10430" y="9823"/>
                      </a:lnTo>
                      <a:cubicBezTo>
                        <a:pt x="10440" y="9772"/>
                        <a:pt x="10448" y="9721"/>
                        <a:pt x="10451" y="9668"/>
                      </a:cubicBezTo>
                      <a:cubicBezTo>
                        <a:pt x="10502" y="8816"/>
                        <a:pt x="10702" y="7913"/>
                        <a:pt x="10953" y="7036"/>
                      </a:cubicBezTo>
                      <a:cubicBezTo>
                        <a:pt x="11203" y="6159"/>
                        <a:pt x="11554" y="5282"/>
                        <a:pt x="11955" y="4480"/>
                      </a:cubicBezTo>
                      <a:cubicBezTo>
                        <a:pt x="12181" y="4104"/>
                        <a:pt x="12406" y="3728"/>
                        <a:pt x="12657" y="3377"/>
                      </a:cubicBezTo>
                      <a:cubicBezTo>
                        <a:pt x="12908" y="3026"/>
                        <a:pt x="13183" y="2750"/>
                        <a:pt x="13434" y="2550"/>
                      </a:cubicBezTo>
                      <a:cubicBezTo>
                        <a:pt x="13710" y="2349"/>
                        <a:pt x="13935" y="2274"/>
                        <a:pt x="14086" y="2274"/>
                      </a:cubicBezTo>
                      <a:close/>
                      <a:moveTo>
                        <a:pt x="3862" y="0"/>
                      </a:moveTo>
                      <a:cubicBezTo>
                        <a:pt x="3493" y="0"/>
                        <a:pt x="3115" y="60"/>
                        <a:pt x="2757" y="194"/>
                      </a:cubicBezTo>
                      <a:cubicBezTo>
                        <a:pt x="1955" y="495"/>
                        <a:pt x="1379" y="1071"/>
                        <a:pt x="1003" y="1648"/>
                      </a:cubicBezTo>
                      <a:cubicBezTo>
                        <a:pt x="827" y="1948"/>
                        <a:pt x="677" y="2224"/>
                        <a:pt x="552" y="2525"/>
                      </a:cubicBezTo>
                      <a:cubicBezTo>
                        <a:pt x="476" y="2675"/>
                        <a:pt x="426" y="2851"/>
                        <a:pt x="351" y="2976"/>
                      </a:cubicBezTo>
                      <a:lnTo>
                        <a:pt x="301" y="3176"/>
                      </a:lnTo>
                      <a:lnTo>
                        <a:pt x="226" y="3402"/>
                      </a:lnTo>
                      <a:cubicBezTo>
                        <a:pt x="0" y="4079"/>
                        <a:pt x="0" y="4881"/>
                        <a:pt x="226" y="5557"/>
                      </a:cubicBezTo>
                      <a:cubicBezTo>
                        <a:pt x="451" y="6259"/>
                        <a:pt x="852" y="6811"/>
                        <a:pt x="1304" y="7262"/>
                      </a:cubicBezTo>
                      <a:cubicBezTo>
                        <a:pt x="1755" y="7713"/>
                        <a:pt x="2231" y="8064"/>
                        <a:pt x="2757" y="8364"/>
                      </a:cubicBezTo>
                      <a:cubicBezTo>
                        <a:pt x="3760" y="8966"/>
                        <a:pt x="4837" y="9342"/>
                        <a:pt x="5940" y="9618"/>
                      </a:cubicBezTo>
                      <a:cubicBezTo>
                        <a:pt x="6621" y="9776"/>
                        <a:pt x="7312" y="9894"/>
                        <a:pt x="8007" y="9960"/>
                      </a:cubicBezTo>
                      <a:lnTo>
                        <a:pt x="8007" y="9960"/>
                      </a:lnTo>
                      <a:cubicBezTo>
                        <a:pt x="8169" y="10436"/>
                        <a:pt x="8592" y="10799"/>
                        <a:pt x="9123" y="10821"/>
                      </a:cubicBezTo>
                      <a:cubicBezTo>
                        <a:pt x="9153" y="10823"/>
                        <a:pt x="9183" y="10824"/>
                        <a:pt x="9212" y="10824"/>
                      </a:cubicBezTo>
                      <a:cubicBezTo>
                        <a:pt x="9708" y="10824"/>
                        <a:pt x="10152" y="10517"/>
                        <a:pt x="10348" y="10078"/>
                      </a:cubicBezTo>
                      <a:lnTo>
                        <a:pt x="10348" y="10078"/>
                      </a:lnTo>
                      <a:cubicBezTo>
                        <a:pt x="11080" y="9950"/>
                        <a:pt x="11801" y="9705"/>
                        <a:pt x="12482" y="9392"/>
                      </a:cubicBezTo>
                      <a:cubicBezTo>
                        <a:pt x="13434" y="8991"/>
                        <a:pt x="14311" y="8415"/>
                        <a:pt x="15113" y="7738"/>
                      </a:cubicBezTo>
                      <a:cubicBezTo>
                        <a:pt x="15514" y="7387"/>
                        <a:pt x="15890" y="6986"/>
                        <a:pt x="16216" y="6535"/>
                      </a:cubicBezTo>
                      <a:cubicBezTo>
                        <a:pt x="16567" y="6084"/>
                        <a:pt x="16842" y="5582"/>
                        <a:pt x="17018" y="5006"/>
                      </a:cubicBezTo>
                      <a:cubicBezTo>
                        <a:pt x="17193" y="4430"/>
                        <a:pt x="17243" y="3753"/>
                        <a:pt x="17093" y="3101"/>
                      </a:cubicBezTo>
                      <a:cubicBezTo>
                        <a:pt x="17043" y="2926"/>
                        <a:pt x="16993" y="2775"/>
                        <a:pt x="16943" y="2625"/>
                      </a:cubicBezTo>
                      <a:lnTo>
                        <a:pt x="16842" y="2399"/>
                      </a:lnTo>
                      <a:lnTo>
                        <a:pt x="16717" y="2149"/>
                      </a:lnTo>
                      <a:cubicBezTo>
                        <a:pt x="16667" y="2099"/>
                        <a:pt x="16617" y="1998"/>
                        <a:pt x="16567" y="1948"/>
                      </a:cubicBezTo>
                      <a:lnTo>
                        <a:pt x="16467" y="1798"/>
                      </a:lnTo>
                      <a:cubicBezTo>
                        <a:pt x="16416" y="1698"/>
                        <a:pt x="16316" y="1547"/>
                        <a:pt x="16216" y="1447"/>
                      </a:cubicBezTo>
                      <a:cubicBezTo>
                        <a:pt x="16015" y="1196"/>
                        <a:pt x="15790" y="946"/>
                        <a:pt x="15489" y="745"/>
                      </a:cubicBezTo>
                      <a:cubicBezTo>
                        <a:pt x="15188" y="545"/>
                        <a:pt x="14837" y="344"/>
                        <a:pt x="14436" y="269"/>
                      </a:cubicBezTo>
                      <a:cubicBezTo>
                        <a:pt x="14278" y="240"/>
                        <a:pt x="14116" y="225"/>
                        <a:pt x="13955" y="225"/>
                      </a:cubicBezTo>
                      <a:cubicBezTo>
                        <a:pt x="13707" y="225"/>
                        <a:pt x="13461" y="259"/>
                        <a:pt x="13233" y="319"/>
                      </a:cubicBezTo>
                      <a:cubicBezTo>
                        <a:pt x="12857" y="420"/>
                        <a:pt x="12532" y="570"/>
                        <a:pt x="12256" y="745"/>
                      </a:cubicBezTo>
                      <a:cubicBezTo>
                        <a:pt x="11705" y="1121"/>
                        <a:pt x="11279" y="1547"/>
                        <a:pt x="10903" y="1973"/>
                      </a:cubicBezTo>
                      <a:cubicBezTo>
                        <a:pt x="10527" y="2425"/>
                        <a:pt x="10226" y="2876"/>
                        <a:pt x="9950" y="3352"/>
                      </a:cubicBezTo>
                      <a:cubicBezTo>
                        <a:pt x="9683" y="3782"/>
                        <a:pt x="9448" y="4227"/>
                        <a:pt x="9241" y="4682"/>
                      </a:cubicBezTo>
                      <a:lnTo>
                        <a:pt x="9241" y="4682"/>
                      </a:lnTo>
                      <a:cubicBezTo>
                        <a:pt x="8937" y="4012"/>
                        <a:pt x="8574" y="3363"/>
                        <a:pt x="8146" y="2750"/>
                      </a:cubicBezTo>
                      <a:cubicBezTo>
                        <a:pt x="7770" y="2249"/>
                        <a:pt x="7369" y="1773"/>
                        <a:pt x="6893" y="1347"/>
                      </a:cubicBezTo>
                      <a:cubicBezTo>
                        <a:pt x="6391" y="896"/>
                        <a:pt x="5840" y="495"/>
                        <a:pt x="5138" y="244"/>
                      </a:cubicBezTo>
                      <a:cubicBezTo>
                        <a:pt x="4764" y="92"/>
                        <a:pt x="4320" y="0"/>
                        <a:pt x="38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38">
                  <a:extLst>
                    <a:ext uri="{FF2B5EF4-FFF2-40B4-BE49-F238E27FC236}">
                      <a16:creationId xmlns:a16="http://schemas.microsoft.com/office/drawing/2014/main" id="{7F38C349-6076-571F-52B1-A34E9A1F3561}"/>
                    </a:ext>
                  </a:extLst>
                </p:cNvPr>
                <p:cNvSpPr/>
                <p:nvPr/>
              </p:nvSpPr>
              <p:spPr>
                <a:xfrm>
                  <a:off x="5058796" y="2408292"/>
                  <a:ext cx="253332" cy="3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" h="8722" extrusionOk="0">
                      <a:moveTo>
                        <a:pt x="4862" y="0"/>
                      </a:moveTo>
                      <a:cubicBezTo>
                        <a:pt x="2907" y="2506"/>
                        <a:pt x="1529" y="5263"/>
                        <a:pt x="0" y="7594"/>
                      </a:cubicBezTo>
                      <a:lnTo>
                        <a:pt x="1755" y="8722"/>
                      </a:lnTo>
                      <a:cubicBezTo>
                        <a:pt x="3359" y="6266"/>
                        <a:pt x="4712" y="3584"/>
                        <a:pt x="6517" y="1278"/>
                      </a:cubicBezTo>
                      <a:lnTo>
                        <a:pt x="486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38">
                  <a:extLst>
                    <a:ext uri="{FF2B5EF4-FFF2-40B4-BE49-F238E27FC236}">
                      <a16:creationId xmlns:a16="http://schemas.microsoft.com/office/drawing/2014/main" id="{707C78F9-7797-4F1B-DFF0-838A6819F568}"/>
                    </a:ext>
                  </a:extLst>
                </p:cNvPr>
                <p:cNvSpPr/>
                <p:nvPr/>
              </p:nvSpPr>
              <p:spPr>
                <a:xfrm>
                  <a:off x="5275089" y="2405338"/>
                  <a:ext cx="358560" cy="328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4" h="8447" extrusionOk="0">
                      <a:moveTo>
                        <a:pt x="1504" y="1"/>
                      </a:moveTo>
                      <a:lnTo>
                        <a:pt x="0" y="1429"/>
                      </a:lnTo>
                      <a:cubicBezTo>
                        <a:pt x="2456" y="3986"/>
                        <a:pt x="5213" y="6317"/>
                        <a:pt x="7945" y="8447"/>
                      </a:cubicBezTo>
                      <a:lnTo>
                        <a:pt x="9223" y="6768"/>
                      </a:lnTo>
                      <a:cubicBezTo>
                        <a:pt x="6542" y="4713"/>
                        <a:pt x="3860" y="2457"/>
                        <a:pt x="15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38">
                  <a:extLst>
                    <a:ext uri="{FF2B5EF4-FFF2-40B4-BE49-F238E27FC236}">
                      <a16:creationId xmlns:a16="http://schemas.microsoft.com/office/drawing/2014/main" id="{00785E0C-C1CF-456C-BE24-976F4ADB7D8E}"/>
                    </a:ext>
                  </a:extLst>
                </p:cNvPr>
                <p:cNvSpPr/>
                <p:nvPr/>
              </p:nvSpPr>
              <p:spPr>
                <a:xfrm>
                  <a:off x="7909963" y="3176062"/>
                  <a:ext cx="309876" cy="47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5" h="11605" extrusionOk="0">
                      <a:moveTo>
                        <a:pt x="2155" y="0"/>
                      </a:moveTo>
                      <a:cubicBezTo>
                        <a:pt x="2406" y="2507"/>
                        <a:pt x="2506" y="5940"/>
                        <a:pt x="0" y="6943"/>
                      </a:cubicBezTo>
                      <a:cubicBezTo>
                        <a:pt x="2757" y="6943"/>
                        <a:pt x="4336" y="9123"/>
                        <a:pt x="5589" y="11604"/>
                      </a:cubicBezTo>
                      <a:cubicBezTo>
                        <a:pt x="5589" y="9123"/>
                        <a:pt x="5338" y="6617"/>
                        <a:pt x="7594" y="5113"/>
                      </a:cubicBezTo>
                      <a:lnTo>
                        <a:pt x="7594" y="5113"/>
                      </a:lnTo>
                      <a:cubicBezTo>
                        <a:pt x="7536" y="5115"/>
                        <a:pt x="7479" y="5116"/>
                        <a:pt x="7423" y="5116"/>
                      </a:cubicBezTo>
                      <a:cubicBezTo>
                        <a:pt x="4895" y="5116"/>
                        <a:pt x="3381" y="2942"/>
                        <a:pt x="215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38">
                  <a:extLst>
                    <a:ext uri="{FF2B5EF4-FFF2-40B4-BE49-F238E27FC236}">
                      <a16:creationId xmlns:a16="http://schemas.microsoft.com/office/drawing/2014/main" id="{D0BAC72F-7163-9D57-506A-FECDDE968C64}"/>
                    </a:ext>
                  </a:extLst>
                </p:cNvPr>
                <p:cNvSpPr/>
                <p:nvPr/>
              </p:nvSpPr>
              <p:spPr>
                <a:xfrm rot="-3146947">
                  <a:off x="7874121" y="3701900"/>
                  <a:ext cx="158283" cy="107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362" extrusionOk="0">
                      <a:moveTo>
                        <a:pt x="1668" y="1"/>
                      </a:moveTo>
                      <a:cubicBezTo>
                        <a:pt x="193" y="1"/>
                        <a:pt x="0" y="2361"/>
                        <a:pt x="1883" y="2361"/>
                      </a:cubicBezTo>
                      <a:cubicBezTo>
                        <a:pt x="3311" y="2361"/>
                        <a:pt x="3487" y="56"/>
                        <a:pt x="1783" y="5"/>
                      </a:cubicBezTo>
                      <a:cubicBezTo>
                        <a:pt x="1744" y="2"/>
                        <a:pt x="1706" y="1"/>
                        <a:pt x="16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60" name="Google Shape;1060;p38">
                <a:extLst>
                  <a:ext uri="{FF2B5EF4-FFF2-40B4-BE49-F238E27FC236}">
                    <a16:creationId xmlns:a16="http://schemas.microsoft.com/office/drawing/2014/main" id="{334DC19B-99C9-DE43-93FA-89F0D5B1A98E}"/>
                  </a:ext>
                </a:extLst>
              </p:cNvPr>
              <p:cNvSpPr/>
              <p:nvPr/>
            </p:nvSpPr>
            <p:spPr>
              <a:xfrm rot="-3147069">
                <a:off x="8259365" y="3121235"/>
                <a:ext cx="114176" cy="77340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362" extrusionOk="0">
                    <a:moveTo>
                      <a:pt x="1668" y="1"/>
                    </a:moveTo>
                    <a:cubicBezTo>
                      <a:pt x="193" y="1"/>
                      <a:pt x="0" y="2361"/>
                      <a:pt x="1883" y="2361"/>
                    </a:cubicBezTo>
                    <a:cubicBezTo>
                      <a:pt x="3311" y="2361"/>
                      <a:pt x="3487" y="56"/>
                      <a:pt x="1783" y="5"/>
                    </a:cubicBezTo>
                    <a:cubicBezTo>
                      <a:pt x="1744" y="2"/>
                      <a:pt x="1706" y="1"/>
                      <a:pt x="1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5481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>
          <a:extLst>
            <a:ext uri="{FF2B5EF4-FFF2-40B4-BE49-F238E27FC236}">
              <a16:creationId xmlns:a16="http://schemas.microsoft.com/office/drawing/2014/main" id="{15E7F0B1-3BFF-60DD-BCC1-9C8452A6C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0">
            <a:extLst>
              <a:ext uri="{FF2B5EF4-FFF2-40B4-BE49-F238E27FC236}">
                <a16:creationId xmlns:a16="http://schemas.microsoft.com/office/drawing/2014/main" id="{820CD6F4-A8EB-4A26-CB83-649EB484787C}"/>
              </a:ext>
            </a:extLst>
          </p:cNvPr>
          <p:cNvSpPr/>
          <p:nvPr/>
        </p:nvSpPr>
        <p:spPr>
          <a:xfrm>
            <a:off x="1472841" y="1905135"/>
            <a:ext cx="6118966" cy="173261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0">
            <a:extLst>
              <a:ext uri="{FF2B5EF4-FFF2-40B4-BE49-F238E27FC236}">
                <a16:creationId xmlns:a16="http://schemas.microsoft.com/office/drawing/2014/main" id="{04D7E720-5C13-3EA8-B4B3-3876795168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00147" y="2224455"/>
            <a:ext cx="611896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Med-fidelity</a:t>
            </a:r>
            <a:br>
              <a:rPr lang="en" sz="5500" dirty="0"/>
            </a:br>
            <a:r>
              <a:rPr lang="en" sz="5500" dirty="0"/>
              <a:t>Prototype</a:t>
            </a:r>
            <a:endParaRPr sz="5500" dirty="0"/>
          </a:p>
        </p:txBody>
      </p:sp>
      <p:sp>
        <p:nvSpPr>
          <p:cNvPr id="1100" name="Google Shape;1100;p40">
            <a:extLst>
              <a:ext uri="{FF2B5EF4-FFF2-40B4-BE49-F238E27FC236}">
                <a16:creationId xmlns:a16="http://schemas.microsoft.com/office/drawing/2014/main" id="{37648660-9A3F-528D-066B-6E54C650526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49128" y="760984"/>
            <a:ext cx="2841000" cy="11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102" name="Google Shape;1102;p40">
            <a:extLst>
              <a:ext uri="{FF2B5EF4-FFF2-40B4-BE49-F238E27FC236}">
                <a16:creationId xmlns:a16="http://schemas.microsoft.com/office/drawing/2014/main" id="{1D0A9FC7-56BE-BABD-5933-2F654C6A8DAA}"/>
              </a:ext>
            </a:extLst>
          </p:cNvPr>
          <p:cNvGrpSpPr/>
          <p:nvPr/>
        </p:nvGrpSpPr>
        <p:grpSpPr>
          <a:xfrm>
            <a:off x="2786165" y="119583"/>
            <a:ext cx="3218965" cy="1185288"/>
            <a:chOff x="3343478" y="539993"/>
            <a:chExt cx="2457038" cy="904731"/>
          </a:xfrm>
        </p:grpSpPr>
        <p:grpSp>
          <p:nvGrpSpPr>
            <p:cNvPr id="1103" name="Google Shape;1103;p40">
              <a:extLst>
                <a:ext uri="{FF2B5EF4-FFF2-40B4-BE49-F238E27FC236}">
                  <a16:creationId xmlns:a16="http://schemas.microsoft.com/office/drawing/2014/main" id="{3C0F66DA-01A4-A76F-0B0C-8E8F06194AEA}"/>
                </a:ext>
              </a:extLst>
            </p:cNvPr>
            <p:cNvGrpSpPr/>
            <p:nvPr/>
          </p:nvGrpSpPr>
          <p:grpSpPr>
            <a:xfrm>
              <a:off x="4429328" y="539993"/>
              <a:ext cx="1371188" cy="904731"/>
              <a:chOff x="6618863" y="562104"/>
              <a:chExt cx="1805144" cy="1191062"/>
            </a:xfrm>
          </p:grpSpPr>
          <p:sp>
            <p:nvSpPr>
              <p:cNvPr id="1104" name="Google Shape;1104;p40">
                <a:extLst>
                  <a:ext uri="{FF2B5EF4-FFF2-40B4-BE49-F238E27FC236}">
                    <a16:creationId xmlns:a16="http://schemas.microsoft.com/office/drawing/2014/main" id="{BB71B91D-622D-9120-1498-E6277C5A75DC}"/>
                  </a:ext>
                </a:extLst>
              </p:cNvPr>
              <p:cNvSpPr/>
              <p:nvPr/>
            </p:nvSpPr>
            <p:spPr>
              <a:xfrm rot="-804257" flipH="1">
                <a:off x="7327136" y="706610"/>
                <a:ext cx="583875" cy="892148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0">
                <a:extLst>
                  <a:ext uri="{FF2B5EF4-FFF2-40B4-BE49-F238E27FC236}">
                    <a16:creationId xmlns:a16="http://schemas.microsoft.com/office/drawing/2014/main" id="{E350C332-245B-6B5D-508C-C090F7ED2129}"/>
                  </a:ext>
                </a:extLst>
              </p:cNvPr>
              <p:cNvSpPr/>
              <p:nvPr/>
            </p:nvSpPr>
            <p:spPr>
              <a:xfrm flipH="1">
                <a:off x="7029526" y="973310"/>
                <a:ext cx="207371" cy="13904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0">
                <a:extLst>
                  <a:ext uri="{FF2B5EF4-FFF2-40B4-BE49-F238E27FC236}">
                    <a16:creationId xmlns:a16="http://schemas.microsoft.com/office/drawing/2014/main" id="{B4FA87C1-B548-DC36-3DF7-39321FAAB630}"/>
                  </a:ext>
                </a:extLst>
              </p:cNvPr>
              <p:cNvSpPr/>
              <p:nvPr/>
            </p:nvSpPr>
            <p:spPr>
              <a:xfrm flipH="1">
                <a:off x="7760243" y="1648506"/>
                <a:ext cx="155572" cy="104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0">
                <a:extLst>
                  <a:ext uri="{FF2B5EF4-FFF2-40B4-BE49-F238E27FC236}">
                    <a16:creationId xmlns:a16="http://schemas.microsoft.com/office/drawing/2014/main" id="{CEF4BB67-803E-87C1-5AD9-9A6CDE35C6CB}"/>
                  </a:ext>
                </a:extLst>
              </p:cNvPr>
              <p:cNvSpPr/>
              <p:nvPr/>
            </p:nvSpPr>
            <p:spPr>
              <a:xfrm flipH="1">
                <a:off x="8304637" y="136260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0">
                <a:extLst>
                  <a:ext uri="{FF2B5EF4-FFF2-40B4-BE49-F238E27FC236}">
                    <a16:creationId xmlns:a16="http://schemas.microsoft.com/office/drawing/2014/main" id="{5B308C7B-84FC-1D70-0C0D-E95A0083DFEC}"/>
                  </a:ext>
                </a:extLst>
              </p:cNvPr>
              <p:cNvSpPr/>
              <p:nvPr/>
            </p:nvSpPr>
            <p:spPr>
              <a:xfrm>
                <a:off x="6618863" y="562104"/>
                <a:ext cx="351196" cy="258049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0">
                <a:extLst>
                  <a:ext uri="{FF2B5EF4-FFF2-40B4-BE49-F238E27FC236}">
                    <a16:creationId xmlns:a16="http://schemas.microsoft.com/office/drawing/2014/main" id="{F122F2B6-42BE-431D-3761-F5327D143208}"/>
                  </a:ext>
                </a:extLst>
              </p:cNvPr>
              <p:cNvSpPr/>
              <p:nvPr/>
            </p:nvSpPr>
            <p:spPr>
              <a:xfrm>
                <a:off x="7935221" y="1407647"/>
                <a:ext cx="235455" cy="173006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0">
                <a:extLst>
                  <a:ext uri="{FF2B5EF4-FFF2-40B4-BE49-F238E27FC236}">
                    <a16:creationId xmlns:a16="http://schemas.microsoft.com/office/drawing/2014/main" id="{9F7BDD77-16F6-9E26-5647-E3DCF3E4F7C6}"/>
                  </a:ext>
                </a:extLst>
              </p:cNvPr>
              <p:cNvSpPr/>
              <p:nvPr/>
            </p:nvSpPr>
            <p:spPr>
              <a:xfrm flipH="1">
                <a:off x="7274487" y="60345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1" name="Google Shape;1111;p40">
              <a:extLst>
                <a:ext uri="{FF2B5EF4-FFF2-40B4-BE49-F238E27FC236}">
                  <a16:creationId xmlns:a16="http://schemas.microsoft.com/office/drawing/2014/main" id="{C37EF4E6-2A81-F749-478D-B217055CB744}"/>
                </a:ext>
              </a:extLst>
            </p:cNvPr>
            <p:cNvGrpSpPr/>
            <p:nvPr/>
          </p:nvGrpSpPr>
          <p:grpSpPr>
            <a:xfrm flipH="1">
              <a:off x="3343478" y="571404"/>
              <a:ext cx="1059248" cy="873319"/>
              <a:chOff x="7029526" y="603457"/>
              <a:chExt cx="1394481" cy="1149709"/>
            </a:xfrm>
          </p:grpSpPr>
          <p:sp>
            <p:nvSpPr>
              <p:cNvPr id="1112" name="Google Shape;1112;p40">
                <a:extLst>
                  <a:ext uri="{FF2B5EF4-FFF2-40B4-BE49-F238E27FC236}">
                    <a16:creationId xmlns:a16="http://schemas.microsoft.com/office/drawing/2014/main" id="{19545342-5730-C6CC-00F7-B9AE223F5300}"/>
                  </a:ext>
                </a:extLst>
              </p:cNvPr>
              <p:cNvSpPr/>
              <p:nvPr/>
            </p:nvSpPr>
            <p:spPr>
              <a:xfrm rot="-804296" flipH="1">
                <a:off x="7327137" y="706613"/>
                <a:ext cx="583880" cy="892157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0">
                <a:extLst>
                  <a:ext uri="{FF2B5EF4-FFF2-40B4-BE49-F238E27FC236}">
                    <a16:creationId xmlns:a16="http://schemas.microsoft.com/office/drawing/2014/main" id="{B9A72DA5-FDB6-46B6-555B-8DABC1DB2FB4}"/>
                  </a:ext>
                </a:extLst>
              </p:cNvPr>
              <p:cNvSpPr/>
              <p:nvPr/>
            </p:nvSpPr>
            <p:spPr>
              <a:xfrm flipH="1">
                <a:off x="7029526" y="973310"/>
                <a:ext cx="207371" cy="13904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0">
                <a:extLst>
                  <a:ext uri="{FF2B5EF4-FFF2-40B4-BE49-F238E27FC236}">
                    <a16:creationId xmlns:a16="http://schemas.microsoft.com/office/drawing/2014/main" id="{E08AA3B4-EC9B-D015-3D69-846D8D39E810}"/>
                  </a:ext>
                </a:extLst>
              </p:cNvPr>
              <p:cNvSpPr/>
              <p:nvPr/>
            </p:nvSpPr>
            <p:spPr>
              <a:xfrm flipH="1">
                <a:off x="7760243" y="1648506"/>
                <a:ext cx="155572" cy="104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0">
                <a:extLst>
                  <a:ext uri="{FF2B5EF4-FFF2-40B4-BE49-F238E27FC236}">
                    <a16:creationId xmlns:a16="http://schemas.microsoft.com/office/drawing/2014/main" id="{0EC9E211-8F51-A346-ADF3-A6203F30F6A6}"/>
                  </a:ext>
                </a:extLst>
              </p:cNvPr>
              <p:cNvSpPr/>
              <p:nvPr/>
            </p:nvSpPr>
            <p:spPr>
              <a:xfrm flipH="1">
                <a:off x="8304637" y="136260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0">
                <a:extLst>
                  <a:ext uri="{FF2B5EF4-FFF2-40B4-BE49-F238E27FC236}">
                    <a16:creationId xmlns:a16="http://schemas.microsoft.com/office/drawing/2014/main" id="{A911563E-F6E4-2917-F1F5-0F4ECDC51F0E}"/>
                  </a:ext>
                </a:extLst>
              </p:cNvPr>
              <p:cNvSpPr/>
              <p:nvPr/>
            </p:nvSpPr>
            <p:spPr>
              <a:xfrm>
                <a:off x="7935221" y="1407647"/>
                <a:ext cx="235455" cy="173006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0">
                <a:extLst>
                  <a:ext uri="{FF2B5EF4-FFF2-40B4-BE49-F238E27FC236}">
                    <a16:creationId xmlns:a16="http://schemas.microsoft.com/office/drawing/2014/main" id="{BDD89B5A-F520-F727-631F-BD5C2F01CDEF}"/>
                  </a:ext>
                </a:extLst>
              </p:cNvPr>
              <p:cNvSpPr/>
              <p:nvPr/>
            </p:nvSpPr>
            <p:spPr>
              <a:xfrm flipH="1">
                <a:off x="7274487" y="60345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8" name="Google Shape;1118;p40">
            <a:extLst>
              <a:ext uri="{FF2B5EF4-FFF2-40B4-BE49-F238E27FC236}">
                <a16:creationId xmlns:a16="http://schemas.microsoft.com/office/drawing/2014/main" id="{F72A9E55-09ED-7E5D-1003-B6DC04589E9C}"/>
              </a:ext>
            </a:extLst>
          </p:cNvPr>
          <p:cNvGrpSpPr/>
          <p:nvPr/>
        </p:nvGrpSpPr>
        <p:grpSpPr>
          <a:xfrm>
            <a:off x="1134433" y="3464382"/>
            <a:ext cx="1157825" cy="1469325"/>
            <a:chOff x="1401950" y="2310600"/>
            <a:chExt cx="1157825" cy="1469325"/>
          </a:xfrm>
        </p:grpSpPr>
        <p:sp>
          <p:nvSpPr>
            <p:cNvPr id="1119" name="Google Shape;1119;p40">
              <a:extLst>
                <a:ext uri="{FF2B5EF4-FFF2-40B4-BE49-F238E27FC236}">
                  <a16:creationId xmlns:a16="http://schemas.microsoft.com/office/drawing/2014/main" id="{4FEB27BC-1F3B-46B9-40C4-F81EBCD14BC1}"/>
                </a:ext>
              </a:extLst>
            </p:cNvPr>
            <p:cNvSpPr/>
            <p:nvPr/>
          </p:nvSpPr>
          <p:spPr>
            <a:xfrm>
              <a:off x="1401950" y="2310600"/>
              <a:ext cx="1125875" cy="1214075"/>
            </a:xfrm>
            <a:custGeom>
              <a:avLst/>
              <a:gdLst/>
              <a:ahLst/>
              <a:cxnLst/>
              <a:rect l="l" t="t" r="r" b="b"/>
              <a:pathLst>
                <a:path w="45035" h="48563" extrusionOk="0">
                  <a:moveTo>
                    <a:pt x="11545" y="0"/>
                  </a:moveTo>
                  <a:cubicBezTo>
                    <a:pt x="5695" y="0"/>
                    <a:pt x="0" y="4486"/>
                    <a:pt x="1475" y="15229"/>
                  </a:cubicBezTo>
                  <a:cubicBezTo>
                    <a:pt x="3781" y="32021"/>
                    <a:pt x="17766" y="48562"/>
                    <a:pt x="17766" y="48562"/>
                  </a:cubicBezTo>
                  <a:lnTo>
                    <a:pt x="40849" y="46808"/>
                  </a:lnTo>
                  <a:cubicBezTo>
                    <a:pt x="40849" y="46808"/>
                    <a:pt x="39771" y="43800"/>
                    <a:pt x="41927" y="31018"/>
                  </a:cubicBezTo>
                  <a:cubicBezTo>
                    <a:pt x="44082" y="18236"/>
                    <a:pt x="45034" y="13474"/>
                    <a:pt x="40849" y="10467"/>
                  </a:cubicBezTo>
                  <a:cubicBezTo>
                    <a:pt x="40389" y="10134"/>
                    <a:pt x="39953" y="9989"/>
                    <a:pt x="39535" y="9989"/>
                  </a:cubicBezTo>
                  <a:cubicBezTo>
                    <a:pt x="36591" y="9989"/>
                    <a:pt x="34536" y="17211"/>
                    <a:pt x="31167" y="17211"/>
                  </a:cubicBezTo>
                  <a:cubicBezTo>
                    <a:pt x="30688" y="17211"/>
                    <a:pt x="30183" y="17065"/>
                    <a:pt x="29646" y="16732"/>
                  </a:cubicBezTo>
                  <a:cubicBezTo>
                    <a:pt x="24784" y="13725"/>
                    <a:pt x="26237" y="10968"/>
                    <a:pt x="20322" y="3950"/>
                  </a:cubicBezTo>
                  <a:cubicBezTo>
                    <a:pt x="18183" y="1422"/>
                    <a:pt x="14839" y="0"/>
                    <a:pt x="11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0">
              <a:extLst>
                <a:ext uri="{FF2B5EF4-FFF2-40B4-BE49-F238E27FC236}">
                  <a16:creationId xmlns:a16="http://schemas.microsoft.com/office/drawing/2014/main" id="{7C89CF0F-EFCB-616D-4064-24F09CFDD6A8}"/>
                </a:ext>
              </a:extLst>
            </p:cNvPr>
            <p:cNvSpPr/>
            <p:nvPr/>
          </p:nvSpPr>
          <p:spPr>
            <a:xfrm>
              <a:off x="1487050" y="2472625"/>
              <a:ext cx="526350" cy="537625"/>
            </a:xfrm>
            <a:custGeom>
              <a:avLst/>
              <a:gdLst/>
              <a:ahLst/>
              <a:cxnLst/>
              <a:rect l="l" t="t" r="r" b="b"/>
              <a:pathLst>
                <a:path w="21054" h="21505" extrusionOk="0">
                  <a:moveTo>
                    <a:pt x="18873" y="1"/>
                  </a:moveTo>
                  <a:cubicBezTo>
                    <a:pt x="12733" y="2156"/>
                    <a:pt x="7620" y="6417"/>
                    <a:pt x="3535" y="11755"/>
                  </a:cubicBezTo>
                  <a:cubicBezTo>
                    <a:pt x="2207" y="13459"/>
                    <a:pt x="878" y="15064"/>
                    <a:pt x="1" y="16768"/>
                  </a:cubicBezTo>
                  <a:cubicBezTo>
                    <a:pt x="527" y="18372"/>
                    <a:pt x="1154" y="19951"/>
                    <a:pt x="1806" y="21505"/>
                  </a:cubicBezTo>
                  <a:cubicBezTo>
                    <a:pt x="4337" y="12708"/>
                    <a:pt x="11856" y="5865"/>
                    <a:pt x="21054" y="3535"/>
                  </a:cubicBezTo>
                  <a:cubicBezTo>
                    <a:pt x="20502" y="2507"/>
                    <a:pt x="19826" y="1354"/>
                    <a:pt x="1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0">
              <a:extLst>
                <a:ext uri="{FF2B5EF4-FFF2-40B4-BE49-F238E27FC236}">
                  <a16:creationId xmlns:a16="http://schemas.microsoft.com/office/drawing/2014/main" id="{9F941CFB-4BEC-CB55-B4F1-C56407E036A8}"/>
                </a:ext>
              </a:extLst>
            </p:cNvPr>
            <p:cNvSpPr/>
            <p:nvPr/>
          </p:nvSpPr>
          <p:spPr>
            <a:xfrm>
              <a:off x="1599850" y="2606725"/>
              <a:ext cx="480600" cy="715550"/>
            </a:xfrm>
            <a:custGeom>
              <a:avLst/>
              <a:gdLst/>
              <a:ahLst/>
              <a:cxnLst/>
              <a:rect l="l" t="t" r="r" b="b"/>
              <a:pathLst>
                <a:path w="19224" h="28622" extrusionOk="0">
                  <a:moveTo>
                    <a:pt x="17469" y="0"/>
                  </a:moveTo>
                  <a:cubicBezTo>
                    <a:pt x="8622" y="4010"/>
                    <a:pt x="2908" y="12607"/>
                    <a:pt x="0" y="21805"/>
                  </a:cubicBezTo>
                  <a:cubicBezTo>
                    <a:pt x="1329" y="24311"/>
                    <a:pt x="2732" y="26617"/>
                    <a:pt x="4010" y="28622"/>
                  </a:cubicBezTo>
                  <a:cubicBezTo>
                    <a:pt x="6116" y="18797"/>
                    <a:pt x="11329" y="8948"/>
                    <a:pt x="19223" y="2782"/>
                  </a:cubicBezTo>
                  <a:cubicBezTo>
                    <a:pt x="18497" y="1955"/>
                    <a:pt x="17995" y="1053"/>
                    <a:pt x="17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0">
              <a:extLst>
                <a:ext uri="{FF2B5EF4-FFF2-40B4-BE49-F238E27FC236}">
                  <a16:creationId xmlns:a16="http://schemas.microsoft.com/office/drawing/2014/main" id="{5774926F-D79A-CF77-A328-8C67CD2E610D}"/>
                </a:ext>
              </a:extLst>
            </p:cNvPr>
            <p:cNvSpPr/>
            <p:nvPr/>
          </p:nvSpPr>
          <p:spPr>
            <a:xfrm>
              <a:off x="1817900" y="2710100"/>
              <a:ext cx="371575" cy="814575"/>
            </a:xfrm>
            <a:custGeom>
              <a:avLst/>
              <a:gdLst/>
              <a:ahLst/>
              <a:cxnLst/>
              <a:rect l="l" t="t" r="r" b="b"/>
              <a:pathLst>
                <a:path w="14863" h="32583" extrusionOk="0">
                  <a:moveTo>
                    <a:pt x="11930" y="1"/>
                  </a:moveTo>
                  <a:cubicBezTo>
                    <a:pt x="4938" y="8848"/>
                    <a:pt x="1354" y="19800"/>
                    <a:pt x="0" y="31129"/>
                  </a:cubicBezTo>
                  <a:cubicBezTo>
                    <a:pt x="702" y="32056"/>
                    <a:pt x="1128" y="32582"/>
                    <a:pt x="1128" y="32582"/>
                  </a:cubicBezTo>
                  <a:lnTo>
                    <a:pt x="8772" y="31981"/>
                  </a:lnTo>
                  <a:cubicBezTo>
                    <a:pt x="8070" y="21429"/>
                    <a:pt x="10176" y="10502"/>
                    <a:pt x="14862" y="1204"/>
                  </a:cubicBezTo>
                  <a:lnTo>
                    <a:pt x="14862" y="1204"/>
                  </a:lnTo>
                  <a:cubicBezTo>
                    <a:pt x="14758" y="1217"/>
                    <a:pt x="14652" y="1224"/>
                    <a:pt x="14546" y="1224"/>
                  </a:cubicBezTo>
                  <a:cubicBezTo>
                    <a:pt x="14065" y="1224"/>
                    <a:pt x="13562" y="1081"/>
                    <a:pt x="13008" y="752"/>
                  </a:cubicBezTo>
                  <a:cubicBezTo>
                    <a:pt x="12607" y="502"/>
                    <a:pt x="12256" y="251"/>
                    <a:pt x="11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0">
              <a:extLst>
                <a:ext uri="{FF2B5EF4-FFF2-40B4-BE49-F238E27FC236}">
                  <a16:creationId xmlns:a16="http://schemas.microsoft.com/office/drawing/2014/main" id="{910370FF-08FD-43D2-6B7E-CA1468F8A756}"/>
                </a:ext>
              </a:extLst>
            </p:cNvPr>
            <p:cNvSpPr/>
            <p:nvPr/>
          </p:nvSpPr>
          <p:spPr>
            <a:xfrm>
              <a:off x="2178800" y="2599825"/>
              <a:ext cx="236225" cy="896025"/>
            </a:xfrm>
            <a:custGeom>
              <a:avLst/>
              <a:gdLst/>
              <a:ahLst/>
              <a:cxnLst/>
              <a:rect l="l" t="t" r="r" b="b"/>
              <a:pathLst>
                <a:path w="9449" h="35841" extrusionOk="0">
                  <a:moveTo>
                    <a:pt x="5965" y="1"/>
                  </a:moveTo>
                  <a:cubicBezTo>
                    <a:pt x="5038" y="1078"/>
                    <a:pt x="4136" y="2532"/>
                    <a:pt x="3183" y="3685"/>
                  </a:cubicBezTo>
                  <a:cubicBezTo>
                    <a:pt x="928" y="14136"/>
                    <a:pt x="0" y="25264"/>
                    <a:pt x="1830" y="35840"/>
                  </a:cubicBezTo>
                  <a:lnTo>
                    <a:pt x="9449" y="35264"/>
                  </a:lnTo>
                  <a:cubicBezTo>
                    <a:pt x="6943" y="23710"/>
                    <a:pt x="6291" y="11730"/>
                    <a:pt x="5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0">
              <a:extLst>
                <a:ext uri="{FF2B5EF4-FFF2-40B4-BE49-F238E27FC236}">
                  <a16:creationId xmlns:a16="http://schemas.microsoft.com/office/drawing/2014/main" id="{5133AAB1-64E6-6A4D-BD6D-3D5823583893}"/>
                </a:ext>
              </a:extLst>
            </p:cNvPr>
            <p:cNvSpPr/>
            <p:nvPr/>
          </p:nvSpPr>
          <p:spPr>
            <a:xfrm>
              <a:off x="1430675" y="2361725"/>
              <a:ext cx="493750" cy="332725"/>
            </a:xfrm>
            <a:custGeom>
              <a:avLst/>
              <a:gdLst/>
              <a:ahLst/>
              <a:cxnLst/>
              <a:rect l="l" t="t" r="r" b="b"/>
              <a:pathLst>
                <a:path w="19750" h="13309" extrusionOk="0">
                  <a:moveTo>
                    <a:pt x="17043" y="1"/>
                  </a:moveTo>
                  <a:cubicBezTo>
                    <a:pt x="11329" y="1279"/>
                    <a:pt x="4261" y="2632"/>
                    <a:pt x="351" y="6868"/>
                  </a:cubicBezTo>
                  <a:cubicBezTo>
                    <a:pt x="25" y="8672"/>
                    <a:pt x="0" y="10778"/>
                    <a:pt x="326" y="13184"/>
                  </a:cubicBezTo>
                  <a:cubicBezTo>
                    <a:pt x="326" y="13209"/>
                    <a:pt x="351" y="13259"/>
                    <a:pt x="351" y="13309"/>
                  </a:cubicBezTo>
                  <a:cubicBezTo>
                    <a:pt x="4888" y="7620"/>
                    <a:pt x="12732" y="4011"/>
                    <a:pt x="19750" y="2607"/>
                  </a:cubicBezTo>
                  <a:cubicBezTo>
                    <a:pt x="19549" y="2357"/>
                    <a:pt x="19374" y="2131"/>
                    <a:pt x="19173" y="1905"/>
                  </a:cubicBezTo>
                  <a:cubicBezTo>
                    <a:pt x="18547" y="1179"/>
                    <a:pt x="17820" y="527"/>
                    <a:pt x="17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0">
              <a:extLst>
                <a:ext uri="{FF2B5EF4-FFF2-40B4-BE49-F238E27FC236}">
                  <a16:creationId xmlns:a16="http://schemas.microsoft.com/office/drawing/2014/main" id="{06CE2C9B-342C-6389-7B36-AED69BD6FAA4}"/>
                </a:ext>
              </a:extLst>
            </p:cNvPr>
            <p:cNvSpPr/>
            <p:nvPr/>
          </p:nvSpPr>
          <p:spPr>
            <a:xfrm>
              <a:off x="1730800" y="3387575"/>
              <a:ext cx="828975" cy="392350"/>
            </a:xfrm>
            <a:custGeom>
              <a:avLst/>
              <a:gdLst/>
              <a:ahLst/>
              <a:cxnLst/>
              <a:rect l="l" t="t" r="r" b="b"/>
              <a:pathLst>
                <a:path w="33159" h="15694" extrusionOk="0">
                  <a:moveTo>
                    <a:pt x="25935" y="0"/>
                  </a:moveTo>
                  <a:cubicBezTo>
                    <a:pt x="24567" y="0"/>
                    <a:pt x="22590" y="122"/>
                    <a:pt x="19524" y="345"/>
                  </a:cubicBezTo>
                  <a:cubicBezTo>
                    <a:pt x="11630" y="897"/>
                    <a:pt x="3484" y="4030"/>
                    <a:pt x="3484" y="4030"/>
                  </a:cubicBezTo>
                  <a:cubicBezTo>
                    <a:pt x="552" y="5233"/>
                    <a:pt x="0" y="8616"/>
                    <a:pt x="1053" y="11624"/>
                  </a:cubicBezTo>
                  <a:cubicBezTo>
                    <a:pt x="1898" y="13982"/>
                    <a:pt x="2959" y="15693"/>
                    <a:pt x="6170" y="15693"/>
                  </a:cubicBezTo>
                  <a:cubicBezTo>
                    <a:pt x="7054" y="15693"/>
                    <a:pt x="8100" y="15564"/>
                    <a:pt x="9349" y="15283"/>
                  </a:cubicBezTo>
                  <a:cubicBezTo>
                    <a:pt x="15138" y="13954"/>
                    <a:pt x="29399" y="11799"/>
                    <a:pt x="31279" y="8992"/>
                  </a:cubicBezTo>
                  <a:cubicBezTo>
                    <a:pt x="33158" y="6160"/>
                    <a:pt x="31479" y="2125"/>
                    <a:pt x="29775" y="997"/>
                  </a:cubicBezTo>
                  <a:cubicBezTo>
                    <a:pt x="28746" y="306"/>
                    <a:pt x="28103" y="0"/>
                    <a:pt x="259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0">
              <a:extLst>
                <a:ext uri="{FF2B5EF4-FFF2-40B4-BE49-F238E27FC236}">
                  <a16:creationId xmlns:a16="http://schemas.microsoft.com/office/drawing/2014/main" id="{14A5C81A-6F76-ED55-7B28-F508FFCEDA99}"/>
                </a:ext>
              </a:extLst>
            </p:cNvPr>
            <p:cNvSpPr/>
            <p:nvPr/>
          </p:nvSpPr>
          <p:spPr>
            <a:xfrm>
              <a:off x="1833075" y="3542150"/>
              <a:ext cx="686600" cy="200650"/>
            </a:xfrm>
            <a:custGeom>
              <a:avLst/>
              <a:gdLst/>
              <a:ahLst/>
              <a:cxnLst/>
              <a:rect l="l" t="t" r="r" b="b"/>
              <a:pathLst>
                <a:path w="27464" h="8026" extrusionOk="0">
                  <a:moveTo>
                    <a:pt x="25152" y="0"/>
                  </a:moveTo>
                  <a:cubicBezTo>
                    <a:pt x="23913" y="0"/>
                    <a:pt x="21966" y="218"/>
                    <a:pt x="18992" y="759"/>
                  </a:cubicBezTo>
                  <a:cubicBezTo>
                    <a:pt x="13729" y="1686"/>
                    <a:pt x="797" y="4744"/>
                    <a:pt x="320" y="6573"/>
                  </a:cubicBezTo>
                  <a:cubicBezTo>
                    <a:pt x="0" y="7821"/>
                    <a:pt x="1211" y="8025"/>
                    <a:pt x="2038" y="8025"/>
                  </a:cubicBezTo>
                  <a:cubicBezTo>
                    <a:pt x="2440" y="8025"/>
                    <a:pt x="2752" y="7977"/>
                    <a:pt x="2752" y="7977"/>
                  </a:cubicBezTo>
                  <a:cubicBezTo>
                    <a:pt x="9744" y="6924"/>
                    <a:pt x="24732" y="2889"/>
                    <a:pt x="25834" y="2363"/>
                  </a:cubicBezTo>
                  <a:cubicBezTo>
                    <a:pt x="26937" y="1836"/>
                    <a:pt x="27463" y="809"/>
                    <a:pt x="26887" y="333"/>
                  </a:cubicBezTo>
                  <a:cubicBezTo>
                    <a:pt x="26627" y="127"/>
                    <a:pt x="26095" y="0"/>
                    <a:pt x="25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40">
            <a:extLst>
              <a:ext uri="{FF2B5EF4-FFF2-40B4-BE49-F238E27FC236}">
                <a16:creationId xmlns:a16="http://schemas.microsoft.com/office/drawing/2014/main" id="{5F51BEA0-7703-3BC0-5553-97300C6AB5FE}"/>
              </a:ext>
            </a:extLst>
          </p:cNvPr>
          <p:cNvGrpSpPr/>
          <p:nvPr/>
        </p:nvGrpSpPr>
        <p:grpSpPr>
          <a:xfrm>
            <a:off x="7173958" y="3464370"/>
            <a:ext cx="1157825" cy="1469325"/>
            <a:chOff x="6584225" y="2312688"/>
            <a:chExt cx="1157825" cy="1469325"/>
          </a:xfrm>
        </p:grpSpPr>
        <p:sp>
          <p:nvSpPr>
            <p:cNvPr id="1128" name="Google Shape;1128;p40">
              <a:extLst>
                <a:ext uri="{FF2B5EF4-FFF2-40B4-BE49-F238E27FC236}">
                  <a16:creationId xmlns:a16="http://schemas.microsoft.com/office/drawing/2014/main" id="{F59ED265-6A21-6A2A-0B31-0CE956E591CF}"/>
                </a:ext>
              </a:extLst>
            </p:cNvPr>
            <p:cNvSpPr/>
            <p:nvPr/>
          </p:nvSpPr>
          <p:spPr>
            <a:xfrm flipH="1">
              <a:off x="6616175" y="2312688"/>
              <a:ext cx="1125875" cy="1214075"/>
            </a:xfrm>
            <a:custGeom>
              <a:avLst/>
              <a:gdLst/>
              <a:ahLst/>
              <a:cxnLst/>
              <a:rect l="l" t="t" r="r" b="b"/>
              <a:pathLst>
                <a:path w="45035" h="48563" extrusionOk="0">
                  <a:moveTo>
                    <a:pt x="11545" y="0"/>
                  </a:moveTo>
                  <a:cubicBezTo>
                    <a:pt x="5695" y="0"/>
                    <a:pt x="0" y="4486"/>
                    <a:pt x="1475" y="15229"/>
                  </a:cubicBezTo>
                  <a:cubicBezTo>
                    <a:pt x="3781" y="32021"/>
                    <a:pt x="17766" y="48562"/>
                    <a:pt x="17766" y="48562"/>
                  </a:cubicBezTo>
                  <a:lnTo>
                    <a:pt x="40849" y="46808"/>
                  </a:lnTo>
                  <a:cubicBezTo>
                    <a:pt x="40849" y="46808"/>
                    <a:pt x="39771" y="43800"/>
                    <a:pt x="41927" y="31018"/>
                  </a:cubicBezTo>
                  <a:cubicBezTo>
                    <a:pt x="44082" y="18236"/>
                    <a:pt x="45034" y="13474"/>
                    <a:pt x="40849" y="10467"/>
                  </a:cubicBezTo>
                  <a:cubicBezTo>
                    <a:pt x="40389" y="10134"/>
                    <a:pt x="39953" y="9989"/>
                    <a:pt x="39535" y="9989"/>
                  </a:cubicBezTo>
                  <a:cubicBezTo>
                    <a:pt x="36591" y="9989"/>
                    <a:pt x="34536" y="17211"/>
                    <a:pt x="31167" y="17211"/>
                  </a:cubicBezTo>
                  <a:cubicBezTo>
                    <a:pt x="30688" y="17211"/>
                    <a:pt x="30183" y="17065"/>
                    <a:pt x="29646" y="16732"/>
                  </a:cubicBezTo>
                  <a:cubicBezTo>
                    <a:pt x="24784" y="13725"/>
                    <a:pt x="26237" y="10968"/>
                    <a:pt x="20322" y="3950"/>
                  </a:cubicBezTo>
                  <a:cubicBezTo>
                    <a:pt x="18183" y="1422"/>
                    <a:pt x="14839" y="0"/>
                    <a:pt x="11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0">
              <a:extLst>
                <a:ext uri="{FF2B5EF4-FFF2-40B4-BE49-F238E27FC236}">
                  <a16:creationId xmlns:a16="http://schemas.microsoft.com/office/drawing/2014/main" id="{EE527832-3A2D-9197-BB6A-677B1D3D6948}"/>
                </a:ext>
              </a:extLst>
            </p:cNvPr>
            <p:cNvSpPr/>
            <p:nvPr/>
          </p:nvSpPr>
          <p:spPr>
            <a:xfrm flipH="1">
              <a:off x="7130600" y="2474713"/>
              <a:ext cx="526350" cy="537625"/>
            </a:xfrm>
            <a:custGeom>
              <a:avLst/>
              <a:gdLst/>
              <a:ahLst/>
              <a:cxnLst/>
              <a:rect l="l" t="t" r="r" b="b"/>
              <a:pathLst>
                <a:path w="21054" h="21505" extrusionOk="0">
                  <a:moveTo>
                    <a:pt x="18873" y="1"/>
                  </a:moveTo>
                  <a:cubicBezTo>
                    <a:pt x="12733" y="2156"/>
                    <a:pt x="7620" y="6417"/>
                    <a:pt x="3535" y="11755"/>
                  </a:cubicBezTo>
                  <a:cubicBezTo>
                    <a:pt x="2207" y="13459"/>
                    <a:pt x="878" y="15064"/>
                    <a:pt x="1" y="16768"/>
                  </a:cubicBezTo>
                  <a:cubicBezTo>
                    <a:pt x="527" y="18372"/>
                    <a:pt x="1154" y="19951"/>
                    <a:pt x="1806" y="21505"/>
                  </a:cubicBezTo>
                  <a:cubicBezTo>
                    <a:pt x="4337" y="12708"/>
                    <a:pt x="11856" y="5865"/>
                    <a:pt x="21054" y="3535"/>
                  </a:cubicBezTo>
                  <a:cubicBezTo>
                    <a:pt x="20502" y="2507"/>
                    <a:pt x="19826" y="1354"/>
                    <a:pt x="1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>
              <a:extLst>
                <a:ext uri="{FF2B5EF4-FFF2-40B4-BE49-F238E27FC236}">
                  <a16:creationId xmlns:a16="http://schemas.microsoft.com/office/drawing/2014/main" id="{BFD5EAF1-1F6E-8413-E61A-4E571C2E104E}"/>
                </a:ext>
              </a:extLst>
            </p:cNvPr>
            <p:cNvSpPr/>
            <p:nvPr/>
          </p:nvSpPr>
          <p:spPr>
            <a:xfrm flipH="1">
              <a:off x="7063550" y="2608813"/>
              <a:ext cx="480600" cy="715550"/>
            </a:xfrm>
            <a:custGeom>
              <a:avLst/>
              <a:gdLst/>
              <a:ahLst/>
              <a:cxnLst/>
              <a:rect l="l" t="t" r="r" b="b"/>
              <a:pathLst>
                <a:path w="19224" h="28622" extrusionOk="0">
                  <a:moveTo>
                    <a:pt x="17469" y="0"/>
                  </a:moveTo>
                  <a:cubicBezTo>
                    <a:pt x="8622" y="4010"/>
                    <a:pt x="2908" y="12607"/>
                    <a:pt x="0" y="21805"/>
                  </a:cubicBezTo>
                  <a:cubicBezTo>
                    <a:pt x="1329" y="24311"/>
                    <a:pt x="2732" y="26617"/>
                    <a:pt x="4010" y="28622"/>
                  </a:cubicBezTo>
                  <a:cubicBezTo>
                    <a:pt x="6116" y="18797"/>
                    <a:pt x="11329" y="8948"/>
                    <a:pt x="19223" y="2782"/>
                  </a:cubicBezTo>
                  <a:cubicBezTo>
                    <a:pt x="18497" y="1955"/>
                    <a:pt x="17995" y="1053"/>
                    <a:pt x="17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>
              <a:extLst>
                <a:ext uri="{FF2B5EF4-FFF2-40B4-BE49-F238E27FC236}">
                  <a16:creationId xmlns:a16="http://schemas.microsoft.com/office/drawing/2014/main" id="{CE043874-885E-288E-003E-5C1CDF4823B9}"/>
                </a:ext>
              </a:extLst>
            </p:cNvPr>
            <p:cNvSpPr/>
            <p:nvPr/>
          </p:nvSpPr>
          <p:spPr>
            <a:xfrm flipH="1">
              <a:off x="6954525" y="2712188"/>
              <a:ext cx="371575" cy="814575"/>
            </a:xfrm>
            <a:custGeom>
              <a:avLst/>
              <a:gdLst/>
              <a:ahLst/>
              <a:cxnLst/>
              <a:rect l="l" t="t" r="r" b="b"/>
              <a:pathLst>
                <a:path w="14863" h="32583" extrusionOk="0">
                  <a:moveTo>
                    <a:pt x="11930" y="1"/>
                  </a:moveTo>
                  <a:cubicBezTo>
                    <a:pt x="4938" y="8848"/>
                    <a:pt x="1354" y="19800"/>
                    <a:pt x="0" y="31129"/>
                  </a:cubicBezTo>
                  <a:cubicBezTo>
                    <a:pt x="702" y="32056"/>
                    <a:pt x="1128" y="32582"/>
                    <a:pt x="1128" y="32582"/>
                  </a:cubicBezTo>
                  <a:lnTo>
                    <a:pt x="8772" y="31981"/>
                  </a:lnTo>
                  <a:cubicBezTo>
                    <a:pt x="8070" y="21429"/>
                    <a:pt x="10176" y="10502"/>
                    <a:pt x="14862" y="1204"/>
                  </a:cubicBezTo>
                  <a:lnTo>
                    <a:pt x="14862" y="1204"/>
                  </a:lnTo>
                  <a:cubicBezTo>
                    <a:pt x="14758" y="1217"/>
                    <a:pt x="14652" y="1224"/>
                    <a:pt x="14546" y="1224"/>
                  </a:cubicBezTo>
                  <a:cubicBezTo>
                    <a:pt x="14065" y="1224"/>
                    <a:pt x="13562" y="1081"/>
                    <a:pt x="13008" y="752"/>
                  </a:cubicBezTo>
                  <a:cubicBezTo>
                    <a:pt x="12607" y="502"/>
                    <a:pt x="12256" y="251"/>
                    <a:pt x="11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>
              <a:extLst>
                <a:ext uri="{FF2B5EF4-FFF2-40B4-BE49-F238E27FC236}">
                  <a16:creationId xmlns:a16="http://schemas.microsoft.com/office/drawing/2014/main" id="{7B202976-1FD6-D4C9-E1A7-E6E918E9D647}"/>
                </a:ext>
              </a:extLst>
            </p:cNvPr>
            <p:cNvSpPr/>
            <p:nvPr/>
          </p:nvSpPr>
          <p:spPr>
            <a:xfrm flipH="1">
              <a:off x="6728975" y="2601913"/>
              <a:ext cx="236225" cy="896025"/>
            </a:xfrm>
            <a:custGeom>
              <a:avLst/>
              <a:gdLst/>
              <a:ahLst/>
              <a:cxnLst/>
              <a:rect l="l" t="t" r="r" b="b"/>
              <a:pathLst>
                <a:path w="9449" h="35841" extrusionOk="0">
                  <a:moveTo>
                    <a:pt x="5965" y="1"/>
                  </a:moveTo>
                  <a:cubicBezTo>
                    <a:pt x="5038" y="1078"/>
                    <a:pt x="4136" y="2532"/>
                    <a:pt x="3183" y="3685"/>
                  </a:cubicBezTo>
                  <a:cubicBezTo>
                    <a:pt x="928" y="14136"/>
                    <a:pt x="0" y="25264"/>
                    <a:pt x="1830" y="35840"/>
                  </a:cubicBezTo>
                  <a:lnTo>
                    <a:pt x="9449" y="35264"/>
                  </a:lnTo>
                  <a:cubicBezTo>
                    <a:pt x="6943" y="23710"/>
                    <a:pt x="6291" y="11730"/>
                    <a:pt x="5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>
              <a:extLst>
                <a:ext uri="{FF2B5EF4-FFF2-40B4-BE49-F238E27FC236}">
                  <a16:creationId xmlns:a16="http://schemas.microsoft.com/office/drawing/2014/main" id="{F0D9DDCD-2390-8A72-7C66-60C0B1B12FA5}"/>
                </a:ext>
              </a:extLst>
            </p:cNvPr>
            <p:cNvSpPr/>
            <p:nvPr/>
          </p:nvSpPr>
          <p:spPr>
            <a:xfrm flipH="1">
              <a:off x="7219575" y="2363813"/>
              <a:ext cx="493750" cy="332725"/>
            </a:xfrm>
            <a:custGeom>
              <a:avLst/>
              <a:gdLst/>
              <a:ahLst/>
              <a:cxnLst/>
              <a:rect l="l" t="t" r="r" b="b"/>
              <a:pathLst>
                <a:path w="19750" h="13309" extrusionOk="0">
                  <a:moveTo>
                    <a:pt x="17043" y="1"/>
                  </a:moveTo>
                  <a:cubicBezTo>
                    <a:pt x="11329" y="1279"/>
                    <a:pt x="4261" y="2632"/>
                    <a:pt x="351" y="6868"/>
                  </a:cubicBezTo>
                  <a:cubicBezTo>
                    <a:pt x="25" y="8672"/>
                    <a:pt x="0" y="10778"/>
                    <a:pt x="326" y="13184"/>
                  </a:cubicBezTo>
                  <a:cubicBezTo>
                    <a:pt x="326" y="13209"/>
                    <a:pt x="351" y="13259"/>
                    <a:pt x="351" y="13309"/>
                  </a:cubicBezTo>
                  <a:cubicBezTo>
                    <a:pt x="4888" y="7620"/>
                    <a:pt x="12732" y="4011"/>
                    <a:pt x="19750" y="2607"/>
                  </a:cubicBezTo>
                  <a:cubicBezTo>
                    <a:pt x="19549" y="2357"/>
                    <a:pt x="19374" y="2131"/>
                    <a:pt x="19173" y="1905"/>
                  </a:cubicBezTo>
                  <a:cubicBezTo>
                    <a:pt x="18547" y="1179"/>
                    <a:pt x="17820" y="527"/>
                    <a:pt x="17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>
              <a:extLst>
                <a:ext uri="{FF2B5EF4-FFF2-40B4-BE49-F238E27FC236}">
                  <a16:creationId xmlns:a16="http://schemas.microsoft.com/office/drawing/2014/main" id="{B3CAB4C1-CB06-7D6C-A67B-AA7F04D5DA3E}"/>
                </a:ext>
              </a:extLst>
            </p:cNvPr>
            <p:cNvSpPr/>
            <p:nvPr/>
          </p:nvSpPr>
          <p:spPr>
            <a:xfrm flipH="1">
              <a:off x="6584225" y="3389663"/>
              <a:ext cx="828975" cy="392350"/>
            </a:xfrm>
            <a:custGeom>
              <a:avLst/>
              <a:gdLst/>
              <a:ahLst/>
              <a:cxnLst/>
              <a:rect l="l" t="t" r="r" b="b"/>
              <a:pathLst>
                <a:path w="33159" h="15694" extrusionOk="0">
                  <a:moveTo>
                    <a:pt x="25935" y="0"/>
                  </a:moveTo>
                  <a:cubicBezTo>
                    <a:pt x="24567" y="0"/>
                    <a:pt x="22590" y="122"/>
                    <a:pt x="19524" y="345"/>
                  </a:cubicBezTo>
                  <a:cubicBezTo>
                    <a:pt x="11630" y="897"/>
                    <a:pt x="3484" y="4030"/>
                    <a:pt x="3484" y="4030"/>
                  </a:cubicBezTo>
                  <a:cubicBezTo>
                    <a:pt x="552" y="5233"/>
                    <a:pt x="0" y="8616"/>
                    <a:pt x="1053" y="11624"/>
                  </a:cubicBezTo>
                  <a:cubicBezTo>
                    <a:pt x="1898" y="13982"/>
                    <a:pt x="2959" y="15693"/>
                    <a:pt x="6170" y="15693"/>
                  </a:cubicBezTo>
                  <a:cubicBezTo>
                    <a:pt x="7054" y="15693"/>
                    <a:pt x="8100" y="15564"/>
                    <a:pt x="9349" y="15283"/>
                  </a:cubicBezTo>
                  <a:cubicBezTo>
                    <a:pt x="15138" y="13954"/>
                    <a:pt x="29399" y="11799"/>
                    <a:pt x="31279" y="8992"/>
                  </a:cubicBezTo>
                  <a:cubicBezTo>
                    <a:pt x="33158" y="6160"/>
                    <a:pt x="31479" y="2125"/>
                    <a:pt x="29775" y="997"/>
                  </a:cubicBezTo>
                  <a:cubicBezTo>
                    <a:pt x="28746" y="306"/>
                    <a:pt x="28103" y="0"/>
                    <a:pt x="259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>
              <a:extLst>
                <a:ext uri="{FF2B5EF4-FFF2-40B4-BE49-F238E27FC236}">
                  <a16:creationId xmlns:a16="http://schemas.microsoft.com/office/drawing/2014/main" id="{1BF53082-8C1F-F5D6-49EB-E615485ED59E}"/>
                </a:ext>
              </a:extLst>
            </p:cNvPr>
            <p:cNvSpPr/>
            <p:nvPr/>
          </p:nvSpPr>
          <p:spPr>
            <a:xfrm flipH="1">
              <a:off x="6624325" y="3544238"/>
              <a:ext cx="686600" cy="200650"/>
            </a:xfrm>
            <a:custGeom>
              <a:avLst/>
              <a:gdLst/>
              <a:ahLst/>
              <a:cxnLst/>
              <a:rect l="l" t="t" r="r" b="b"/>
              <a:pathLst>
                <a:path w="27464" h="8026" extrusionOk="0">
                  <a:moveTo>
                    <a:pt x="25152" y="0"/>
                  </a:moveTo>
                  <a:cubicBezTo>
                    <a:pt x="23913" y="0"/>
                    <a:pt x="21966" y="218"/>
                    <a:pt x="18992" y="759"/>
                  </a:cubicBezTo>
                  <a:cubicBezTo>
                    <a:pt x="13729" y="1686"/>
                    <a:pt x="797" y="4744"/>
                    <a:pt x="320" y="6573"/>
                  </a:cubicBezTo>
                  <a:cubicBezTo>
                    <a:pt x="0" y="7821"/>
                    <a:pt x="1211" y="8025"/>
                    <a:pt x="2038" y="8025"/>
                  </a:cubicBezTo>
                  <a:cubicBezTo>
                    <a:pt x="2440" y="8025"/>
                    <a:pt x="2752" y="7977"/>
                    <a:pt x="2752" y="7977"/>
                  </a:cubicBezTo>
                  <a:cubicBezTo>
                    <a:pt x="9744" y="6924"/>
                    <a:pt x="24732" y="2889"/>
                    <a:pt x="25834" y="2363"/>
                  </a:cubicBezTo>
                  <a:cubicBezTo>
                    <a:pt x="26937" y="1836"/>
                    <a:pt x="27463" y="809"/>
                    <a:pt x="26887" y="333"/>
                  </a:cubicBezTo>
                  <a:cubicBezTo>
                    <a:pt x="26627" y="127"/>
                    <a:pt x="26095" y="0"/>
                    <a:pt x="25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53281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>
          <a:extLst>
            <a:ext uri="{FF2B5EF4-FFF2-40B4-BE49-F238E27FC236}">
              <a16:creationId xmlns:a16="http://schemas.microsoft.com/office/drawing/2014/main" id="{D3D58D93-C717-104B-893B-ED189BC49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43">
            <a:extLst>
              <a:ext uri="{FF2B5EF4-FFF2-40B4-BE49-F238E27FC236}">
                <a16:creationId xmlns:a16="http://schemas.microsoft.com/office/drawing/2014/main" id="{BB4F1A95-6853-6BAF-9175-F969D63BE3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88" y="2138775"/>
            <a:ext cx="770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Revised Interface</a:t>
            </a:r>
            <a:endParaRPr sz="6000" dirty="0"/>
          </a:p>
        </p:txBody>
      </p:sp>
      <p:sp>
        <p:nvSpPr>
          <p:cNvPr id="1239" name="Google Shape;1239;p43">
            <a:extLst>
              <a:ext uri="{FF2B5EF4-FFF2-40B4-BE49-F238E27FC236}">
                <a16:creationId xmlns:a16="http://schemas.microsoft.com/office/drawing/2014/main" id="{B6CA94CA-0EF1-CEB0-D2BC-1FAE2A6833D6}"/>
              </a:ext>
            </a:extLst>
          </p:cNvPr>
          <p:cNvSpPr/>
          <p:nvPr/>
        </p:nvSpPr>
        <p:spPr>
          <a:xfrm rot="-3147069">
            <a:off x="6965341" y="4489708"/>
            <a:ext cx="40361" cy="27340"/>
          </a:xfrm>
          <a:custGeom>
            <a:avLst/>
            <a:gdLst/>
            <a:ahLst/>
            <a:cxnLst/>
            <a:rect l="l" t="t" r="r" b="b"/>
            <a:pathLst>
              <a:path w="3487" h="2362" extrusionOk="0">
                <a:moveTo>
                  <a:pt x="1668" y="1"/>
                </a:moveTo>
                <a:cubicBezTo>
                  <a:pt x="193" y="1"/>
                  <a:pt x="0" y="2361"/>
                  <a:pt x="1883" y="2361"/>
                </a:cubicBezTo>
                <a:cubicBezTo>
                  <a:pt x="3311" y="2361"/>
                  <a:pt x="3487" y="56"/>
                  <a:pt x="1783" y="5"/>
                </a:cubicBezTo>
                <a:cubicBezTo>
                  <a:pt x="1744" y="2"/>
                  <a:pt x="1706" y="1"/>
                  <a:pt x="166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0" name="Google Shape;1240;p43">
            <a:extLst>
              <a:ext uri="{FF2B5EF4-FFF2-40B4-BE49-F238E27FC236}">
                <a16:creationId xmlns:a16="http://schemas.microsoft.com/office/drawing/2014/main" id="{7884297D-3824-40A2-98F2-4A0995264636}"/>
              </a:ext>
            </a:extLst>
          </p:cNvPr>
          <p:cNvGrpSpPr/>
          <p:nvPr/>
        </p:nvGrpSpPr>
        <p:grpSpPr>
          <a:xfrm>
            <a:off x="3261775" y="455410"/>
            <a:ext cx="2327522" cy="1566157"/>
            <a:chOff x="2931188" y="330660"/>
            <a:chExt cx="2553787" cy="1718031"/>
          </a:xfrm>
        </p:grpSpPr>
        <p:sp>
          <p:nvSpPr>
            <p:cNvPr id="1241" name="Google Shape;1241;p43">
              <a:extLst>
                <a:ext uri="{FF2B5EF4-FFF2-40B4-BE49-F238E27FC236}">
                  <a16:creationId xmlns:a16="http://schemas.microsoft.com/office/drawing/2014/main" id="{28E403F2-908E-AC85-CF6C-216315525FCF}"/>
                </a:ext>
              </a:extLst>
            </p:cNvPr>
            <p:cNvSpPr/>
            <p:nvPr/>
          </p:nvSpPr>
          <p:spPr>
            <a:xfrm>
              <a:off x="3363016" y="1751091"/>
              <a:ext cx="2058600" cy="297600"/>
            </a:xfrm>
            <a:prstGeom prst="ellipse">
              <a:avLst/>
            </a:prstGeom>
            <a:solidFill>
              <a:schemeClr val="accent5">
                <a:alpha val="566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3">
              <a:extLst>
                <a:ext uri="{FF2B5EF4-FFF2-40B4-BE49-F238E27FC236}">
                  <a16:creationId xmlns:a16="http://schemas.microsoft.com/office/drawing/2014/main" id="{4BB579F7-0B2C-6C6A-C9A4-F8A0BE6030F4}"/>
                </a:ext>
              </a:extLst>
            </p:cNvPr>
            <p:cNvGrpSpPr/>
            <p:nvPr/>
          </p:nvGrpSpPr>
          <p:grpSpPr>
            <a:xfrm>
              <a:off x="5033077" y="330660"/>
              <a:ext cx="451898" cy="302265"/>
              <a:chOff x="5004502" y="330660"/>
              <a:chExt cx="451898" cy="302265"/>
            </a:xfrm>
          </p:grpSpPr>
          <p:sp>
            <p:nvSpPr>
              <p:cNvPr id="1243" name="Google Shape;1243;p43">
                <a:extLst>
                  <a:ext uri="{FF2B5EF4-FFF2-40B4-BE49-F238E27FC236}">
                    <a16:creationId xmlns:a16="http://schemas.microsoft.com/office/drawing/2014/main" id="{CFE254D0-5D02-A2AB-C4F3-514BEF02D8AF}"/>
                  </a:ext>
                </a:extLst>
              </p:cNvPr>
              <p:cNvSpPr/>
              <p:nvPr/>
            </p:nvSpPr>
            <p:spPr>
              <a:xfrm rot="-3147065">
                <a:off x="5271877" y="471048"/>
                <a:ext cx="171930" cy="116463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362" extrusionOk="0">
                    <a:moveTo>
                      <a:pt x="1668" y="1"/>
                    </a:moveTo>
                    <a:cubicBezTo>
                      <a:pt x="193" y="1"/>
                      <a:pt x="0" y="2361"/>
                      <a:pt x="1883" y="2361"/>
                    </a:cubicBezTo>
                    <a:cubicBezTo>
                      <a:pt x="3311" y="2361"/>
                      <a:pt x="3487" y="56"/>
                      <a:pt x="1783" y="5"/>
                    </a:cubicBezTo>
                    <a:cubicBezTo>
                      <a:pt x="1744" y="2"/>
                      <a:pt x="1706" y="1"/>
                      <a:pt x="1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3">
                <a:extLst>
                  <a:ext uri="{FF2B5EF4-FFF2-40B4-BE49-F238E27FC236}">
                    <a16:creationId xmlns:a16="http://schemas.microsoft.com/office/drawing/2014/main" id="{D4E5BEF6-0D7A-3ECD-D38E-A1705907C651}"/>
                  </a:ext>
                </a:extLst>
              </p:cNvPr>
              <p:cNvSpPr/>
              <p:nvPr/>
            </p:nvSpPr>
            <p:spPr>
              <a:xfrm rot="-3147065">
                <a:off x="5013941" y="365889"/>
                <a:ext cx="132831" cy="89246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10" extrusionOk="0">
                    <a:moveTo>
                      <a:pt x="1275" y="1"/>
                    </a:moveTo>
                    <a:cubicBezTo>
                      <a:pt x="153" y="1"/>
                      <a:pt x="1" y="1809"/>
                      <a:pt x="1466" y="1809"/>
                    </a:cubicBezTo>
                    <a:cubicBezTo>
                      <a:pt x="2569" y="1809"/>
                      <a:pt x="2694" y="30"/>
                      <a:pt x="1366" y="5"/>
                    </a:cubicBezTo>
                    <a:cubicBezTo>
                      <a:pt x="1335" y="2"/>
                      <a:pt x="1305" y="1"/>
                      <a:pt x="12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5" name="Google Shape;1245;p43">
              <a:extLst>
                <a:ext uri="{FF2B5EF4-FFF2-40B4-BE49-F238E27FC236}">
                  <a16:creationId xmlns:a16="http://schemas.microsoft.com/office/drawing/2014/main" id="{291A60A4-9E13-DD1D-BB0C-4382F0417C14}"/>
                </a:ext>
              </a:extLst>
            </p:cNvPr>
            <p:cNvSpPr/>
            <p:nvPr/>
          </p:nvSpPr>
          <p:spPr>
            <a:xfrm>
              <a:off x="4193876" y="766769"/>
              <a:ext cx="921447" cy="1024192"/>
            </a:xfrm>
            <a:custGeom>
              <a:avLst/>
              <a:gdLst/>
              <a:ahLst/>
              <a:cxnLst/>
              <a:rect l="l" t="t" r="r" b="b"/>
              <a:pathLst>
                <a:path w="34788" h="38667" extrusionOk="0">
                  <a:moveTo>
                    <a:pt x="16229" y="0"/>
                  </a:moveTo>
                  <a:cubicBezTo>
                    <a:pt x="8063" y="0"/>
                    <a:pt x="51" y="591"/>
                    <a:pt x="100" y="1834"/>
                  </a:cubicBezTo>
                  <a:cubicBezTo>
                    <a:pt x="100" y="13713"/>
                    <a:pt x="0" y="24841"/>
                    <a:pt x="552" y="37398"/>
                  </a:cubicBezTo>
                  <a:cubicBezTo>
                    <a:pt x="590" y="38365"/>
                    <a:pt x="7528" y="38667"/>
                    <a:pt x="14856" y="38667"/>
                  </a:cubicBezTo>
                  <a:cubicBezTo>
                    <a:pt x="21954" y="38667"/>
                    <a:pt x="29417" y="38384"/>
                    <a:pt x="31329" y="38150"/>
                  </a:cubicBezTo>
                  <a:cubicBezTo>
                    <a:pt x="34787" y="37724"/>
                    <a:pt x="33284" y="36295"/>
                    <a:pt x="33309" y="21333"/>
                  </a:cubicBezTo>
                  <a:cubicBezTo>
                    <a:pt x="33334" y="14240"/>
                    <a:pt x="33309" y="8926"/>
                    <a:pt x="33309" y="1834"/>
                  </a:cubicBezTo>
                  <a:cubicBezTo>
                    <a:pt x="33321" y="635"/>
                    <a:pt x="24693" y="0"/>
                    <a:pt x="16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3">
              <a:extLst>
                <a:ext uri="{FF2B5EF4-FFF2-40B4-BE49-F238E27FC236}">
                  <a16:creationId xmlns:a16="http://schemas.microsoft.com/office/drawing/2014/main" id="{14D346C5-584E-CD21-A440-69E127CD07B0}"/>
                </a:ext>
              </a:extLst>
            </p:cNvPr>
            <p:cNvSpPr/>
            <p:nvPr/>
          </p:nvSpPr>
          <p:spPr>
            <a:xfrm>
              <a:off x="4222643" y="841760"/>
              <a:ext cx="124597" cy="83144"/>
            </a:xfrm>
            <a:custGeom>
              <a:avLst/>
              <a:gdLst/>
              <a:ahLst/>
              <a:cxnLst/>
              <a:rect l="l" t="t" r="r" b="b"/>
              <a:pathLst>
                <a:path w="4704" h="3139" extrusionOk="0">
                  <a:moveTo>
                    <a:pt x="2259" y="0"/>
                  </a:moveTo>
                  <a:cubicBezTo>
                    <a:pt x="278" y="0"/>
                    <a:pt x="0" y="3138"/>
                    <a:pt x="2548" y="3138"/>
                  </a:cubicBezTo>
                  <a:cubicBezTo>
                    <a:pt x="4453" y="3138"/>
                    <a:pt x="4704" y="55"/>
                    <a:pt x="2398" y="5"/>
                  </a:cubicBezTo>
                  <a:cubicBezTo>
                    <a:pt x="2351" y="2"/>
                    <a:pt x="2305" y="0"/>
                    <a:pt x="2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3">
              <a:extLst>
                <a:ext uri="{FF2B5EF4-FFF2-40B4-BE49-F238E27FC236}">
                  <a16:creationId xmlns:a16="http://schemas.microsoft.com/office/drawing/2014/main" id="{62EFD1EC-768F-A56E-85EE-1B56DB0C2748}"/>
                </a:ext>
              </a:extLst>
            </p:cNvPr>
            <p:cNvSpPr/>
            <p:nvPr/>
          </p:nvSpPr>
          <p:spPr>
            <a:xfrm>
              <a:off x="4599719" y="1216185"/>
              <a:ext cx="123961" cy="83144"/>
            </a:xfrm>
            <a:custGeom>
              <a:avLst/>
              <a:gdLst/>
              <a:ahLst/>
              <a:cxnLst/>
              <a:rect l="l" t="t" r="r" b="b"/>
              <a:pathLst>
                <a:path w="4680" h="3139" extrusionOk="0">
                  <a:moveTo>
                    <a:pt x="2260" y="1"/>
                  </a:moveTo>
                  <a:cubicBezTo>
                    <a:pt x="279" y="1"/>
                    <a:pt x="1" y="3138"/>
                    <a:pt x="2549" y="3138"/>
                  </a:cubicBezTo>
                  <a:cubicBezTo>
                    <a:pt x="4454" y="3138"/>
                    <a:pt x="4679" y="81"/>
                    <a:pt x="2399" y="6"/>
                  </a:cubicBezTo>
                  <a:cubicBezTo>
                    <a:pt x="2351" y="2"/>
                    <a:pt x="2305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3">
              <a:extLst>
                <a:ext uri="{FF2B5EF4-FFF2-40B4-BE49-F238E27FC236}">
                  <a16:creationId xmlns:a16="http://schemas.microsoft.com/office/drawing/2014/main" id="{4969D831-A00B-627E-7631-128ECF46E09E}"/>
                </a:ext>
              </a:extLst>
            </p:cNvPr>
            <p:cNvSpPr/>
            <p:nvPr/>
          </p:nvSpPr>
          <p:spPr>
            <a:xfrm>
              <a:off x="4615665" y="1596597"/>
              <a:ext cx="123935" cy="83144"/>
            </a:xfrm>
            <a:custGeom>
              <a:avLst/>
              <a:gdLst/>
              <a:ahLst/>
              <a:cxnLst/>
              <a:rect l="l" t="t" r="r" b="b"/>
              <a:pathLst>
                <a:path w="4679" h="3139" extrusionOk="0">
                  <a:moveTo>
                    <a:pt x="2258" y="1"/>
                  </a:moveTo>
                  <a:cubicBezTo>
                    <a:pt x="255" y="1"/>
                    <a:pt x="0" y="3138"/>
                    <a:pt x="2548" y="3138"/>
                  </a:cubicBezTo>
                  <a:cubicBezTo>
                    <a:pt x="4453" y="3138"/>
                    <a:pt x="4679" y="56"/>
                    <a:pt x="2398" y="6"/>
                  </a:cubicBezTo>
                  <a:cubicBezTo>
                    <a:pt x="2350" y="2"/>
                    <a:pt x="2304" y="1"/>
                    <a:pt x="2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3">
              <a:extLst>
                <a:ext uri="{FF2B5EF4-FFF2-40B4-BE49-F238E27FC236}">
                  <a16:creationId xmlns:a16="http://schemas.microsoft.com/office/drawing/2014/main" id="{253ADA5E-436C-75A7-0CAB-7323F7628D84}"/>
                </a:ext>
              </a:extLst>
            </p:cNvPr>
            <p:cNvSpPr/>
            <p:nvPr/>
          </p:nvSpPr>
          <p:spPr>
            <a:xfrm>
              <a:off x="4941219" y="827773"/>
              <a:ext cx="123697" cy="83171"/>
            </a:xfrm>
            <a:custGeom>
              <a:avLst/>
              <a:gdLst/>
              <a:ahLst/>
              <a:cxnLst/>
              <a:rect l="l" t="t" r="r" b="b"/>
              <a:pathLst>
                <a:path w="4670" h="3140" extrusionOk="0">
                  <a:moveTo>
                    <a:pt x="2229" y="0"/>
                  </a:moveTo>
                  <a:cubicBezTo>
                    <a:pt x="267" y="0"/>
                    <a:pt x="0" y="3140"/>
                    <a:pt x="2539" y="3140"/>
                  </a:cubicBezTo>
                  <a:cubicBezTo>
                    <a:pt x="4444" y="3140"/>
                    <a:pt x="4670" y="57"/>
                    <a:pt x="2389" y="7"/>
                  </a:cubicBezTo>
                  <a:cubicBezTo>
                    <a:pt x="2334" y="2"/>
                    <a:pt x="2281" y="0"/>
                    <a:pt x="2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3">
              <a:extLst>
                <a:ext uri="{FF2B5EF4-FFF2-40B4-BE49-F238E27FC236}">
                  <a16:creationId xmlns:a16="http://schemas.microsoft.com/office/drawing/2014/main" id="{4AF255F0-60E4-CFB7-29C6-7E2B6C977BBA}"/>
                </a:ext>
              </a:extLst>
            </p:cNvPr>
            <p:cNvSpPr/>
            <p:nvPr/>
          </p:nvSpPr>
          <p:spPr>
            <a:xfrm>
              <a:off x="4878784" y="1436549"/>
              <a:ext cx="123723" cy="83197"/>
            </a:xfrm>
            <a:custGeom>
              <a:avLst/>
              <a:gdLst/>
              <a:ahLst/>
              <a:cxnLst/>
              <a:rect l="l" t="t" r="r" b="b"/>
              <a:pathLst>
                <a:path w="4671" h="3141" extrusionOk="0">
                  <a:moveTo>
                    <a:pt x="2227" y="1"/>
                  </a:moveTo>
                  <a:cubicBezTo>
                    <a:pt x="245" y="1"/>
                    <a:pt x="1" y="3116"/>
                    <a:pt x="2515" y="3140"/>
                  </a:cubicBezTo>
                  <a:cubicBezTo>
                    <a:pt x="4445" y="3140"/>
                    <a:pt x="4671" y="58"/>
                    <a:pt x="2390" y="7"/>
                  </a:cubicBezTo>
                  <a:cubicBezTo>
                    <a:pt x="2335" y="3"/>
                    <a:pt x="2280" y="1"/>
                    <a:pt x="2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3">
              <a:extLst>
                <a:ext uri="{FF2B5EF4-FFF2-40B4-BE49-F238E27FC236}">
                  <a16:creationId xmlns:a16="http://schemas.microsoft.com/office/drawing/2014/main" id="{77ACC512-9821-7CEB-2A69-41D4D35F0137}"/>
                </a:ext>
              </a:extLst>
            </p:cNvPr>
            <p:cNvSpPr/>
            <p:nvPr/>
          </p:nvSpPr>
          <p:spPr>
            <a:xfrm>
              <a:off x="4555905" y="981835"/>
              <a:ext cx="123961" cy="83144"/>
            </a:xfrm>
            <a:custGeom>
              <a:avLst/>
              <a:gdLst/>
              <a:ahLst/>
              <a:cxnLst/>
              <a:rect l="l" t="t" r="r" b="b"/>
              <a:pathLst>
                <a:path w="4680" h="3139" extrusionOk="0">
                  <a:moveTo>
                    <a:pt x="2235" y="0"/>
                  </a:moveTo>
                  <a:cubicBezTo>
                    <a:pt x="255" y="0"/>
                    <a:pt x="0" y="3138"/>
                    <a:pt x="2524" y="3138"/>
                  </a:cubicBezTo>
                  <a:cubicBezTo>
                    <a:pt x="4429" y="3138"/>
                    <a:pt x="4679" y="56"/>
                    <a:pt x="2373" y="5"/>
                  </a:cubicBezTo>
                  <a:cubicBezTo>
                    <a:pt x="2326" y="2"/>
                    <a:pt x="2280" y="0"/>
                    <a:pt x="2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3">
              <a:extLst>
                <a:ext uri="{FF2B5EF4-FFF2-40B4-BE49-F238E27FC236}">
                  <a16:creationId xmlns:a16="http://schemas.microsoft.com/office/drawing/2014/main" id="{D2081F40-3298-59AC-E867-56EB219D1B58}"/>
                </a:ext>
              </a:extLst>
            </p:cNvPr>
            <p:cNvSpPr/>
            <p:nvPr/>
          </p:nvSpPr>
          <p:spPr>
            <a:xfrm>
              <a:off x="4248497" y="1052879"/>
              <a:ext cx="123988" cy="83144"/>
            </a:xfrm>
            <a:custGeom>
              <a:avLst/>
              <a:gdLst/>
              <a:ahLst/>
              <a:cxnLst/>
              <a:rect l="l" t="t" r="r" b="b"/>
              <a:pathLst>
                <a:path w="4681" h="3139" extrusionOk="0">
                  <a:moveTo>
                    <a:pt x="2259" y="0"/>
                  </a:moveTo>
                  <a:cubicBezTo>
                    <a:pt x="256" y="0"/>
                    <a:pt x="1" y="3138"/>
                    <a:pt x="2525" y="3138"/>
                  </a:cubicBezTo>
                  <a:cubicBezTo>
                    <a:pt x="4454" y="3138"/>
                    <a:pt x="4680" y="80"/>
                    <a:pt x="2399" y="5"/>
                  </a:cubicBezTo>
                  <a:cubicBezTo>
                    <a:pt x="2352" y="2"/>
                    <a:pt x="2305" y="0"/>
                    <a:pt x="2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3">
              <a:extLst>
                <a:ext uri="{FF2B5EF4-FFF2-40B4-BE49-F238E27FC236}">
                  <a16:creationId xmlns:a16="http://schemas.microsoft.com/office/drawing/2014/main" id="{0B9CA756-61D3-5934-6A79-08661DF70249}"/>
                </a:ext>
              </a:extLst>
            </p:cNvPr>
            <p:cNvSpPr/>
            <p:nvPr/>
          </p:nvSpPr>
          <p:spPr>
            <a:xfrm>
              <a:off x="4897379" y="1139790"/>
              <a:ext cx="123485" cy="82535"/>
            </a:xfrm>
            <a:custGeom>
              <a:avLst/>
              <a:gdLst/>
              <a:ahLst/>
              <a:cxnLst/>
              <a:rect l="l" t="t" r="r" b="b"/>
              <a:pathLst>
                <a:path w="4662" h="3116" extrusionOk="0">
                  <a:moveTo>
                    <a:pt x="2204" y="1"/>
                  </a:moveTo>
                  <a:cubicBezTo>
                    <a:pt x="244" y="1"/>
                    <a:pt x="1" y="3115"/>
                    <a:pt x="2515" y="3115"/>
                  </a:cubicBezTo>
                  <a:cubicBezTo>
                    <a:pt x="2523" y="3115"/>
                    <a:pt x="2530" y="3115"/>
                    <a:pt x="2538" y="3115"/>
                  </a:cubicBezTo>
                  <a:cubicBezTo>
                    <a:pt x="4422" y="3115"/>
                    <a:pt x="4661" y="57"/>
                    <a:pt x="2365" y="7"/>
                  </a:cubicBezTo>
                  <a:cubicBezTo>
                    <a:pt x="2310" y="3"/>
                    <a:pt x="2256" y="1"/>
                    <a:pt x="2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3">
              <a:extLst>
                <a:ext uri="{FF2B5EF4-FFF2-40B4-BE49-F238E27FC236}">
                  <a16:creationId xmlns:a16="http://schemas.microsoft.com/office/drawing/2014/main" id="{A43B4B60-CA1B-42E3-4008-47D428CCDC6D}"/>
                </a:ext>
              </a:extLst>
            </p:cNvPr>
            <p:cNvSpPr/>
            <p:nvPr/>
          </p:nvSpPr>
          <p:spPr>
            <a:xfrm>
              <a:off x="4481788" y="789258"/>
              <a:ext cx="123723" cy="83197"/>
            </a:xfrm>
            <a:custGeom>
              <a:avLst/>
              <a:gdLst/>
              <a:ahLst/>
              <a:cxnLst/>
              <a:rect l="l" t="t" r="r" b="b"/>
              <a:pathLst>
                <a:path w="4671" h="3141" extrusionOk="0">
                  <a:moveTo>
                    <a:pt x="2227" y="0"/>
                  </a:moveTo>
                  <a:cubicBezTo>
                    <a:pt x="244" y="0"/>
                    <a:pt x="0" y="3116"/>
                    <a:pt x="2515" y="3140"/>
                  </a:cubicBezTo>
                  <a:cubicBezTo>
                    <a:pt x="4445" y="3140"/>
                    <a:pt x="4670" y="57"/>
                    <a:pt x="2389" y="7"/>
                  </a:cubicBezTo>
                  <a:cubicBezTo>
                    <a:pt x="2334" y="3"/>
                    <a:pt x="2280" y="0"/>
                    <a:pt x="2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3">
              <a:extLst>
                <a:ext uri="{FF2B5EF4-FFF2-40B4-BE49-F238E27FC236}">
                  <a16:creationId xmlns:a16="http://schemas.microsoft.com/office/drawing/2014/main" id="{7C48D9E3-B4E2-AB31-9416-28CC0604C2D5}"/>
                </a:ext>
              </a:extLst>
            </p:cNvPr>
            <p:cNvSpPr/>
            <p:nvPr/>
          </p:nvSpPr>
          <p:spPr>
            <a:xfrm>
              <a:off x="4839765" y="972537"/>
              <a:ext cx="86402" cy="57928"/>
            </a:xfrm>
            <a:custGeom>
              <a:avLst/>
              <a:gdLst/>
              <a:ahLst/>
              <a:cxnLst/>
              <a:rect l="l" t="t" r="r" b="b"/>
              <a:pathLst>
                <a:path w="3262" h="2187" extrusionOk="0">
                  <a:moveTo>
                    <a:pt x="1543" y="1"/>
                  </a:moveTo>
                  <a:cubicBezTo>
                    <a:pt x="168" y="1"/>
                    <a:pt x="1" y="2186"/>
                    <a:pt x="1758" y="2186"/>
                  </a:cubicBezTo>
                  <a:cubicBezTo>
                    <a:pt x="3086" y="2186"/>
                    <a:pt x="3261" y="31"/>
                    <a:pt x="1657" y="6"/>
                  </a:cubicBezTo>
                  <a:cubicBezTo>
                    <a:pt x="1618" y="2"/>
                    <a:pt x="1580" y="1"/>
                    <a:pt x="1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3">
              <a:extLst>
                <a:ext uri="{FF2B5EF4-FFF2-40B4-BE49-F238E27FC236}">
                  <a16:creationId xmlns:a16="http://schemas.microsoft.com/office/drawing/2014/main" id="{62E0FBF8-4380-6398-8305-C2D880A31B73}"/>
                </a:ext>
              </a:extLst>
            </p:cNvPr>
            <p:cNvSpPr/>
            <p:nvPr/>
          </p:nvSpPr>
          <p:spPr>
            <a:xfrm>
              <a:off x="4414903" y="928724"/>
              <a:ext cx="86800" cy="57928"/>
            </a:xfrm>
            <a:custGeom>
              <a:avLst/>
              <a:gdLst/>
              <a:ahLst/>
              <a:cxnLst/>
              <a:rect l="l" t="t" r="r" b="b"/>
              <a:pathLst>
                <a:path w="3277" h="2187" extrusionOk="0">
                  <a:moveTo>
                    <a:pt x="1567" y="1"/>
                  </a:moveTo>
                  <a:cubicBezTo>
                    <a:pt x="191" y="1"/>
                    <a:pt x="0" y="2186"/>
                    <a:pt x="1782" y="2186"/>
                  </a:cubicBezTo>
                  <a:cubicBezTo>
                    <a:pt x="1789" y="2186"/>
                    <a:pt x="1797" y="2186"/>
                    <a:pt x="1804" y="2186"/>
                  </a:cubicBezTo>
                  <a:cubicBezTo>
                    <a:pt x="3112" y="2186"/>
                    <a:pt x="3276" y="55"/>
                    <a:pt x="1681" y="5"/>
                  </a:cubicBezTo>
                  <a:cubicBezTo>
                    <a:pt x="1642" y="2"/>
                    <a:pt x="1604" y="1"/>
                    <a:pt x="1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3">
              <a:extLst>
                <a:ext uri="{FF2B5EF4-FFF2-40B4-BE49-F238E27FC236}">
                  <a16:creationId xmlns:a16="http://schemas.microsoft.com/office/drawing/2014/main" id="{13EFA1D1-7505-57CA-B63D-30E81B5E752A}"/>
                </a:ext>
              </a:extLst>
            </p:cNvPr>
            <p:cNvSpPr/>
            <p:nvPr/>
          </p:nvSpPr>
          <p:spPr>
            <a:xfrm>
              <a:off x="4839765" y="1270621"/>
              <a:ext cx="86402" cy="57928"/>
            </a:xfrm>
            <a:custGeom>
              <a:avLst/>
              <a:gdLst/>
              <a:ahLst/>
              <a:cxnLst/>
              <a:rect l="l" t="t" r="r" b="b"/>
              <a:pathLst>
                <a:path w="3262" h="2187" extrusionOk="0">
                  <a:moveTo>
                    <a:pt x="1543" y="1"/>
                  </a:moveTo>
                  <a:cubicBezTo>
                    <a:pt x="168" y="1"/>
                    <a:pt x="1" y="2186"/>
                    <a:pt x="1758" y="2186"/>
                  </a:cubicBezTo>
                  <a:cubicBezTo>
                    <a:pt x="3086" y="2186"/>
                    <a:pt x="3261" y="31"/>
                    <a:pt x="1657" y="6"/>
                  </a:cubicBezTo>
                  <a:cubicBezTo>
                    <a:pt x="1618" y="2"/>
                    <a:pt x="1580" y="1"/>
                    <a:pt x="1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3">
              <a:extLst>
                <a:ext uri="{FF2B5EF4-FFF2-40B4-BE49-F238E27FC236}">
                  <a16:creationId xmlns:a16="http://schemas.microsoft.com/office/drawing/2014/main" id="{C7704490-6222-7A04-7B38-07042973C1D2}"/>
                </a:ext>
              </a:extLst>
            </p:cNvPr>
            <p:cNvSpPr/>
            <p:nvPr/>
          </p:nvSpPr>
          <p:spPr>
            <a:xfrm>
              <a:off x="4678869" y="1443278"/>
              <a:ext cx="86641" cy="58537"/>
            </a:xfrm>
            <a:custGeom>
              <a:avLst/>
              <a:gdLst/>
              <a:ahLst/>
              <a:cxnLst/>
              <a:rect l="l" t="t" r="r" b="b"/>
              <a:pathLst>
                <a:path w="3271" h="2210" extrusionOk="0">
                  <a:moveTo>
                    <a:pt x="1574" y="1"/>
                  </a:moveTo>
                  <a:cubicBezTo>
                    <a:pt x="179" y="1"/>
                    <a:pt x="0" y="2210"/>
                    <a:pt x="1766" y="2210"/>
                  </a:cubicBezTo>
                  <a:cubicBezTo>
                    <a:pt x="3120" y="2210"/>
                    <a:pt x="3270" y="54"/>
                    <a:pt x="1666" y="4"/>
                  </a:cubicBezTo>
                  <a:cubicBezTo>
                    <a:pt x="1635" y="2"/>
                    <a:pt x="1604" y="1"/>
                    <a:pt x="1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3">
              <a:extLst>
                <a:ext uri="{FF2B5EF4-FFF2-40B4-BE49-F238E27FC236}">
                  <a16:creationId xmlns:a16="http://schemas.microsoft.com/office/drawing/2014/main" id="{BDFE38FB-9178-D816-BECD-275F0D6A9429}"/>
                </a:ext>
              </a:extLst>
            </p:cNvPr>
            <p:cNvSpPr/>
            <p:nvPr/>
          </p:nvSpPr>
          <p:spPr>
            <a:xfrm>
              <a:off x="4839765" y="1685575"/>
              <a:ext cx="86164" cy="57902"/>
            </a:xfrm>
            <a:custGeom>
              <a:avLst/>
              <a:gdLst/>
              <a:ahLst/>
              <a:cxnLst/>
              <a:rect l="l" t="t" r="r" b="b"/>
              <a:pathLst>
                <a:path w="3253" h="2186" extrusionOk="0">
                  <a:moveTo>
                    <a:pt x="1543" y="0"/>
                  </a:moveTo>
                  <a:cubicBezTo>
                    <a:pt x="168" y="0"/>
                    <a:pt x="1" y="2185"/>
                    <a:pt x="1758" y="2185"/>
                  </a:cubicBezTo>
                  <a:cubicBezTo>
                    <a:pt x="1765" y="2186"/>
                    <a:pt x="1773" y="2186"/>
                    <a:pt x="1781" y="2186"/>
                  </a:cubicBezTo>
                  <a:cubicBezTo>
                    <a:pt x="3088" y="2186"/>
                    <a:pt x="3252" y="55"/>
                    <a:pt x="1657" y="5"/>
                  </a:cubicBezTo>
                  <a:cubicBezTo>
                    <a:pt x="1618" y="2"/>
                    <a:pt x="1580" y="0"/>
                    <a:pt x="1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3">
              <a:extLst>
                <a:ext uri="{FF2B5EF4-FFF2-40B4-BE49-F238E27FC236}">
                  <a16:creationId xmlns:a16="http://schemas.microsoft.com/office/drawing/2014/main" id="{EE4C8226-93DF-CADF-05B8-9054C2B6AEA9}"/>
                </a:ext>
              </a:extLst>
            </p:cNvPr>
            <p:cNvSpPr/>
            <p:nvPr/>
          </p:nvSpPr>
          <p:spPr>
            <a:xfrm>
              <a:off x="4425260" y="1151843"/>
              <a:ext cx="86641" cy="58537"/>
            </a:xfrm>
            <a:custGeom>
              <a:avLst/>
              <a:gdLst/>
              <a:ahLst/>
              <a:cxnLst/>
              <a:rect l="l" t="t" r="r" b="b"/>
              <a:pathLst>
                <a:path w="3271" h="2210" extrusionOk="0">
                  <a:moveTo>
                    <a:pt x="1573" y="0"/>
                  </a:moveTo>
                  <a:cubicBezTo>
                    <a:pt x="179" y="0"/>
                    <a:pt x="1" y="2185"/>
                    <a:pt x="1766" y="2209"/>
                  </a:cubicBezTo>
                  <a:cubicBezTo>
                    <a:pt x="3120" y="2209"/>
                    <a:pt x="3270" y="54"/>
                    <a:pt x="1666" y="4"/>
                  </a:cubicBezTo>
                  <a:cubicBezTo>
                    <a:pt x="1634" y="1"/>
                    <a:pt x="1603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3">
              <a:extLst>
                <a:ext uri="{FF2B5EF4-FFF2-40B4-BE49-F238E27FC236}">
                  <a16:creationId xmlns:a16="http://schemas.microsoft.com/office/drawing/2014/main" id="{DFBD0E48-10CC-7E4F-C746-5947FC8F8FBB}"/>
                </a:ext>
              </a:extLst>
            </p:cNvPr>
            <p:cNvSpPr/>
            <p:nvPr/>
          </p:nvSpPr>
          <p:spPr>
            <a:xfrm>
              <a:off x="4742920" y="758901"/>
              <a:ext cx="72364" cy="1040270"/>
            </a:xfrm>
            <a:custGeom>
              <a:avLst/>
              <a:gdLst/>
              <a:ahLst/>
              <a:cxnLst/>
              <a:rect l="l" t="t" r="r" b="b"/>
              <a:pathLst>
                <a:path w="2732" h="39274" extrusionOk="0">
                  <a:moveTo>
                    <a:pt x="2657" y="0"/>
                  </a:moveTo>
                  <a:lnTo>
                    <a:pt x="150" y="25"/>
                  </a:lnTo>
                  <a:cubicBezTo>
                    <a:pt x="201" y="2832"/>
                    <a:pt x="226" y="5715"/>
                    <a:pt x="226" y="8597"/>
                  </a:cubicBezTo>
                  <a:cubicBezTo>
                    <a:pt x="226" y="18647"/>
                    <a:pt x="0" y="29173"/>
                    <a:pt x="0" y="39274"/>
                  </a:cubicBezTo>
                  <a:lnTo>
                    <a:pt x="2506" y="39274"/>
                  </a:lnTo>
                  <a:cubicBezTo>
                    <a:pt x="2506" y="29199"/>
                    <a:pt x="2732" y="18697"/>
                    <a:pt x="2732" y="8597"/>
                  </a:cubicBezTo>
                  <a:cubicBezTo>
                    <a:pt x="2732" y="5690"/>
                    <a:pt x="2707" y="2807"/>
                    <a:pt x="2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3">
              <a:extLst>
                <a:ext uri="{FF2B5EF4-FFF2-40B4-BE49-F238E27FC236}">
                  <a16:creationId xmlns:a16="http://schemas.microsoft.com/office/drawing/2014/main" id="{81AF795D-9AB7-5DAE-6ED3-976AF11C41B5}"/>
                </a:ext>
              </a:extLst>
            </p:cNvPr>
            <p:cNvSpPr/>
            <p:nvPr/>
          </p:nvSpPr>
          <p:spPr>
            <a:xfrm>
              <a:off x="4185241" y="1094838"/>
              <a:ext cx="906190" cy="70377"/>
            </a:xfrm>
            <a:custGeom>
              <a:avLst/>
              <a:gdLst/>
              <a:ahLst/>
              <a:cxnLst/>
              <a:rect l="l" t="t" r="r" b="b"/>
              <a:pathLst>
                <a:path w="34212" h="2657" extrusionOk="0">
                  <a:moveTo>
                    <a:pt x="50" y="0"/>
                  </a:moveTo>
                  <a:lnTo>
                    <a:pt x="0" y="2506"/>
                  </a:lnTo>
                  <a:cubicBezTo>
                    <a:pt x="4762" y="2632"/>
                    <a:pt x="9549" y="2657"/>
                    <a:pt x="14286" y="2657"/>
                  </a:cubicBezTo>
                  <a:cubicBezTo>
                    <a:pt x="21053" y="2657"/>
                    <a:pt x="27745" y="2582"/>
                    <a:pt x="34211" y="2582"/>
                  </a:cubicBezTo>
                  <a:lnTo>
                    <a:pt x="34211" y="75"/>
                  </a:lnTo>
                  <a:cubicBezTo>
                    <a:pt x="27720" y="75"/>
                    <a:pt x="21028" y="151"/>
                    <a:pt x="14286" y="151"/>
                  </a:cubicBezTo>
                  <a:cubicBezTo>
                    <a:pt x="9549" y="151"/>
                    <a:pt x="4787" y="125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3">
              <a:extLst>
                <a:ext uri="{FF2B5EF4-FFF2-40B4-BE49-F238E27FC236}">
                  <a16:creationId xmlns:a16="http://schemas.microsoft.com/office/drawing/2014/main" id="{A8FF7008-3011-E749-DD9A-844F7A7E882D}"/>
                </a:ext>
              </a:extLst>
            </p:cNvPr>
            <p:cNvSpPr/>
            <p:nvPr/>
          </p:nvSpPr>
          <p:spPr>
            <a:xfrm>
              <a:off x="4469391" y="425613"/>
              <a:ext cx="560317" cy="362799"/>
            </a:xfrm>
            <a:custGeom>
              <a:avLst/>
              <a:gdLst/>
              <a:ahLst/>
              <a:cxnLst/>
              <a:rect l="l" t="t" r="r" b="b"/>
              <a:pathLst>
                <a:path w="21154" h="13697" extrusionOk="0">
                  <a:moveTo>
                    <a:pt x="10577" y="2507"/>
                  </a:moveTo>
                  <a:cubicBezTo>
                    <a:pt x="10627" y="2507"/>
                    <a:pt x="10702" y="2532"/>
                    <a:pt x="10777" y="2532"/>
                  </a:cubicBezTo>
                  <a:cubicBezTo>
                    <a:pt x="10852" y="2557"/>
                    <a:pt x="10903" y="2557"/>
                    <a:pt x="10953" y="2582"/>
                  </a:cubicBezTo>
                  <a:cubicBezTo>
                    <a:pt x="11153" y="2683"/>
                    <a:pt x="11304" y="2808"/>
                    <a:pt x="11454" y="3109"/>
                  </a:cubicBezTo>
                  <a:cubicBezTo>
                    <a:pt x="11604" y="3409"/>
                    <a:pt x="11705" y="3835"/>
                    <a:pt x="11755" y="4287"/>
                  </a:cubicBezTo>
                  <a:cubicBezTo>
                    <a:pt x="11805" y="4763"/>
                    <a:pt x="11805" y="5239"/>
                    <a:pt x="11780" y="5765"/>
                  </a:cubicBezTo>
                  <a:cubicBezTo>
                    <a:pt x="11730" y="6768"/>
                    <a:pt x="11579" y="7820"/>
                    <a:pt x="11404" y="8898"/>
                  </a:cubicBezTo>
                  <a:lnTo>
                    <a:pt x="11329" y="9336"/>
                  </a:lnTo>
                  <a:lnTo>
                    <a:pt x="11329" y="9336"/>
                  </a:lnTo>
                  <a:cubicBezTo>
                    <a:pt x="11295" y="9274"/>
                    <a:pt x="11261" y="9211"/>
                    <a:pt x="11228" y="9149"/>
                  </a:cubicBezTo>
                  <a:cubicBezTo>
                    <a:pt x="10702" y="8221"/>
                    <a:pt x="10226" y="7294"/>
                    <a:pt x="9850" y="6342"/>
                  </a:cubicBezTo>
                  <a:cubicBezTo>
                    <a:pt x="9674" y="5866"/>
                    <a:pt x="9499" y="5364"/>
                    <a:pt x="9399" y="4913"/>
                  </a:cubicBezTo>
                  <a:cubicBezTo>
                    <a:pt x="9273" y="4437"/>
                    <a:pt x="9198" y="3986"/>
                    <a:pt x="9198" y="3585"/>
                  </a:cubicBezTo>
                  <a:cubicBezTo>
                    <a:pt x="9173" y="3184"/>
                    <a:pt x="9273" y="2908"/>
                    <a:pt x="9374" y="2808"/>
                  </a:cubicBezTo>
                  <a:cubicBezTo>
                    <a:pt x="9424" y="2758"/>
                    <a:pt x="9474" y="2708"/>
                    <a:pt x="9574" y="2658"/>
                  </a:cubicBezTo>
                  <a:cubicBezTo>
                    <a:pt x="9674" y="2607"/>
                    <a:pt x="9800" y="2557"/>
                    <a:pt x="9975" y="2532"/>
                  </a:cubicBezTo>
                  <a:cubicBezTo>
                    <a:pt x="10075" y="2507"/>
                    <a:pt x="10176" y="2507"/>
                    <a:pt x="10276" y="2507"/>
                  </a:cubicBezTo>
                  <a:close/>
                  <a:moveTo>
                    <a:pt x="3390" y="6610"/>
                  </a:moveTo>
                  <a:cubicBezTo>
                    <a:pt x="3561" y="6610"/>
                    <a:pt x="3743" y="6636"/>
                    <a:pt x="3935" y="6693"/>
                  </a:cubicBezTo>
                  <a:cubicBezTo>
                    <a:pt x="4361" y="6818"/>
                    <a:pt x="4787" y="7043"/>
                    <a:pt x="5213" y="7319"/>
                  </a:cubicBezTo>
                  <a:cubicBezTo>
                    <a:pt x="5664" y="7595"/>
                    <a:pt x="6065" y="7946"/>
                    <a:pt x="6466" y="8297"/>
                  </a:cubicBezTo>
                  <a:cubicBezTo>
                    <a:pt x="7268" y="9049"/>
                    <a:pt x="8045" y="9851"/>
                    <a:pt x="8797" y="10703"/>
                  </a:cubicBezTo>
                  <a:lnTo>
                    <a:pt x="9925" y="12006"/>
                  </a:lnTo>
                  <a:lnTo>
                    <a:pt x="10506" y="12660"/>
                  </a:lnTo>
                  <a:lnTo>
                    <a:pt x="10506" y="12660"/>
                  </a:lnTo>
                  <a:cubicBezTo>
                    <a:pt x="9760" y="12603"/>
                    <a:pt x="9028" y="12478"/>
                    <a:pt x="8296" y="12332"/>
                  </a:cubicBezTo>
                  <a:cubicBezTo>
                    <a:pt x="7168" y="12081"/>
                    <a:pt x="6090" y="11755"/>
                    <a:pt x="5038" y="11304"/>
                  </a:cubicBezTo>
                  <a:cubicBezTo>
                    <a:pt x="4010" y="10878"/>
                    <a:pt x="3008" y="10327"/>
                    <a:pt x="2256" y="9625"/>
                  </a:cubicBezTo>
                  <a:cubicBezTo>
                    <a:pt x="1880" y="9299"/>
                    <a:pt x="1604" y="8898"/>
                    <a:pt x="1529" y="8522"/>
                  </a:cubicBezTo>
                  <a:cubicBezTo>
                    <a:pt x="1454" y="8196"/>
                    <a:pt x="1554" y="7871"/>
                    <a:pt x="1830" y="7520"/>
                  </a:cubicBezTo>
                  <a:cubicBezTo>
                    <a:pt x="1955" y="7344"/>
                    <a:pt x="2106" y="7169"/>
                    <a:pt x="2281" y="7018"/>
                  </a:cubicBezTo>
                  <a:cubicBezTo>
                    <a:pt x="2356" y="6968"/>
                    <a:pt x="2381" y="6943"/>
                    <a:pt x="2431" y="6918"/>
                  </a:cubicBezTo>
                  <a:cubicBezTo>
                    <a:pt x="2456" y="6893"/>
                    <a:pt x="2507" y="6868"/>
                    <a:pt x="2532" y="6843"/>
                  </a:cubicBezTo>
                  <a:cubicBezTo>
                    <a:pt x="2632" y="6793"/>
                    <a:pt x="2707" y="6768"/>
                    <a:pt x="2807" y="6718"/>
                  </a:cubicBezTo>
                  <a:cubicBezTo>
                    <a:pt x="2986" y="6649"/>
                    <a:pt x="3180" y="6610"/>
                    <a:pt x="3390" y="6610"/>
                  </a:cubicBezTo>
                  <a:close/>
                  <a:moveTo>
                    <a:pt x="17755" y="6463"/>
                  </a:moveTo>
                  <a:cubicBezTo>
                    <a:pt x="17993" y="6463"/>
                    <a:pt x="18226" y="6532"/>
                    <a:pt x="18446" y="6642"/>
                  </a:cubicBezTo>
                  <a:cubicBezTo>
                    <a:pt x="18772" y="6793"/>
                    <a:pt x="19073" y="7069"/>
                    <a:pt x="19349" y="7419"/>
                  </a:cubicBezTo>
                  <a:cubicBezTo>
                    <a:pt x="19449" y="7595"/>
                    <a:pt x="19599" y="7795"/>
                    <a:pt x="19675" y="7971"/>
                  </a:cubicBezTo>
                  <a:cubicBezTo>
                    <a:pt x="19775" y="8146"/>
                    <a:pt x="19850" y="8322"/>
                    <a:pt x="19875" y="8497"/>
                  </a:cubicBezTo>
                  <a:cubicBezTo>
                    <a:pt x="19950" y="8848"/>
                    <a:pt x="19875" y="9174"/>
                    <a:pt x="19675" y="9525"/>
                  </a:cubicBezTo>
                  <a:cubicBezTo>
                    <a:pt x="19474" y="9851"/>
                    <a:pt x="19123" y="10151"/>
                    <a:pt x="18747" y="10427"/>
                  </a:cubicBezTo>
                  <a:cubicBezTo>
                    <a:pt x="18371" y="10703"/>
                    <a:pt x="17945" y="10928"/>
                    <a:pt x="17519" y="11154"/>
                  </a:cubicBezTo>
                  <a:cubicBezTo>
                    <a:pt x="16642" y="11580"/>
                    <a:pt x="15690" y="11931"/>
                    <a:pt x="14762" y="12231"/>
                  </a:cubicBezTo>
                  <a:lnTo>
                    <a:pt x="13334" y="12708"/>
                  </a:lnTo>
                  <a:cubicBezTo>
                    <a:pt x="13266" y="12728"/>
                    <a:pt x="13198" y="12748"/>
                    <a:pt x="13131" y="12769"/>
                  </a:cubicBezTo>
                  <a:lnTo>
                    <a:pt x="13131" y="12769"/>
                  </a:lnTo>
                  <a:cubicBezTo>
                    <a:pt x="13163" y="12614"/>
                    <a:pt x="13163" y="12453"/>
                    <a:pt x="13130" y="12297"/>
                  </a:cubicBezTo>
                  <a:lnTo>
                    <a:pt x="13130" y="12297"/>
                  </a:lnTo>
                  <a:cubicBezTo>
                    <a:pt x="13353" y="11522"/>
                    <a:pt x="13663" y="10768"/>
                    <a:pt x="14010" y="10051"/>
                  </a:cubicBezTo>
                  <a:cubicBezTo>
                    <a:pt x="14411" y="9224"/>
                    <a:pt x="14913" y="8422"/>
                    <a:pt x="15489" y="7770"/>
                  </a:cubicBezTo>
                  <a:cubicBezTo>
                    <a:pt x="16091" y="7119"/>
                    <a:pt x="16817" y="6592"/>
                    <a:pt x="17494" y="6492"/>
                  </a:cubicBezTo>
                  <a:cubicBezTo>
                    <a:pt x="17581" y="6472"/>
                    <a:pt x="17669" y="6463"/>
                    <a:pt x="17755" y="6463"/>
                  </a:cubicBezTo>
                  <a:close/>
                  <a:moveTo>
                    <a:pt x="10301" y="1"/>
                  </a:moveTo>
                  <a:lnTo>
                    <a:pt x="10176" y="26"/>
                  </a:lnTo>
                  <a:cubicBezTo>
                    <a:pt x="10000" y="26"/>
                    <a:pt x="9825" y="26"/>
                    <a:pt x="9624" y="51"/>
                  </a:cubicBezTo>
                  <a:cubicBezTo>
                    <a:pt x="9273" y="101"/>
                    <a:pt x="8872" y="201"/>
                    <a:pt x="8471" y="402"/>
                  </a:cubicBezTo>
                  <a:cubicBezTo>
                    <a:pt x="8070" y="577"/>
                    <a:pt x="7669" y="878"/>
                    <a:pt x="7394" y="1279"/>
                  </a:cubicBezTo>
                  <a:cubicBezTo>
                    <a:pt x="7093" y="1655"/>
                    <a:pt x="6918" y="2081"/>
                    <a:pt x="6817" y="2482"/>
                  </a:cubicBezTo>
                  <a:cubicBezTo>
                    <a:pt x="6717" y="2883"/>
                    <a:pt x="6692" y="3259"/>
                    <a:pt x="6692" y="3610"/>
                  </a:cubicBezTo>
                  <a:cubicBezTo>
                    <a:pt x="6717" y="4312"/>
                    <a:pt x="6842" y="4938"/>
                    <a:pt x="6993" y="5540"/>
                  </a:cubicBezTo>
                  <a:cubicBezTo>
                    <a:pt x="7072" y="5811"/>
                    <a:pt x="7156" y="6072"/>
                    <a:pt x="7245" y="6327"/>
                  </a:cubicBezTo>
                  <a:lnTo>
                    <a:pt x="7245" y="6327"/>
                  </a:lnTo>
                  <a:cubicBezTo>
                    <a:pt x="6924" y="6095"/>
                    <a:pt x="6588" y="5870"/>
                    <a:pt x="6241" y="5665"/>
                  </a:cubicBezTo>
                  <a:cubicBezTo>
                    <a:pt x="5664" y="5339"/>
                    <a:pt x="5063" y="5064"/>
                    <a:pt x="4361" y="4913"/>
                  </a:cubicBezTo>
                  <a:cubicBezTo>
                    <a:pt x="4079" y="4857"/>
                    <a:pt x="3797" y="4829"/>
                    <a:pt x="3515" y="4829"/>
                  </a:cubicBezTo>
                  <a:cubicBezTo>
                    <a:pt x="3421" y="4829"/>
                    <a:pt x="3327" y="4832"/>
                    <a:pt x="3233" y="4838"/>
                  </a:cubicBezTo>
                  <a:cubicBezTo>
                    <a:pt x="2832" y="4863"/>
                    <a:pt x="2431" y="4988"/>
                    <a:pt x="2080" y="5139"/>
                  </a:cubicBezTo>
                  <a:cubicBezTo>
                    <a:pt x="1905" y="5239"/>
                    <a:pt x="1730" y="5339"/>
                    <a:pt x="1579" y="5439"/>
                  </a:cubicBezTo>
                  <a:cubicBezTo>
                    <a:pt x="1504" y="5515"/>
                    <a:pt x="1429" y="5565"/>
                    <a:pt x="1354" y="5640"/>
                  </a:cubicBezTo>
                  <a:cubicBezTo>
                    <a:pt x="1278" y="5690"/>
                    <a:pt x="1203" y="5765"/>
                    <a:pt x="1153" y="5815"/>
                  </a:cubicBezTo>
                  <a:cubicBezTo>
                    <a:pt x="902" y="6066"/>
                    <a:pt x="702" y="6317"/>
                    <a:pt x="501" y="6642"/>
                  </a:cubicBezTo>
                  <a:cubicBezTo>
                    <a:pt x="301" y="6943"/>
                    <a:pt x="151" y="7319"/>
                    <a:pt x="75" y="7720"/>
                  </a:cubicBezTo>
                  <a:cubicBezTo>
                    <a:pt x="0" y="8121"/>
                    <a:pt x="25" y="8547"/>
                    <a:pt x="151" y="8923"/>
                  </a:cubicBezTo>
                  <a:cubicBezTo>
                    <a:pt x="401" y="9700"/>
                    <a:pt x="902" y="10201"/>
                    <a:pt x="1404" y="10627"/>
                  </a:cubicBezTo>
                  <a:cubicBezTo>
                    <a:pt x="1930" y="11028"/>
                    <a:pt x="2481" y="11329"/>
                    <a:pt x="3033" y="11580"/>
                  </a:cubicBezTo>
                  <a:cubicBezTo>
                    <a:pt x="3584" y="11830"/>
                    <a:pt x="4161" y="12031"/>
                    <a:pt x="4737" y="12206"/>
                  </a:cubicBezTo>
                  <a:cubicBezTo>
                    <a:pt x="5314" y="12357"/>
                    <a:pt x="5890" y="12507"/>
                    <a:pt x="6466" y="12607"/>
                  </a:cubicBezTo>
                  <a:cubicBezTo>
                    <a:pt x="7043" y="12708"/>
                    <a:pt x="7619" y="12783"/>
                    <a:pt x="8221" y="12833"/>
                  </a:cubicBezTo>
                  <a:cubicBezTo>
                    <a:pt x="8643" y="12870"/>
                    <a:pt x="9078" y="12893"/>
                    <a:pt x="9507" y="12893"/>
                  </a:cubicBezTo>
                  <a:cubicBezTo>
                    <a:pt x="9665" y="12893"/>
                    <a:pt x="9821" y="12890"/>
                    <a:pt x="9975" y="12883"/>
                  </a:cubicBezTo>
                  <a:cubicBezTo>
                    <a:pt x="10209" y="12873"/>
                    <a:pt x="10439" y="12860"/>
                    <a:pt x="10667" y="12840"/>
                  </a:cubicBezTo>
                  <a:lnTo>
                    <a:pt x="10667" y="12840"/>
                  </a:lnTo>
                  <a:cubicBezTo>
                    <a:pt x="10824" y="13014"/>
                    <a:pt x="10991" y="13192"/>
                    <a:pt x="11203" y="13384"/>
                  </a:cubicBezTo>
                  <a:cubicBezTo>
                    <a:pt x="11435" y="13588"/>
                    <a:pt x="11725" y="13697"/>
                    <a:pt x="12014" y="13697"/>
                  </a:cubicBezTo>
                  <a:cubicBezTo>
                    <a:pt x="12258" y="13697"/>
                    <a:pt x="12501" y="13620"/>
                    <a:pt x="12707" y="13460"/>
                  </a:cubicBezTo>
                  <a:cubicBezTo>
                    <a:pt x="12871" y="13329"/>
                    <a:pt x="12992" y="13163"/>
                    <a:pt x="13066" y="12982"/>
                  </a:cubicBezTo>
                  <a:lnTo>
                    <a:pt x="13066" y="12982"/>
                  </a:lnTo>
                  <a:cubicBezTo>
                    <a:pt x="13663" y="12881"/>
                    <a:pt x="14258" y="12778"/>
                    <a:pt x="14862" y="12658"/>
                  </a:cubicBezTo>
                  <a:cubicBezTo>
                    <a:pt x="15865" y="12457"/>
                    <a:pt x="16842" y="12231"/>
                    <a:pt x="17820" y="11881"/>
                  </a:cubicBezTo>
                  <a:cubicBezTo>
                    <a:pt x="18321" y="11705"/>
                    <a:pt x="18797" y="11505"/>
                    <a:pt x="19274" y="11229"/>
                  </a:cubicBezTo>
                  <a:cubicBezTo>
                    <a:pt x="19725" y="10953"/>
                    <a:pt x="20201" y="10627"/>
                    <a:pt x="20577" y="10151"/>
                  </a:cubicBezTo>
                  <a:cubicBezTo>
                    <a:pt x="20752" y="9901"/>
                    <a:pt x="20928" y="9625"/>
                    <a:pt x="21028" y="9324"/>
                  </a:cubicBezTo>
                  <a:cubicBezTo>
                    <a:pt x="21103" y="8998"/>
                    <a:pt x="21153" y="8648"/>
                    <a:pt x="21103" y="8322"/>
                  </a:cubicBezTo>
                  <a:cubicBezTo>
                    <a:pt x="21078" y="7996"/>
                    <a:pt x="21003" y="7720"/>
                    <a:pt x="20878" y="7419"/>
                  </a:cubicBezTo>
                  <a:cubicBezTo>
                    <a:pt x="20752" y="7144"/>
                    <a:pt x="20627" y="6893"/>
                    <a:pt x="20477" y="6668"/>
                  </a:cubicBezTo>
                  <a:cubicBezTo>
                    <a:pt x="20176" y="6166"/>
                    <a:pt x="19775" y="5690"/>
                    <a:pt x="19223" y="5339"/>
                  </a:cubicBezTo>
                  <a:cubicBezTo>
                    <a:pt x="18751" y="5024"/>
                    <a:pt x="18137" y="4830"/>
                    <a:pt x="17526" y="4830"/>
                  </a:cubicBezTo>
                  <a:cubicBezTo>
                    <a:pt x="17457" y="4830"/>
                    <a:pt x="17388" y="4833"/>
                    <a:pt x="17319" y="4838"/>
                  </a:cubicBezTo>
                  <a:cubicBezTo>
                    <a:pt x="16667" y="4888"/>
                    <a:pt x="16040" y="5114"/>
                    <a:pt x="15539" y="5414"/>
                  </a:cubicBezTo>
                  <a:cubicBezTo>
                    <a:pt x="15013" y="5715"/>
                    <a:pt x="14562" y="6066"/>
                    <a:pt x="14161" y="6467"/>
                  </a:cubicBezTo>
                  <a:cubicBezTo>
                    <a:pt x="14153" y="6475"/>
                    <a:pt x="14145" y="6482"/>
                    <a:pt x="14137" y="6490"/>
                  </a:cubicBezTo>
                  <a:lnTo>
                    <a:pt x="14137" y="6490"/>
                  </a:lnTo>
                  <a:cubicBezTo>
                    <a:pt x="14156" y="6292"/>
                    <a:pt x="14173" y="6092"/>
                    <a:pt x="14186" y="5891"/>
                  </a:cubicBezTo>
                  <a:cubicBezTo>
                    <a:pt x="14236" y="5289"/>
                    <a:pt x="14236" y="4688"/>
                    <a:pt x="14186" y="4061"/>
                  </a:cubicBezTo>
                  <a:cubicBezTo>
                    <a:pt x="14136" y="3434"/>
                    <a:pt x="14010" y="2758"/>
                    <a:pt x="13685" y="2056"/>
                  </a:cubicBezTo>
                  <a:cubicBezTo>
                    <a:pt x="13534" y="1705"/>
                    <a:pt x="13309" y="1354"/>
                    <a:pt x="13008" y="1028"/>
                  </a:cubicBezTo>
                  <a:cubicBezTo>
                    <a:pt x="12707" y="728"/>
                    <a:pt x="12306" y="452"/>
                    <a:pt x="11905" y="302"/>
                  </a:cubicBezTo>
                  <a:cubicBezTo>
                    <a:pt x="11705" y="201"/>
                    <a:pt x="11504" y="151"/>
                    <a:pt x="11304" y="101"/>
                  </a:cubicBezTo>
                  <a:cubicBezTo>
                    <a:pt x="11103" y="51"/>
                    <a:pt x="10903" y="26"/>
                    <a:pt x="10677" y="26"/>
                  </a:cubicBezTo>
                  <a:cubicBezTo>
                    <a:pt x="10577" y="1"/>
                    <a:pt x="10527" y="1"/>
                    <a:pt x="10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3">
              <a:extLst>
                <a:ext uri="{FF2B5EF4-FFF2-40B4-BE49-F238E27FC236}">
                  <a16:creationId xmlns:a16="http://schemas.microsoft.com/office/drawing/2014/main" id="{D79364B8-6925-3618-D8FC-E07DEE4DDFD2}"/>
                </a:ext>
              </a:extLst>
            </p:cNvPr>
            <p:cNvSpPr/>
            <p:nvPr/>
          </p:nvSpPr>
          <p:spPr>
            <a:xfrm>
              <a:off x="4580911" y="756252"/>
              <a:ext cx="222416" cy="237010"/>
            </a:xfrm>
            <a:custGeom>
              <a:avLst/>
              <a:gdLst/>
              <a:ahLst/>
              <a:cxnLst/>
              <a:rect l="l" t="t" r="r" b="b"/>
              <a:pathLst>
                <a:path w="8397" h="8948" extrusionOk="0">
                  <a:moveTo>
                    <a:pt x="6191" y="0"/>
                  </a:moveTo>
                  <a:cubicBezTo>
                    <a:pt x="5966" y="451"/>
                    <a:pt x="5565" y="1053"/>
                    <a:pt x="5063" y="1679"/>
                  </a:cubicBezTo>
                  <a:cubicBezTo>
                    <a:pt x="4337" y="2657"/>
                    <a:pt x="3384" y="3734"/>
                    <a:pt x="2457" y="4687"/>
                  </a:cubicBezTo>
                  <a:cubicBezTo>
                    <a:pt x="2006" y="5163"/>
                    <a:pt x="1555" y="5614"/>
                    <a:pt x="1129" y="5990"/>
                  </a:cubicBezTo>
                  <a:cubicBezTo>
                    <a:pt x="703" y="6366"/>
                    <a:pt x="327" y="6692"/>
                    <a:pt x="1" y="6892"/>
                  </a:cubicBezTo>
                  <a:lnTo>
                    <a:pt x="1429" y="8948"/>
                  </a:lnTo>
                  <a:cubicBezTo>
                    <a:pt x="2006" y="8547"/>
                    <a:pt x="2632" y="8020"/>
                    <a:pt x="3284" y="7419"/>
                  </a:cubicBezTo>
                  <a:cubicBezTo>
                    <a:pt x="4261" y="6491"/>
                    <a:pt x="5289" y="5389"/>
                    <a:pt x="6191" y="4286"/>
                  </a:cubicBezTo>
                  <a:cubicBezTo>
                    <a:pt x="6642" y="3734"/>
                    <a:pt x="7068" y="3208"/>
                    <a:pt x="7444" y="2682"/>
                  </a:cubicBezTo>
                  <a:cubicBezTo>
                    <a:pt x="7820" y="2156"/>
                    <a:pt x="8146" y="1679"/>
                    <a:pt x="8397" y="1228"/>
                  </a:cubicBezTo>
                  <a:lnTo>
                    <a:pt x="61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3">
              <a:extLst>
                <a:ext uri="{FF2B5EF4-FFF2-40B4-BE49-F238E27FC236}">
                  <a16:creationId xmlns:a16="http://schemas.microsoft.com/office/drawing/2014/main" id="{7DFC2076-AAD0-08FB-4E6C-7676D7E3F570}"/>
                </a:ext>
              </a:extLst>
            </p:cNvPr>
            <p:cNvSpPr/>
            <p:nvPr/>
          </p:nvSpPr>
          <p:spPr>
            <a:xfrm>
              <a:off x="4761489" y="746955"/>
              <a:ext cx="216456" cy="238335"/>
            </a:xfrm>
            <a:custGeom>
              <a:avLst/>
              <a:gdLst/>
              <a:ahLst/>
              <a:cxnLst/>
              <a:rect l="l" t="t" r="r" b="b"/>
              <a:pathLst>
                <a:path w="8172" h="8998" extrusionOk="0">
                  <a:moveTo>
                    <a:pt x="2006" y="0"/>
                  </a:moveTo>
                  <a:lnTo>
                    <a:pt x="1" y="1504"/>
                  </a:lnTo>
                  <a:cubicBezTo>
                    <a:pt x="928" y="2757"/>
                    <a:pt x="1931" y="4161"/>
                    <a:pt x="3033" y="5489"/>
                  </a:cubicBezTo>
                  <a:cubicBezTo>
                    <a:pt x="4161" y="6792"/>
                    <a:pt x="5364" y="8070"/>
                    <a:pt x="6793" y="8998"/>
                  </a:cubicBezTo>
                  <a:lnTo>
                    <a:pt x="8171" y="6918"/>
                  </a:lnTo>
                  <a:cubicBezTo>
                    <a:pt x="7069" y="6191"/>
                    <a:pt x="5991" y="5088"/>
                    <a:pt x="4963" y="3860"/>
                  </a:cubicBezTo>
                  <a:cubicBezTo>
                    <a:pt x="3936" y="2632"/>
                    <a:pt x="2958" y="1278"/>
                    <a:pt x="20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3">
              <a:extLst>
                <a:ext uri="{FF2B5EF4-FFF2-40B4-BE49-F238E27FC236}">
                  <a16:creationId xmlns:a16="http://schemas.microsoft.com/office/drawing/2014/main" id="{BEAD02E0-8A65-78D6-5009-03E5B6E7FAAB}"/>
                </a:ext>
              </a:extLst>
            </p:cNvPr>
            <p:cNvSpPr/>
            <p:nvPr/>
          </p:nvSpPr>
          <p:spPr>
            <a:xfrm>
              <a:off x="3675374" y="1227072"/>
              <a:ext cx="1005095" cy="707905"/>
            </a:xfrm>
            <a:custGeom>
              <a:avLst/>
              <a:gdLst/>
              <a:ahLst/>
              <a:cxnLst/>
              <a:rect l="l" t="t" r="r" b="b"/>
              <a:pathLst>
                <a:path w="37946" h="26726" extrusionOk="0">
                  <a:moveTo>
                    <a:pt x="20027" y="1"/>
                  </a:moveTo>
                  <a:cubicBezTo>
                    <a:pt x="10312" y="1"/>
                    <a:pt x="1" y="959"/>
                    <a:pt x="201" y="3279"/>
                  </a:cubicBezTo>
                  <a:cubicBezTo>
                    <a:pt x="201" y="7941"/>
                    <a:pt x="526" y="20748"/>
                    <a:pt x="1078" y="25635"/>
                  </a:cubicBezTo>
                  <a:cubicBezTo>
                    <a:pt x="1181" y="26513"/>
                    <a:pt x="5880" y="26726"/>
                    <a:pt x="10958" y="26726"/>
                  </a:cubicBezTo>
                  <a:cubicBezTo>
                    <a:pt x="15736" y="26726"/>
                    <a:pt x="20850" y="26537"/>
                    <a:pt x="22782" y="26537"/>
                  </a:cubicBezTo>
                  <a:cubicBezTo>
                    <a:pt x="23886" y="26537"/>
                    <a:pt x="25055" y="26546"/>
                    <a:pt x="26231" y="26546"/>
                  </a:cubicBezTo>
                  <a:cubicBezTo>
                    <a:pt x="30712" y="26546"/>
                    <a:pt x="35288" y="26420"/>
                    <a:pt x="36717" y="25209"/>
                  </a:cubicBezTo>
                  <a:cubicBezTo>
                    <a:pt x="37945" y="24156"/>
                    <a:pt x="36717" y="7264"/>
                    <a:pt x="36717" y="1951"/>
                  </a:cubicBezTo>
                  <a:cubicBezTo>
                    <a:pt x="36658" y="742"/>
                    <a:pt x="28574" y="1"/>
                    <a:pt x="20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3">
              <a:extLst>
                <a:ext uri="{FF2B5EF4-FFF2-40B4-BE49-F238E27FC236}">
                  <a16:creationId xmlns:a16="http://schemas.microsoft.com/office/drawing/2014/main" id="{4F2592F2-510F-DF57-C2BF-50A5EF26C315}"/>
                </a:ext>
              </a:extLst>
            </p:cNvPr>
            <p:cNvSpPr/>
            <p:nvPr/>
          </p:nvSpPr>
          <p:spPr>
            <a:xfrm>
              <a:off x="3756034" y="1278427"/>
              <a:ext cx="834177" cy="623524"/>
            </a:xfrm>
            <a:custGeom>
              <a:avLst/>
              <a:gdLst/>
              <a:ahLst/>
              <a:cxnLst/>
              <a:rect l="l" t="t" r="r" b="b"/>
              <a:pathLst>
                <a:path w="38673" h="28907" extrusionOk="0">
                  <a:moveTo>
                    <a:pt x="1549" y="0"/>
                  </a:moveTo>
                  <a:cubicBezTo>
                    <a:pt x="728" y="0"/>
                    <a:pt x="0" y="1041"/>
                    <a:pt x="761" y="1763"/>
                  </a:cubicBezTo>
                  <a:cubicBezTo>
                    <a:pt x="5949" y="6675"/>
                    <a:pt x="11789" y="10760"/>
                    <a:pt x="17679" y="14745"/>
                  </a:cubicBezTo>
                  <a:cubicBezTo>
                    <a:pt x="24245" y="19156"/>
                    <a:pt x="30436" y="23943"/>
                    <a:pt x="36751" y="28705"/>
                  </a:cubicBezTo>
                  <a:cubicBezTo>
                    <a:pt x="36940" y="28846"/>
                    <a:pt x="37127" y="28906"/>
                    <a:pt x="37302" y="28906"/>
                  </a:cubicBezTo>
                  <a:cubicBezTo>
                    <a:pt x="38125" y="28906"/>
                    <a:pt x="38672" y="27563"/>
                    <a:pt x="37804" y="26901"/>
                  </a:cubicBezTo>
                  <a:cubicBezTo>
                    <a:pt x="31864" y="22440"/>
                    <a:pt x="26100" y="17853"/>
                    <a:pt x="19909" y="13718"/>
                  </a:cubicBezTo>
                  <a:cubicBezTo>
                    <a:pt x="13769" y="9608"/>
                    <a:pt x="7628" y="5397"/>
                    <a:pt x="2240" y="284"/>
                  </a:cubicBezTo>
                  <a:cubicBezTo>
                    <a:pt x="2023" y="84"/>
                    <a:pt x="1782" y="0"/>
                    <a:pt x="15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3">
              <a:extLst>
                <a:ext uri="{FF2B5EF4-FFF2-40B4-BE49-F238E27FC236}">
                  <a16:creationId xmlns:a16="http://schemas.microsoft.com/office/drawing/2014/main" id="{0AC5E432-6E2B-FF41-A5CE-F83053E8DB9B}"/>
                </a:ext>
              </a:extLst>
            </p:cNvPr>
            <p:cNvSpPr/>
            <p:nvPr/>
          </p:nvSpPr>
          <p:spPr>
            <a:xfrm>
              <a:off x="3964846" y="1225771"/>
              <a:ext cx="647488" cy="497728"/>
            </a:xfrm>
            <a:custGeom>
              <a:avLst/>
              <a:gdLst/>
              <a:ahLst/>
              <a:cxnLst/>
              <a:rect l="l" t="t" r="r" b="b"/>
              <a:pathLst>
                <a:path w="30018" h="23075" extrusionOk="0">
                  <a:moveTo>
                    <a:pt x="1638" y="1"/>
                  </a:moveTo>
                  <a:cubicBezTo>
                    <a:pt x="770" y="1"/>
                    <a:pt x="1" y="1067"/>
                    <a:pt x="856" y="1723"/>
                  </a:cubicBezTo>
                  <a:cubicBezTo>
                    <a:pt x="9903" y="8790"/>
                    <a:pt x="18675" y="16259"/>
                    <a:pt x="28074" y="22876"/>
                  </a:cubicBezTo>
                  <a:cubicBezTo>
                    <a:pt x="28265" y="23015"/>
                    <a:pt x="28454" y="23075"/>
                    <a:pt x="28630" y="23075"/>
                  </a:cubicBezTo>
                  <a:cubicBezTo>
                    <a:pt x="29470" y="23075"/>
                    <a:pt x="30017" y="21713"/>
                    <a:pt x="29127" y="21071"/>
                  </a:cubicBezTo>
                  <a:cubicBezTo>
                    <a:pt x="19878" y="14555"/>
                    <a:pt x="11257" y="7186"/>
                    <a:pt x="2309" y="244"/>
                  </a:cubicBezTo>
                  <a:cubicBezTo>
                    <a:pt x="2097" y="73"/>
                    <a:pt x="1864" y="1"/>
                    <a:pt x="1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3">
              <a:extLst>
                <a:ext uri="{FF2B5EF4-FFF2-40B4-BE49-F238E27FC236}">
                  <a16:creationId xmlns:a16="http://schemas.microsoft.com/office/drawing/2014/main" id="{C789CED6-5F4C-D744-DECB-97BED1CD497A}"/>
                </a:ext>
              </a:extLst>
            </p:cNvPr>
            <p:cNvSpPr/>
            <p:nvPr/>
          </p:nvSpPr>
          <p:spPr>
            <a:xfrm>
              <a:off x="4232269" y="1239361"/>
              <a:ext cx="366151" cy="283581"/>
            </a:xfrm>
            <a:custGeom>
              <a:avLst/>
              <a:gdLst/>
              <a:ahLst/>
              <a:cxnLst/>
              <a:rect l="l" t="t" r="r" b="b"/>
              <a:pathLst>
                <a:path w="16975" h="13147" extrusionOk="0">
                  <a:moveTo>
                    <a:pt x="1417" y="0"/>
                  </a:moveTo>
                  <a:cubicBezTo>
                    <a:pt x="568" y="0"/>
                    <a:pt x="1" y="1351"/>
                    <a:pt x="915" y="1995"/>
                  </a:cubicBezTo>
                  <a:cubicBezTo>
                    <a:pt x="5777" y="5404"/>
                    <a:pt x="9712" y="10040"/>
                    <a:pt x="14925" y="12998"/>
                  </a:cubicBezTo>
                  <a:cubicBezTo>
                    <a:pt x="15106" y="13101"/>
                    <a:pt x="15284" y="13147"/>
                    <a:pt x="15451" y="13147"/>
                  </a:cubicBezTo>
                  <a:cubicBezTo>
                    <a:pt x="16374" y="13147"/>
                    <a:pt x="16975" y="11766"/>
                    <a:pt x="15978" y="11193"/>
                  </a:cubicBezTo>
                  <a:cubicBezTo>
                    <a:pt x="10790" y="8236"/>
                    <a:pt x="6830" y="3599"/>
                    <a:pt x="1968" y="190"/>
                  </a:cubicBezTo>
                  <a:cubicBezTo>
                    <a:pt x="1779" y="58"/>
                    <a:pt x="1592" y="0"/>
                    <a:pt x="14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3">
              <a:extLst>
                <a:ext uri="{FF2B5EF4-FFF2-40B4-BE49-F238E27FC236}">
                  <a16:creationId xmlns:a16="http://schemas.microsoft.com/office/drawing/2014/main" id="{C9C187C5-1E6C-09C5-B199-AC5688672594}"/>
                </a:ext>
              </a:extLst>
            </p:cNvPr>
            <p:cNvSpPr/>
            <p:nvPr/>
          </p:nvSpPr>
          <p:spPr>
            <a:xfrm>
              <a:off x="3697122" y="1446900"/>
              <a:ext cx="599452" cy="443781"/>
            </a:xfrm>
            <a:custGeom>
              <a:avLst/>
              <a:gdLst/>
              <a:ahLst/>
              <a:cxnLst/>
              <a:rect l="l" t="t" r="r" b="b"/>
              <a:pathLst>
                <a:path w="27791" h="20574" extrusionOk="0">
                  <a:moveTo>
                    <a:pt x="1633" y="0"/>
                  </a:moveTo>
                  <a:cubicBezTo>
                    <a:pt x="758" y="0"/>
                    <a:pt x="1" y="1066"/>
                    <a:pt x="836" y="1722"/>
                  </a:cubicBezTo>
                  <a:cubicBezTo>
                    <a:pt x="9006" y="8138"/>
                    <a:pt x="17202" y="14555"/>
                    <a:pt x="25798" y="20394"/>
                  </a:cubicBezTo>
                  <a:cubicBezTo>
                    <a:pt x="25986" y="20519"/>
                    <a:pt x="26172" y="20574"/>
                    <a:pt x="26346" y="20574"/>
                  </a:cubicBezTo>
                  <a:cubicBezTo>
                    <a:pt x="27216" y="20574"/>
                    <a:pt x="27791" y="19216"/>
                    <a:pt x="26851" y="18590"/>
                  </a:cubicBezTo>
                  <a:cubicBezTo>
                    <a:pt x="18405" y="12850"/>
                    <a:pt x="10334" y="6560"/>
                    <a:pt x="2314" y="244"/>
                  </a:cubicBezTo>
                  <a:cubicBezTo>
                    <a:pt x="2097" y="73"/>
                    <a:pt x="1861" y="0"/>
                    <a:pt x="16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3">
              <a:extLst>
                <a:ext uri="{FF2B5EF4-FFF2-40B4-BE49-F238E27FC236}">
                  <a16:creationId xmlns:a16="http://schemas.microsoft.com/office/drawing/2014/main" id="{609D06EA-58D8-4C33-7F01-69132D11F7CF}"/>
                </a:ext>
              </a:extLst>
            </p:cNvPr>
            <p:cNvSpPr/>
            <p:nvPr/>
          </p:nvSpPr>
          <p:spPr>
            <a:xfrm>
              <a:off x="3675162" y="1628963"/>
              <a:ext cx="421090" cy="293525"/>
            </a:xfrm>
            <a:custGeom>
              <a:avLst/>
              <a:gdLst/>
              <a:ahLst/>
              <a:cxnLst/>
              <a:rect l="l" t="t" r="r" b="b"/>
              <a:pathLst>
                <a:path w="19522" h="13608" extrusionOk="0">
                  <a:moveTo>
                    <a:pt x="1513" y="0"/>
                  </a:moveTo>
                  <a:cubicBezTo>
                    <a:pt x="605" y="0"/>
                    <a:pt x="0" y="1381"/>
                    <a:pt x="976" y="1954"/>
                  </a:cubicBezTo>
                  <a:cubicBezTo>
                    <a:pt x="6791" y="5313"/>
                    <a:pt x="11653" y="10074"/>
                    <a:pt x="17493" y="13458"/>
                  </a:cubicBezTo>
                  <a:cubicBezTo>
                    <a:pt x="17670" y="13562"/>
                    <a:pt x="17844" y="13607"/>
                    <a:pt x="18009" y="13607"/>
                  </a:cubicBezTo>
                  <a:cubicBezTo>
                    <a:pt x="18917" y="13607"/>
                    <a:pt x="19521" y="12226"/>
                    <a:pt x="18545" y="11653"/>
                  </a:cubicBezTo>
                  <a:cubicBezTo>
                    <a:pt x="12706" y="8270"/>
                    <a:pt x="7869" y="3508"/>
                    <a:pt x="2029" y="150"/>
                  </a:cubicBezTo>
                  <a:cubicBezTo>
                    <a:pt x="1852" y="46"/>
                    <a:pt x="1677" y="0"/>
                    <a:pt x="1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3">
              <a:extLst>
                <a:ext uri="{FF2B5EF4-FFF2-40B4-BE49-F238E27FC236}">
                  <a16:creationId xmlns:a16="http://schemas.microsoft.com/office/drawing/2014/main" id="{1C8CA864-E9D8-A54D-15F5-BB750C6EB5B1}"/>
                </a:ext>
              </a:extLst>
            </p:cNvPr>
            <p:cNvSpPr/>
            <p:nvPr/>
          </p:nvSpPr>
          <p:spPr>
            <a:xfrm>
              <a:off x="3949565" y="1215655"/>
              <a:ext cx="69053" cy="731585"/>
            </a:xfrm>
            <a:custGeom>
              <a:avLst/>
              <a:gdLst/>
              <a:ahLst/>
              <a:cxnLst/>
              <a:rect l="l" t="t" r="r" b="b"/>
              <a:pathLst>
                <a:path w="2607" h="27620" extrusionOk="0">
                  <a:moveTo>
                    <a:pt x="2506" y="1"/>
                  </a:moveTo>
                  <a:lnTo>
                    <a:pt x="0" y="51"/>
                  </a:lnTo>
                  <a:cubicBezTo>
                    <a:pt x="75" y="3209"/>
                    <a:pt x="100" y="6341"/>
                    <a:pt x="100" y="9449"/>
                  </a:cubicBezTo>
                  <a:cubicBezTo>
                    <a:pt x="100" y="15665"/>
                    <a:pt x="0" y="21780"/>
                    <a:pt x="0" y="27620"/>
                  </a:cubicBezTo>
                  <a:lnTo>
                    <a:pt x="2506" y="27620"/>
                  </a:lnTo>
                  <a:cubicBezTo>
                    <a:pt x="2506" y="21805"/>
                    <a:pt x="2607" y="15690"/>
                    <a:pt x="2607" y="9449"/>
                  </a:cubicBezTo>
                  <a:cubicBezTo>
                    <a:pt x="2607" y="6316"/>
                    <a:pt x="2582" y="3158"/>
                    <a:pt x="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3">
              <a:extLst>
                <a:ext uri="{FF2B5EF4-FFF2-40B4-BE49-F238E27FC236}">
                  <a16:creationId xmlns:a16="http://schemas.microsoft.com/office/drawing/2014/main" id="{9E9CE9A3-58C4-66AA-0D92-96872486324C}"/>
                </a:ext>
              </a:extLst>
            </p:cNvPr>
            <p:cNvSpPr/>
            <p:nvPr/>
          </p:nvSpPr>
          <p:spPr>
            <a:xfrm>
              <a:off x="3669388" y="1501130"/>
              <a:ext cx="1009094" cy="66404"/>
            </a:xfrm>
            <a:custGeom>
              <a:avLst/>
              <a:gdLst/>
              <a:ahLst/>
              <a:cxnLst/>
              <a:rect l="l" t="t" r="r" b="b"/>
              <a:pathLst>
                <a:path w="38097" h="2507" extrusionOk="0">
                  <a:moveTo>
                    <a:pt x="1" y="1"/>
                  </a:moveTo>
                  <a:lnTo>
                    <a:pt x="1" y="2507"/>
                  </a:lnTo>
                  <a:lnTo>
                    <a:pt x="38096" y="2507"/>
                  </a:lnTo>
                  <a:lnTo>
                    <a:pt x="380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3">
              <a:extLst>
                <a:ext uri="{FF2B5EF4-FFF2-40B4-BE49-F238E27FC236}">
                  <a16:creationId xmlns:a16="http://schemas.microsoft.com/office/drawing/2014/main" id="{379556D6-5E52-5956-369D-986BBA481481}"/>
                </a:ext>
              </a:extLst>
            </p:cNvPr>
            <p:cNvSpPr/>
            <p:nvPr/>
          </p:nvSpPr>
          <p:spPr>
            <a:xfrm>
              <a:off x="3740432" y="971531"/>
              <a:ext cx="456750" cy="286701"/>
            </a:xfrm>
            <a:custGeom>
              <a:avLst/>
              <a:gdLst/>
              <a:ahLst/>
              <a:cxnLst/>
              <a:rect l="l" t="t" r="r" b="b"/>
              <a:pathLst>
                <a:path w="17244" h="10824" extrusionOk="0">
                  <a:moveTo>
                    <a:pt x="3713" y="2250"/>
                  </a:moveTo>
                  <a:cubicBezTo>
                    <a:pt x="3889" y="2250"/>
                    <a:pt x="4088" y="2289"/>
                    <a:pt x="4311" y="2374"/>
                  </a:cubicBezTo>
                  <a:cubicBezTo>
                    <a:pt x="4612" y="2525"/>
                    <a:pt x="4963" y="2775"/>
                    <a:pt x="5289" y="3076"/>
                  </a:cubicBezTo>
                  <a:cubicBezTo>
                    <a:pt x="5589" y="3377"/>
                    <a:pt x="5890" y="3753"/>
                    <a:pt x="6141" y="4129"/>
                  </a:cubicBezTo>
                  <a:cubicBezTo>
                    <a:pt x="6667" y="4931"/>
                    <a:pt x="7093" y="5833"/>
                    <a:pt x="7394" y="6760"/>
                  </a:cubicBezTo>
                  <a:cubicBezTo>
                    <a:pt x="7689" y="7694"/>
                    <a:pt x="7863" y="8651"/>
                    <a:pt x="7941" y="9609"/>
                  </a:cubicBezTo>
                  <a:lnTo>
                    <a:pt x="7941" y="9609"/>
                  </a:lnTo>
                  <a:cubicBezTo>
                    <a:pt x="7338" y="9396"/>
                    <a:pt x="6751" y="9156"/>
                    <a:pt x="6191" y="8891"/>
                  </a:cubicBezTo>
                  <a:cubicBezTo>
                    <a:pt x="5213" y="8440"/>
                    <a:pt x="4286" y="7888"/>
                    <a:pt x="3509" y="7262"/>
                  </a:cubicBezTo>
                  <a:cubicBezTo>
                    <a:pt x="3133" y="6936"/>
                    <a:pt x="2757" y="6585"/>
                    <a:pt x="2482" y="6209"/>
                  </a:cubicBezTo>
                  <a:cubicBezTo>
                    <a:pt x="2206" y="5858"/>
                    <a:pt x="2030" y="5457"/>
                    <a:pt x="1955" y="5106"/>
                  </a:cubicBezTo>
                  <a:cubicBezTo>
                    <a:pt x="1880" y="4730"/>
                    <a:pt x="1930" y="4379"/>
                    <a:pt x="2080" y="4029"/>
                  </a:cubicBezTo>
                  <a:lnTo>
                    <a:pt x="2231" y="3678"/>
                  </a:lnTo>
                  <a:cubicBezTo>
                    <a:pt x="2281" y="3577"/>
                    <a:pt x="2306" y="3502"/>
                    <a:pt x="2381" y="3402"/>
                  </a:cubicBezTo>
                  <a:cubicBezTo>
                    <a:pt x="2482" y="3202"/>
                    <a:pt x="2607" y="3001"/>
                    <a:pt x="2732" y="2851"/>
                  </a:cubicBezTo>
                  <a:cubicBezTo>
                    <a:pt x="2958" y="2550"/>
                    <a:pt x="3233" y="2349"/>
                    <a:pt x="3484" y="2274"/>
                  </a:cubicBezTo>
                  <a:cubicBezTo>
                    <a:pt x="3555" y="2258"/>
                    <a:pt x="3632" y="2250"/>
                    <a:pt x="3713" y="2250"/>
                  </a:cubicBezTo>
                  <a:close/>
                  <a:moveTo>
                    <a:pt x="14086" y="2274"/>
                  </a:moveTo>
                  <a:cubicBezTo>
                    <a:pt x="14261" y="2274"/>
                    <a:pt x="14512" y="2425"/>
                    <a:pt x="14787" y="2675"/>
                  </a:cubicBezTo>
                  <a:cubicBezTo>
                    <a:pt x="14837" y="2750"/>
                    <a:pt x="14913" y="2801"/>
                    <a:pt x="14988" y="2926"/>
                  </a:cubicBezTo>
                  <a:lnTo>
                    <a:pt x="15113" y="3051"/>
                  </a:lnTo>
                  <a:cubicBezTo>
                    <a:pt x="15163" y="3101"/>
                    <a:pt x="15163" y="3126"/>
                    <a:pt x="15188" y="3151"/>
                  </a:cubicBezTo>
                  <a:lnTo>
                    <a:pt x="15238" y="3227"/>
                  </a:lnTo>
                  <a:lnTo>
                    <a:pt x="15314" y="3352"/>
                  </a:lnTo>
                  <a:cubicBezTo>
                    <a:pt x="15339" y="3427"/>
                    <a:pt x="15364" y="3502"/>
                    <a:pt x="15414" y="3577"/>
                  </a:cubicBezTo>
                  <a:cubicBezTo>
                    <a:pt x="15514" y="3878"/>
                    <a:pt x="15539" y="4229"/>
                    <a:pt x="15489" y="4630"/>
                  </a:cubicBezTo>
                  <a:cubicBezTo>
                    <a:pt x="15364" y="5382"/>
                    <a:pt x="14888" y="6209"/>
                    <a:pt x="14286" y="6911"/>
                  </a:cubicBezTo>
                  <a:cubicBezTo>
                    <a:pt x="13710" y="7638"/>
                    <a:pt x="12958" y="8264"/>
                    <a:pt x="12181" y="8841"/>
                  </a:cubicBezTo>
                  <a:cubicBezTo>
                    <a:pt x="11632" y="9218"/>
                    <a:pt x="11049" y="9548"/>
                    <a:pt x="10430" y="9823"/>
                  </a:cubicBezTo>
                  <a:lnTo>
                    <a:pt x="10430" y="9823"/>
                  </a:lnTo>
                  <a:cubicBezTo>
                    <a:pt x="10440" y="9772"/>
                    <a:pt x="10448" y="9721"/>
                    <a:pt x="10451" y="9668"/>
                  </a:cubicBezTo>
                  <a:cubicBezTo>
                    <a:pt x="10502" y="8816"/>
                    <a:pt x="10702" y="7913"/>
                    <a:pt x="10953" y="7036"/>
                  </a:cubicBezTo>
                  <a:cubicBezTo>
                    <a:pt x="11203" y="6159"/>
                    <a:pt x="11554" y="5282"/>
                    <a:pt x="11955" y="4480"/>
                  </a:cubicBezTo>
                  <a:cubicBezTo>
                    <a:pt x="12181" y="4104"/>
                    <a:pt x="12406" y="3728"/>
                    <a:pt x="12657" y="3377"/>
                  </a:cubicBezTo>
                  <a:cubicBezTo>
                    <a:pt x="12908" y="3026"/>
                    <a:pt x="13183" y="2750"/>
                    <a:pt x="13434" y="2550"/>
                  </a:cubicBezTo>
                  <a:cubicBezTo>
                    <a:pt x="13710" y="2349"/>
                    <a:pt x="13935" y="2274"/>
                    <a:pt x="14086" y="2274"/>
                  </a:cubicBezTo>
                  <a:close/>
                  <a:moveTo>
                    <a:pt x="3862" y="0"/>
                  </a:moveTo>
                  <a:cubicBezTo>
                    <a:pt x="3493" y="0"/>
                    <a:pt x="3115" y="60"/>
                    <a:pt x="2757" y="194"/>
                  </a:cubicBezTo>
                  <a:cubicBezTo>
                    <a:pt x="1955" y="495"/>
                    <a:pt x="1379" y="1071"/>
                    <a:pt x="1003" y="1648"/>
                  </a:cubicBezTo>
                  <a:cubicBezTo>
                    <a:pt x="827" y="1948"/>
                    <a:pt x="677" y="2224"/>
                    <a:pt x="552" y="2525"/>
                  </a:cubicBezTo>
                  <a:cubicBezTo>
                    <a:pt x="476" y="2675"/>
                    <a:pt x="426" y="2851"/>
                    <a:pt x="351" y="2976"/>
                  </a:cubicBezTo>
                  <a:lnTo>
                    <a:pt x="301" y="3176"/>
                  </a:lnTo>
                  <a:lnTo>
                    <a:pt x="226" y="3402"/>
                  </a:lnTo>
                  <a:cubicBezTo>
                    <a:pt x="0" y="4079"/>
                    <a:pt x="0" y="4881"/>
                    <a:pt x="226" y="5557"/>
                  </a:cubicBezTo>
                  <a:cubicBezTo>
                    <a:pt x="451" y="6259"/>
                    <a:pt x="852" y="6811"/>
                    <a:pt x="1304" y="7262"/>
                  </a:cubicBezTo>
                  <a:cubicBezTo>
                    <a:pt x="1755" y="7713"/>
                    <a:pt x="2231" y="8064"/>
                    <a:pt x="2757" y="8364"/>
                  </a:cubicBezTo>
                  <a:cubicBezTo>
                    <a:pt x="3760" y="8966"/>
                    <a:pt x="4837" y="9342"/>
                    <a:pt x="5940" y="9618"/>
                  </a:cubicBezTo>
                  <a:cubicBezTo>
                    <a:pt x="6621" y="9776"/>
                    <a:pt x="7312" y="9894"/>
                    <a:pt x="8007" y="9960"/>
                  </a:cubicBezTo>
                  <a:lnTo>
                    <a:pt x="8007" y="9960"/>
                  </a:lnTo>
                  <a:cubicBezTo>
                    <a:pt x="8169" y="10436"/>
                    <a:pt x="8592" y="10799"/>
                    <a:pt x="9123" y="10821"/>
                  </a:cubicBezTo>
                  <a:cubicBezTo>
                    <a:pt x="9153" y="10823"/>
                    <a:pt x="9183" y="10824"/>
                    <a:pt x="9212" y="10824"/>
                  </a:cubicBezTo>
                  <a:cubicBezTo>
                    <a:pt x="9708" y="10824"/>
                    <a:pt x="10152" y="10517"/>
                    <a:pt x="10348" y="10078"/>
                  </a:cubicBezTo>
                  <a:lnTo>
                    <a:pt x="10348" y="10078"/>
                  </a:lnTo>
                  <a:cubicBezTo>
                    <a:pt x="11080" y="9950"/>
                    <a:pt x="11801" y="9705"/>
                    <a:pt x="12482" y="9392"/>
                  </a:cubicBezTo>
                  <a:cubicBezTo>
                    <a:pt x="13434" y="8991"/>
                    <a:pt x="14311" y="8415"/>
                    <a:pt x="15113" y="7738"/>
                  </a:cubicBezTo>
                  <a:cubicBezTo>
                    <a:pt x="15514" y="7387"/>
                    <a:pt x="15890" y="6986"/>
                    <a:pt x="16216" y="6535"/>
                  </a:cubicBezTo>
                  <a:cubicBezTo>
                    <a:pt x="16567" y="6084"/>
                    <a:pt x="16842" y="5582"/>
                    <a:pt x="17018" y="5006"/>
                  </a:cubicBezTo>
                  <a:cubicBezTo>
                    <a:pt x="17193" y="4430"/>
                    <a:pt x="17243" y="3753"/>
                    <a:pt x="17093" y="3101"/>
                  </a:cubicBezTo>
                  <a:cubicBezTo>
                    <a:pt x="17043" y="2926"/>
                    <a:pt x="16993" y="2775"/>
                    <a:pt x="16943" y="2625"/>
                  </a:cubicBezTo>
                  <a:lnTo>
                    <a:pt x="16842" y="2399"/>
                  </a:lnTo>
                  <a:lnTo>
                    <a:pt x="16717" y="2149"/>
                  </a:lnTo>
                  <a:cubicBezTo>
                    <a:pt x="16667" y="2099"/>
                    <a:pt x="16617" y="1998"/>
                    <a:pt x="16567" y="1948"/>
                  </a:cubicBezTo>
                  <a:lnTo>
                    <a:pt x="16467" y="1798"/>
                  </a:lnTo>
                  <a:cubicBezTo>
                    <a:pt x="16416" y="1698"/>
                    <a:pt x="16316" y="1547"/>
                    <a:pt x="16216" y="1447"/>
                  </a:cubicBezTo>
                  <a:cubicBezTo>
                    <a:pt x="16015" y="1196"/>
                    <a:pt x="15790" y="946"/>
                    <a:pt x="15489" y="745"/>
                  </a:cubicBezTo>
                  <a:cubicBezTo>
                    <a:pt x="15188" y="545"/>
                    <a:pt x="14837" y="344"/>
                    <a:pt x="14436" y="269"/>
                  </a:cubicBezTo>
                  <a:cubicBezTo>
                    <a:pt x="14278" y="240"/>
                    <a:pt x="14116" y="225"/>
                    <a:pt x="13955" y="225"/>
                  </a:cubicBezTo>
                  <a:cubicBezTo>
                    <a:pt x="13707" y="225"/>
                    <a:pt x="13461" y="259"/>
                    <a:pt x="13233" y="319"/>
                  </a:cubicBezTo>
                  <a:cubicBezTo>
                    <a:pt x="12857" y="420"/>
                    <a:pt x="12532" y="570"/>
                    <a:pt x="12256" y="745"/>
                  </a:cubicBezTo>
                  <a:cubicBezTo>
                    <a:pt x="11705" y="1121"/>
                    <a:pt x="11279" y="1547"/>
                    <a:pt x="10903" y="1973"/>
                  </a:cubicBezTo>
                  <a:cubicBezTo>
                    <a:pt x="10527" y="2425"/>
                    <a:pt x="10226" y="2876"/>
                    <a:pt x="9950" y="3352"/>
                  </a:cubicBezTo>
                  <a:cubicBezTo>
                    <a:pt x="9683" y="3782"/>
                    <a:pt x="9448" y="4227"/>
                    <a:pt x="9241" y="4682"/>
                  </a:cubicBezTo>
                  <a:lnTo>
                    <a:pt x="9241" y="4682"/>
                  </a:lnTo>
                  <a:cubicBezTo>
                    <a:pt x="8937" y="4012"/>
                    <a:pt x="8574" y="3363"/>
                    <a:pt x="8146" y="2750"/>
                  </a:cubicBezTo>
                  <a:cubicBezTo>
                    <a:pt x="7770" y="2249"/>
                    <a:pt x="7369" y="1773"/>
                    <a:pt x="6893" y="1347"/>
                  </a:cubicBezTo>
                  <a:cubicBezTo>
                    <a:pt x="6391" y="896"/>
                    <a:pt x="5840" y="495"/>
                    <a:pt x="5138" y="244"/>
                  </a:cubicBezTo>
                  <a:cubicBezTo>
                    <a:pt x="4764" y="92"/>
                    <a:pt x="4320" y="0"/>
                    <a:pt x="3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3">
              <a:extLst>
                <a:ext uri="{FF2B5EF4-FFF2-40B4-BE49-F238E27FC236}">
                  <a16:creationId xmlns:a16="http://schemas.microsoft.com/office/drawing/2014/main" id="{56FAEE2C-348C-4B44-9A6F-8D24D97394B3}"/>
                </a:ext>
              </a:extLst>
            </p:cNvPr>
            <p:cNvSpPr/>
            <p:nvPr/>
          </p:nvSpPr>
          <p:spPr>
            <a:xfrm>
              <a:off x="3824085" y="1220318"/>
              <a:ext cx="172619" cy="231024"/>
            </a:xfrm>
            <a:custGeom>
              <a:avLst/>
              <a:gdLst/>
              <a:ahLst/>
              <a:cxnLst/>
              <a:rect l="l" t="t" r="r" b="b"/>
              <a:pathLst>
                <a:path w="6517" h="8722" extrusionOk="0">
                  <a:moveTo>
                    <a:pt x="4862" y="0"/>
                  </a:moveTo>
                  <a:cubicBezTo>
                    <a:pt x="2907" y="2506"/>
                    <a:pt x="1529" y="5263"/>
                    <a:pt x="0" y="7594"/>
                  </a:cubicBezTo>
                  <a:lnTo>
                    <a:pt x="1755" y="8722"/>
                  </a:lnTo>
                  <a:cubicBezTo>
                    <a:pt x="3359" y="6266"/>
                    <a:pt x="4712" y="3584"/>
                    <a:pt x="6517" y="1278"/>
                  </a:cubicBezTo>
                  <a:lnTo>
                    <a:pt x="48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3">
              <a:extLst>
                <a:ext uri="{FF2B5EF4-FFF2-40B4-BE49-F238E27FC236}">
                  <a16:creationId xmlns:a16="http://schemas.microsoft.com/office/drawing/2014/main" id="{D7D96F0B-4ABC-CD9F-5F69-3C5A16084E18}"/>
                </a:ext>
              </a:extLst>
            </p:cNvPr>
            <p:cNvSpPr/>
            <p:nvPr/>
          </p:nvSpPr>
          <p:spPr>
            <a:xfrm>
              <a:off x="3971472" y="1218304"/>
              <a:ext cx="244321" cy="223740"/>
            </a:xfrm>
            <a:custGeom>
              <a:avLst/>
              <a:gdLst/>
              <a:ahLst/>
              <a:cxnLst/>
              <a:rect l="l" t="t" r="r" b="b"/>
              <a:pathLst>
                <a:path w="9224" h="8447" extrusionOk="0">
                  <a:moveTo>
                    <a:pt x="1504" y="1"/>
                  </a:moveTo>
                  <a:lnTo>
                    <a:pt x="0" y="1429"/>
                  </a:lnTo>
                  <a:cubicBezTo>
                    <a:pt x="2456" y="3986"/>
                    <a:pt x="5213" y="6317"/>
                    <a:pt x="7945" y="8447"/>
                  </a:cubicBezTo>
                  <a:lnTo>
                    <a:pt x="9223" y="6768"/>
                  </a:lnTo>
                  <a:cubicBezTo>
                    <a:pt x="6542" y="4713"/>
                    <a:pt x="3860" y="2457"/>
                    <a:pt x="1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7" name="Google Shape;1277;p43">
              <a:extLst>
                <a:ext uri="{FF2B5EF4-FFF2-40B4-BE49-F238E27FC236}">
                  <a16:creationId xmlns:a16="http://schemas.microsoft.com/office/drawing/2014/main" id="{2298CB5F-A55D-80C3-AD7A-94060D3D4FEC}"/>
                </a:ext>
              </a:extLst>
            </p:cNvPr>
            <p:cNvGrpSpPr/>
            <p:nvPr/>
          </p:nvGrpSpPr>
          <p:grpSpPr>
            <a:xfrm rot="577178">
              <a:off x="2963267" y="886228"/>
              <a:ext cx="386345" cy="416443"/>
              <a:chOff x="1952634" y="2073343"/>
              <a:chExt cx="386360" cy="416460"/>
            </a:xfrm>
          </p:grpSpPr>
          <p:sp>
            <p:nvSpPr>
              <p:cNvPr id="1278" name="Google Shape;1278;p43">
                <a:extLst>
                  <a:ext uri="{FF2B5EF4-FFF2-40B4-BE49-F238E27FC236}">
                    <a16:creationId xmlns:a16="http://schemas.microsoft.com/office/drawing/2014/main" id="{EEE14E98-4E16-F802-C583-827252E6B349}"/>
                  </a:ext>
                </a:extLst>
              </p:cNvPr>
              <p:cNvSpPr/>
              <p:nvPr/>
            </p:nvSpPr>
            <p:spPr>
              <a:xfrm>
                <a:off x="2127835" y="2073343"/>
                <a:ext cx="211160" cy="322648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3">
                <a:extLst>
                  <a:ext uri="{FF2B5EF4-FFF2-40B4-BE49-F238E27FC236}">
                    <a16:creationId xmlns:a16="http://schemas.microsoft.com/office/drawing/2014/main" id="{7163C51E-D459-ACBF-6B00-C9FE968C4E92}"/>
                  </a:ext>
                </a:extLst>
              </p:cNvPr>
              <p:cNvSpPr/>
              <p:nvPr/>
            </p:nvSpPr>
            <p:spPr>
              <a:xfrm rot="-3146850">
                <a:off x="1960538" y="2101836"/>
                <a:ext cx="107859" cy="73062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362" extrusionOk="0">
                    <a:moveTo>
                      <a:pt x="1668" y="1"/>
                    </a:moveTo>
                    <a:cubicBezTo>
                      <a:pt x="193" y="1"/>
                      <a:pt x="0" y="2361"/>
                      <a:pt x="1883" y="2361"/>
                    </a:cubicBezTo>
                    <a:cubicBezTo>
                      <a:pt x="3311" y="2361"/>
                      <a:pt x="3487" y="56"/>
                      <a:pt x="1783" y="5"/>
                    </a:cubicBezTo>
                    <a:cubicBezTo>
                      <a:pt x="1744" y="2"/>
                      <a:pt x="1706" y="1"/>
                      <a:pt x="1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3">
                <a:extLst>
                  <a:ext uri="{FF2B5EF4-FFF2-40B4-BE49-F238E27FC236}">
                    <a16:creationId xmlns:a16="http://schemas.microsoft.com/office/drawing/2014/main" id="{217D0504-1C31-9E06-A94F-96F042B3EBC8}"/>
                  </a:ext>
                </a:extLst>
              </p:cNvPr>
              <p:cNvSpPr/>
              <p:nvPr/>
            </p:nvSpPr>
            <p:spPr>
              <a:xfrm rot="-3147129">
                <a:off x="2194511" y="2416551"/>
                <a:ext cx="77802" cy="5270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362" extrusionOk="0">
                    <a:moveTo>
                      <a:pt x="1668" y="1"/>
                    </a:moveTo>
                    <a:cubicBezTo>
                      <a:pt x="193" y="1"/>
                      <a:pt x="0" y="2361"/>
                      <a:pt x="1883" y="2361"/>
                    </a:cubicBezTo>
                    <a:cubicBezTo>
                      <a:pt x="3311" y="2361"/>
                      <a:pt x="3487" y="56"/>
                      <a:pt x="1783" y="5"/>
                    </a:cubicBezTo>
                    <a:cubicBezTo>
                      <a:pt x="1744" y="2"/>
                      <a:pt x="1706" y="1"/>
                      <a:pt x="1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0807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DC45BBEB-D5A2-23FB-3D13-B88E0BB76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2" name="Google Shape;1712;p52">
            <a:extLst>
              <a:ext uri="{FF2B5EF4-FFF2-40B4-BE49-F238E27FC236}">
                <a16:creationId xmlns:a16="http://schemas.microsoft.com/office/drawing/2014/main" id="{7EB6F9A4-A6F5-7C5F-9864-28CCB65149F6}"/>
              </a:ext>
            </a:extLst>
          </p:cNvPr>
          <p:cNvGrpSpPr/>
          <p:nvPr/>
        </p:nvGrpSpPr>
        <p:grpSpPr>
          <a:xfrm rot="633311">
            <a:off x="8127707" y="111799"/>
            <a:ext cx="716280" cy="794279"/>
            <a:chOff x="9341035" y="120303"/>
            <a:chExt cx="1721019" cy="1699630"/>
          </a:xfrm>
        </p:grpSpPr>
        <p:sp>
          <p:nvSpPr>
            <p:cNvPr id="1713" name="Google Shape;1713;p52">
              <a:extLst>
                <a:ext uri="{FF2B5EF4-FFF2-40B4-BE49-F238E27FC236}">
                  <a16:creationId xmlns:a16="http://schemas.microsoft.com/office/drawing/2014/main" id="{8AFBD43D-408F-249C-1C01-1962F095C787}"/>
                </a:ext>
              </a:extLst>
            </p:cNvPr>
            <p:cNvSpPr/>
            <p:nvPr/>
          </p:nvSpPr>
          <p:spPr>
            <a:xfrm rot="1100226">
              <a:off x="9696227" y="380362"/>
              <a:ext cx="1243721" cy="976977"/>
            </a:xfrm>
            <a:custGeom>
              <a:avLst/>
              <a:gdLst/>
              <a:ahLst/>
              <a:cxnLst/>
              <a:rect l="l" t="t" r="r" b="b"/>
              <a:pathLst>
                <a:path w="49750" h="39080" extrusionOk="0">
                  <a:moveTo>
                    <a:pt x="25442" y="0"/>
                  </a:moveTo>
                  <a:cubicBezTo>
                    <a:pt x="24313" y="0"/>
                    <a:pt x="23159" y="104"/>
                    <a:pt x="21980" y="314"/>
                  </a:cubicBezTo>
                  <a:cubicBezTo>
                    <a:pt x="251" y="4549"/>
                    <a:pt x="0" y="30915"/>
                    <a:pt x="0" y="30915"/>
                  </a:cubicBezTo>
                  <a:cubicBezTo>
                    <a:pt x="0" y="30915"/>
                    <a:pt x="4300" y="39080"/>
                    <a:pt x="18640" y="39080"/>
                  </a:cubicBezTo>
                  <a:cubicBezTo>
                    <a:pt x="26058" y="39080"/>
                    <a:pt x="36163" y="36895"/>
                    <a:pt x="49750" y="30264"/>
                  </a:cubicBezTo>
                  <a:cubicBezTo>
                    <a:pt x="46384" y="11534"/>
                    <a:pt x="37370" y="0"/>
                    <a:pt x="25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2">
              <a:extLst>
                <a:ext uri="{FF2B5EF4-FFF2-40B4-BE49-F238E27FC236}">
                  <a16:creationId xmlns:a16="http://schemas.microsoft.com/office/drawing/2014/main" id="{B9AD6458-3CA6-282E-743B-0176A4B310F8}"/>
                </a:ext>
              </a:extLst>
            </p:cNvPr>
            <p:cNvSpPr/>
            <p:nvPr/>
          </p:nvSpPr>
          <p:spPr>
            <a:xfrm rot="1100226">
              <a:off x="9844172" y="314949"/>
              <a:ext cx="418565" cy="934203"/>
            </a:xfrm>
            <a:custGeom>
              <a:avLst/>
              <a:gdLst/>
              <a:ahLst/>
              <a:cxnLst/>
              <a:rect l="l" t="t" r="r" b="b"/>
              <a:pathLst>
                <a:path w="16743" h="37369" extrusionOk="0">
                  <a:moveTo>
                    <a:pt x="16642" y="0"/>
                  </a:moveTo>
                  <a:cubicBezTo>
                    <a:pt x="12031" y="0"/>
                    <a:pt x="9123" y="4587"/>
                    <a:pt x="7444" y="8346"/>
                  </a:cubicBezTo>
                  <a:cubicBezTo>
                    <a:pt x="4462" y="16968"/>
                    <a:pt x="1204" y="25865"/>
                    <a:pt x="1" y="35013"/>
                  </a:cubicBezTo>
                  <a:cubicBezTo>
                    <a:pt x="1580" y="35940"/>
                    <a:pt x="3534" y="36767"/>
                    <a:pt x="5966" y="37369"/>
                  </a:cubicBezTo>
                  <a:cubicBezTo>
                    <a:pt x="7996" y="25088"/>
                    <a:pt x="7093" y="9900"/>
                    <a:pt x="16467" y="952"/>
                  </a:cubicBezTo>
                  <a:cubicBezTo>
                    <a:pt x="16567" y="877"/>
                    <a:pt x="16642" y="777"/>
                    <a:pt x="16743" y="702"/>
                  </a:cubicBezTo>
                  <a:cubicBezTo>
                    <a:pt x="16717" y="451"/>
                    <a:pt x="16667" y="226"/>
                    <a:pt x="16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2">
              <a:extLst>
                <a:ext uri="{FF2B5EF4-FFF2-40B4-BE49-F238E27FC236}">
                  <a16:creationId xmlns:a16="http://schemas.microsoft.com/office/drawing/2014/main" id="{74F06457-78EF-CDBD-5D68-D0034C21466C}"/>
                </a:ext>
              </a:extLst>
            </p:cNvPr>
            <p:cNvSpPr/>
            <p:nvPr/>
          </p:nvSpPr>
          <p:spPr>
            <a:xfrm rot="1100226">
              <a:off x="9733627" y="301359"/>
              <a:ext cx="416040" cy="775707"/>
            </a:xfrm>
            <a:custGeom>
              <a:avLst/>
              <a:gdLst/>
              <a:ahLst/>
              <a:cxnLst/>
              <a:rect l="l" t="t" r="r" b="b"/>
              <a:pathLst>
                <a:path w="16642" h="31029" extrusionOk="0">
                  <a:moveTo>
                    <a:pt x="16642" y="1"/>
                  </a:moveTo>
                  <a:lnTo>
                    <a:pt x="16642" y="1"/>
                  </a:lnTo>
                  <a:cubicBezTo>
                    <a:pt x="201" y="7119"/>
                    <a:pt x="0" y="28973"/>
                    <a:pt x="0" y="28973"/>
                  </a:cubicBezTo>
                  <a:cubicBezTo>
                    <a:pt x="0" y="28973"/>
                    <a:pt x="451" y="29850"/>
                    <a:pt x="1579" y="31028"/>
                  </a:cubicBezTo>
                  <a:cubicBezTo>
                    <a:pt x="4136" y="19449"/>
                    <a:pt x="7243" y="6868"/>
                    <a:pt x="16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2">
              <a:extLst>
                <a:ext uri="{FF2B5EF4-FFF2-40B4-BE49-F238E27FC236}">
                  <a16:creationId xmlns:a16="http://schemas.microsoft.com/office/drawing/2014/main" id="{2859CC7B-144F-D82B-7545-059888701DF8}"/>
                </a:ext>
              </a:extLst>
            </p:cNvPr>
            <p:cNvSpPr/>
            <p:nvPr/>
          </p:nvSpPr>
          <p:spPr>
            <a:xfrm rot="1100226">
              <a:off x="10084218" y="387401"/>
              <a:ext cx="263794" cy="937028"/>
            </a:xfrm>
            <a:custGeom>
              <a:avLst/>
              <a:gdLst/>
              <a:ahLst/>
              <a:cxnLst/>
              <a:rect l="l" t="t" r="r" b="b"/>
              <a:pathLst>
                <a:path w="10552" h="37482" extrusionOk="0">
                  <a:moveTo>
                    <a:pt x="6542" y="1"/>
                  </a:moveTo>
                  <a:cubicBezTo>
                    <a:pt x="6441" y="76"/>
                    <a:pt x="6366" y="176"/>
                    <a:pt x="6266" y="251"/>
                  </a:cubicBezTo>
                  <a:cubicBezTo>
                    <a:pt x="3484" y="9274"/>
                    <a:pt x="2657" y="18272"/>
                    <a:pt x="1830" y="27695"/>
                  </a:cubicBezTo>
                  <a:cubicBezTo>
                    <a:pt x="1830" y="30201"/>
                    <a:pt x="577" y="32708"/>
                    <a:pt x="176" y="35640"/>
                  </a:cubicBezTo>
                  <a:cubicBezTo>
                    <a:pt x="75" y="36217"/>
                    <a:pt x="25" y="36793"/>
                    <a:pt x="0" y="37344"/>
                  </a:cubicBezTo>
                  <a:cubicBezTo>
                    <a:pt x="1003" y="37433"/>
                    <a:pt x="2059" y="37482"/>
                    <a:pt x="3174" y="37482"/>
                  </a:cubicBezTo>
                  <a:cubicBezTo>
                    <a:pt x="4596" y="37482"/>
                    <a:pt x="6115" y="37402"/>
                    <a:pt x="7745" y="37219"/>
                  </a:cubicBezTo>
                  <a:cubicBezTo>
                    <a:pt x="10552" y="24813"/>
                    <a:pt x="8446" y="12407"/>
                    <a:pt x="6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2">
              <a:extLst>
                <a:ext uri="{FF2B5EF4-FFF2-40B4-BE49-F238E27FC236}">
                  <a16:creationId xmlns:a16="http://schemas.microsoft.com/office/drawing/2014/main" id="{EEB177FE-7BA7-47C7-1A3A-401C0DC2309B}"/>
                </a:ext>
              </a:extLst>
            </p:cNvPr>
            <p:cNvSpPr/>
            <p:nvPr/>
          </p:nvSpPr>
          <p:spPr>
            <a:xfrm rot="1100226">
              <a:off x="10246160" y="414595"/>
              <a:ext cx="342117" cy="941728"/>
            </a:xfrm>
            <a:custGeom>
              <a:avLst/>
              <a:gdLst/>
              <a:ahLst/>
              <a:cxnLst/>
              <a:rect l="l" t="t" r="r" b="b"/>
              <a:pathLst>
                <a:path w="13685" h="37670" extrusionOk="0">
                  <a:moveTo>
                    <a:pt x="1780" y="0"/>
                  </a:moveTo>
                  <a:cubicBezTo>
                    <a:pt x="1203" y="50"/>
                    <a:pt x="602" y="100"/>
                    <a:pt x="0" y="226"/>
                  </a:cubicBezTo>
                  <a:cubicBezTo>
                    <a:pt x="4938" y="11704"/>
                    <a:pt x="7820" y="24837"/>
                    <a:pt x="7469" y="37669"/>
                  </a:cubicBezTo>
                  <a:cubicBezTo>
                    <a:pt x="9349" y="37243"/>
                    <a:pt x="11304" y="36692"/>
                    <a:pt x="13409" y="36040"/>
                  </a:cubicBezTo>
                  <a:cubicBezTo>
                    <a:pt x="13685" y="23308"/>
                    <a:pt x="9248" y="10376"/>
                    <a:pt x="1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2">
              <a:extLst>
                <a:ext uri="{FF2B5EF4-FFF2-40B4-BE49-F238E27FC236}">
                  <a16:creationId xmlns:a16="http://schemas.microsoft.com/office/drawing/2014/main" id="{8B31A952-1470-E557-19E4-A037EC432F71}"/>
                </a:ext>
              </a:extLst>
            </p:cNvPr>
            <p:cNvSpPr/>
            <p:nvPr/>
          </p:nvSpPr>
          <p:spPr>
            <a:xfrm rot="1100226">
              <a:off x="10328290" y="468098"/>
              <a:ext cx="528838" cy="851130"/>
            </a:xfrm>
            <a:custGeom>
              <a:avLst/>
              <a:gdLst/>
              <a:ahLst/>
              <a:cxnLst/>
              <a:rect l="l" t="t" r="r" b="b"/>
              <a:pathLst>
                <a:path w="21154" h="34046" extrusionOk="0">
                  <a:moveTo>
                    <a:pt x="560" y="0"/>
                  </a:moveTo>
                  <a:cubicBezTo>
                    <a:pt x="375" y="0"/>
                    <a:pt x="189" y="4"/>
                    <a:pt x="1" y="10"/>
                  </a:cubicBezTo>
                  <a:cubicBezTo>
                    <a:pt x="10001" y="5047"/>
                    <a:pt x="10903" y="16100"/>
                    <a:pt x="13660" y="26777"/>
                  </a:cubicBezTo>
                  <a:cubicBezTo>
                    <a:pt x="14086" y="28030"/>
                    <a:pt x="14913" y="30110"/>
                    <a:pt x="15339" y="31363"/>
                  </a:cubicBezTo>
                  <a:cubicBezTo>
                    <a:pt x="15665" y="32266"/>
                    <a:pt x="15941" y="33168"/>
                    <a:pt x="16166" y="34045"/>
                  </a:cubicBezTo>
                  <a:cubicBezTo>
                    <a:pt x="17770" y="33419"/>
                    <a:pt x="19450" y="32717"/>
                    <a:pt x="21154" y="31940"/>
                  </a:cubicBezTo>
                  <a:cubicBezTo>
                    <a:pt x="19675" y="18807"/>
                    <a:pt x="14888" y="5574"/>
                    <a:pt x="2181" y="85"/>
                  </a:cubicBezTo>
                  <a:cubicBezTo>
                    <a:pt x="1655" y="29"/>
                    <a:pt x="1115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2">
              <a:extLst>
                <a:ext uri="{FF2B5EF4-FFF2-40B4-BE49-F238E27FC236}">
                  <a16:creationId xmlns:a16="http://schemas.microsoft.com/office/drawing/2014/main" id="{BD25DF72-5CBF-E907-DA0A-029CE95E859A}"/>
                </a:ext>
              </a:extLst>
            </p:cNvPr>
            <p:cNvSpPr/>
            <p:nvPr/>
          </p:nvSpPr>
          <p:spPr>
            <a:xfrm rot="1100226">
              <a:off x="9393397" y="1003892"/>
              <a:ext cx="1562639" cy="585086"/>
            </a:xfrm>
            <a:custGeom>
              <a:avLst/>
              <a:gdLst/>
              <a:ahLst/>
              <a:cxnLst/>
              <a:rect l="l" t="t" r="r" b="b"/>
              <a:pathLst>
                <a:path w="62507" h="23404" extrusionOk="0">
                  <a:moveTo>
                    <a:pt x="55263" y="1"/>
                  </a:moveTo>
                  <a:cubicBezTo>
                    <a:pt x="55264" y="1"/>
                    <a:pt x="58296" y="3936"/>
                    <a:pt x="49775" y="7118"/>
                  </a:cubicBezTo>
                  <a:cubicBezTo>
                    <a:pt x="43371" y="9511"/>
                    <a:pt x="34009" y="10685"/>
                    <a:pt x="26496" y="10685"/>
                  </a:cubicBezTo>
                  <a:cubicBezTo>
                    <a:pt x="24012" y="10685"/>
                    <a:pt x="21730" y="10557"/>
                    <a:pt x="19825" y="10301"/>
                  </a:cubicBezTo>
                  <a:cubicBezTo>
                    <a:pt x="12155" y="9274"/>
                    <a:pt x="5865" y="7545"/>
                    <a:pt x="6566" y="3008"/>
                  </a:cubicBezTo>
                  <a:lnTo>
                    <a:pt x="6566" y="3008"/>
                  </a:lnTo>
                  <a:cubicBezTo>
                    <a:pt x="6566" y="3009"/>
                    <a:pt x="0" y="8322"/>
                    <a:pt x="4286" y="17369"/>
                  </a:cubicBezTo>
                  <a:cubicBezTo>
                    <a:pt x="7263" y="20803"/>
                    <a:pt x="15160" y="23404"/>
                    <a:pt x="26309" y="23404"/>
                  </a:cubicBezTo>
                  <a:cubicBezTo>
                    <a:pt x="29238" y="23404"/>
                    <a:pt x="32392" y="23224"/>
                    <a:pt x="35740" y="22833"/>
                  </a:cubicBezTo>
                  <a:cubicBezTo>
                    <a:pt x="51830" y="20953"/>
                    <a:pt x="59499" y="18171"/>
                    <a:pt x="61003" y="10026"/>
                  </a:cubicBezTo>
                  <a:cubicBezTo>
                    <a:pt x="62507" y="1881"/>
                    <a:pt x="55264" y="1"/>
                    <a:pt x="55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2">
              <a:extLst>
                <a:ext uri="{FF2B5EF4-FFF2-40B4-BE49-F238E27FC236}">
                  <a16:creationId xmlns:a16="http://schemas.microsoft.com/office/drawing/2014/main" id="{46D5F7BE-8BFE-E907-B34A-61DA319514CF}"/>
                </a:ext>
              </a:extLst>
            </p:cNvPr>
            <p:cNvSpPr/>
            <p:nvPr/>
          </p:nvSpPr>
          <p:spPr>
            <a:xfrm rot="1100226">
              <a:off x="10249215" y="173387"/>
              <a:ext cx="396016" cy="362792"/>
            </a:xfrm>
            <a:custGeom>
              <a:avLst/>
              <a:gdLst/>
              <a:ahLst/>
              <a:cxnLst/>
              <a:rect l="l" t="t" r="r" b="b"/>
              <a:pathLst>
                <a:path w="15841" h="14512" extrusionOk="0">
                  <a:moveTo>
                    <a:pt x="7921" y="1"/>
                  </a:moveTo>
                  <a:cubicBezTo>
                    <a:pt x="3535" y="1"/>
                    <a:pt x="1" y="3234"/>
                    <a:pt x="1" y="7269"/>
                  </a:cubicBezTo>
                  <a:cubicBezTo>
                    <a:pt x="1" y="11279"/>
                    <a:pt x="3535" y="14512"/>
                    <a:pt x="7921" y="14512"/>
                  </a:cubicBezTo>
                  <a:cubicBezTo>
                    <a:pt x="12307" y="14512"/>
                    <a:pt x="15840" y="11279"/>
                    <a:pt x="15840" y="7269"/>
                  </a:cubicBezTo>
                  <a:cubicBezTo>
                    <a:pt x="15840" y="3234"/>
                    <a:pt x="12307" y="1"/>
                    <a:pt x="7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2">
              <a:extLst>
                <a:ext uri="{FF2B5EF4-FFF2-40B4-BE49-F238E27FC236}">
                  <a16:creationId xmlns:a16="http://schemas.microsoft.com/office/drawing/2014/main" id="{C4325800-2606-0BCF-A0BC-9EB8750EE2F2}"/>
                </a:ext>
              </a:extLst>
            </p:cNvPr>
            <p:cNvSpPr/>
            <p:nvPr/>
          </p:nvSpPr>
          <p:spPr>
            <a:xfrm rot="1100226">
              <a:off x="9621459" y="975052"/>
              <a:ext cx="1216172" cy="258144"/>
            </a:xfrm>
            <a:custGeom>
              <a:avLst/>
              <a:gdLst/>
              <a:ahLst/>
              <a:cxnLst/>
              <a:rect l="l" t="t" r="r" b="b"/>
              <a:pathLst>
                <a:path w="48648" h="10326" extrusionOk="0">
                  <a:moveTo>
                    <a:pt x="48297" y="0"/>
                  </a:moveTo>
                  <a:cubicBezTo>
                    <a:pt x="48096" y="777"/>
                    <a:pt x="47645" y="1529"/>
                    <a:pt x="46993" y="2256"/>
                  </a:cubicBezTo>
                  <a:cubicBezTo>
                    <a:pt x="43359" y="6316"/>
                    <a:pt x="33234" y="8998"/>
                    <a:pt x="19951" y="9449"/>
                  </a:cubicBezTo>
                  <a:cubicBezTo>
                    <a:pt x="19381" y="9468"/>
                    <a:pt x="18827" y="9478"/>
                    <a:pt x="18288" y="9478"/>
                  </a:cubicBezTo>
                  <a:cubicBezTo>
                    <a:pt x="6428" y="9478"/>
                    <a:pt x="1661" y="4896"/>
                    <a:pt x="151" y="2882"/>
                  </a:cubicBezTo>
                  <a:cubicBezTo>
                    <a:pt x="76" y="3308"/>
                    <a:pt x="51" y="3709"/>
                    <a:pt x="1" y="4060"/>
                  </a:cubicBezTo>
                  <a:cubicBezTo>
                    <a:pt x="2056" y="6441"/>
                    <a:pt x="7118" y="10326"/>
                    <a:pt x="18246" y="10326"/>
                  </a:cubicBezTo>
                  <a:cubicBezTo>
                    <a:pt x="18798" y="10326"/>
                    <a:pt x="19374" y="10326"/>
                    <a:pt x="19976" y="10301"/>
                  </a:cubicBezTo>
                  <a:cubicBezTo>
                    <a:pt x="33685" y="9825"/>
                    <a:pt x="43760" y="7093"/>
                    <a:pt x="47620" y="2832"/>
                  </a:cubicBezTo>
                  <a:cubicBezTo>
                    <a:pt x="48046" y="2356"/>
                    <a:pt x="48372" y="1855"/>
                    <a:pt x="48647" y="1378"/>
                  </a:cubicBezTo>
                  <a:cubicBezTo>
                    <a:pt x="48522" y="902"/>
                    <a:pt x="48422" y="451"/>
                    <a:pt x="48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2">
              <a:extLst>
                <a:ext uri="{FF2B5EF4-FFF2-40B4-BE49-F238E27FC236}">
                  <a16:creationId xmlns:a16="http://schemas.microsoft.com/office/drawing/2014/main" id="{277CEB76-3E8A-E840-D260-61E243911668}"/>
                </a:ext>
              </a:extLst>
            </p:cNvPr>
            <p:cNvSpPr/>
            <p:nvPr/>
          </p:nvSpPr>
          <p:spPr>
            <a:xfrm rot="1100226">
              <a:off x="9650012" y="937208"/>
              <a:ext cx="1192347" cy="217445"/>
            </a:xfrm>
            <a:custGeom>
              <a:avLst/>
              <a:gdLst/>
              <a:ahLst/>
              <a:cxnLst/>
              <a:rect l="l" t="t" r="r" b="b"/>
              <a:pathLst>
                <a:path w="47695" h="8698" extrusionOk="0">
                  <a:moveTo>
                    <a:pt x="47469" y="1"/>
                  </a:moveTo>
                  <a:cubicBezTo>
                    <a:pt x="47144" y="176"/>
                    <a:pt x="46642" y="252"/>
                    <a:pt x="46116" y="327"/>
                  </a:cubicBezTo>
                  <a:cubicBezTo>
                    <a:pt x="45414" y="427"/>
                    <a:pt x="44587" y="527"/>
                    <a:pt x="43961" y="928"/>
                  </a:cubicBezTo>
                  <a:cubicBezTo>
                    <a:pt x="43459" y="1254"/>
                    <a:pt x="43159" y="1856"/>
                    <a:pt x="42808" y="2482"/>
                  </a:cubicBezTo>
                  <a:cubicBezTo>
                    <a:pt x="42457" y="3134"/>
                    <a:pt x="42081" y="3836"/>
                    <a:pt x="41530" y="4061"/>
                  </a:cubicBezTo>
                  <a:cubicBezTo>
                    <a:pt x="41412" y="4113"/>
                    <a:pt x="41275" y="4134"/>
                    <a:pt x="41124" y="4134"/>
                  </a:cubicBezTo>
                  <a:cubicBezTo>
                    <a:pt x="40757" y="4134"/>
                    <a:pt x="40304" y="4010"/>
                    <a:pt x="39825" y="3886"/>
                  </a:cubicBezTo>
                  <a:cubicBezTo>
                    <a:pt x="39279" y="3745"/>
                    <a:pt x="38719" y="3591"/>
                    <a:pt x="38183" y="3591"/>
                  </a:cubicBezTo>
                  <a:cubicBezTo>
                    <a:pt x="37957" y="3591"/>
                    <a:pt x="37735" y="3618"/>
                    <a:pt x="37519" y="3685"/>
                  </a:cubicBezTo>
                  <a:cubicBezTo>
                    <a:pt x="36868" y="3886"/>
                    <a:pt x="36367" y="4437"/>
                    <a:pt x="35865" y="4988"/>
                  </a:cubicBezTo>
                  <a:cubicBezTo>
                    <a:pt x="35389" y="5540"/>
                    <a:pt x="34913" y="6091"/>
                    <a:pt x="34362" y="6192"/>
                  </a:cubicBezTo>
                  <a:cubicBezTo>
                    <a:pt x="34292" y="6207"/>
                    <a:pt x="34220" y="6214"/>
                    <a:pt x="34145" y="6214"/>
                  </a:cubicBezTo>
                  <a:cubicBezTo>
                    <a:pt x="33732" y="6214"/>
                    <a:pt x="33238" y="5999"/>
                    <a:pt x="32707" y="5765"/>
                  </a:cubicBezTo>
                  <a:cubicBezTo>
                    <a:pt x="32062" y="5486"/>
                    <a:pt x="31418" y="5188"/>
                    <a:pt x="30773" y="5188"/>
                  </a:cubicBezTo>
                  <a:cubicBezTo>
                    <a:pt x="30666" y="5188"/>
                    <a:pt x="30559" y="5196"/>
                    <a:pt x="30452" y="5214"/>
                  </a:cubicBezTo>
                  <a:cubicBezTo>
                    <a:pt x="29750" y="5314"/>
                    <a:pt x="29174" y="5841"/>
                    <a:pt x="28597" y="6342"/>
                  </a:cubicBezTo>
                  <a:cubicBezTo>
                    <a:pt x="28071" y="6818"/>
                    <a:pt x="27544" y="7294"/>
                    <a:pt x="27018" y="7344"/>
                  </a:cubicBezTo>
                  <a:cubicBezTo>
                    <a:pt x="26985" y="7348"/>
                    <a:pt x="26952" y="7350"/>
                    <a:pt x="26918" y="7350"/>
                  </a:cubicBezTo>
                  <a:cubicBezTo>
                    <a:pt x="26466" y="7350"/>
                    <a:pt x="25949" y="7046"/>
                    <a:pt x="25389" y="6743"/>
                  </a:cubicBezTo>
                  <a:cubicBezTo>
                    <a:pt x="24727" y="6365"/>
                    <a:pt x="24044" y="5987"/>
                    <a:pt x="23337" y="5987"/>
                  </a:cubicBezTo>
                  <a:cubicBezTo>
                    <a:pt x="23295" y="5987"/>
                    <a:pt x="23252" y="5988"/>
                    <a:pt x="23209" y="5991"/>
                  </a:cubicBezTo>
                  <a:cubicBezTo>
                    <a:pt x="22482" y="6041"/>
                    <a:pt x="21855" y="6517"/>
                    <a:pt x="21254" y="6994"/>
                  </a:cubicBezTo>
                  <a:cubicBezTo>
                    <a:pt x="20702" y="7420"/>
                    <a:pt x="20126" y="7846"/>
                    <a:pt x="19600" y="7846"/>
                  </a:cubicBezTo>
                  <a:cubicBezTo>
                    <a:pt x="19591" y="7846"/>
                    <a:pt x="19583" y="7847"/>
                    <a:pt x="19574" y="7847"/>
                  </a:cubicBezTo>
                  <a:cubicBezTo>
                    <a:pt x="19298" y="7847"/>
                    <a:pt x="18887" y="7459"/>
                    <a:pt x="18522" y="7119"/>
                  </a:cubicBezTo>
                  <a:cubicBezTo>
                    <a:pt x="18071" y="6668"/>
                    <a:pt x="17595" y="6217"/>
                    <a:pt x="17018" y="6217"/>
                  </a:cubicBezTo>
                  <a:cubicBezTo>
                    <a:pt x="16417" y="6217"/>
                    <a:pt x="15890" y="6668"/>
                    <a:pt x="15364" y="7119"/>
                  </a:cubicBezTo>
                  <a:cubicBezTo>
                    <a:pt x="15049" y="7386"/>
                    <a:pt x="14639" y="7747"/>
                    <a:pt x="14409" y="7747"/>
                  </a:cubicBezTo>
                  <a:cubicBezTo>
                    <a:pt x="14401" y="7747"/>
                    <a:pt x="14394" y="7746"/>
                    <a:pt x="14387" y="7745"/>
                  </a:cubicBezTo>
                  <a:cubicBezTo>
                    <a:pt x="14086" y="7720"/>
                    <a:pt x="13735" y="7269"/>
                    <a:pt x="13409" y="6868"/>
                  </a:cubicBezTo>
                  <a:cubicBezTo>
                    <a:pt x="13008" y="6392"/>
                    <a:pt x="12582" y="5866"/>
                    <a:pt x="12031" y="5791"/>
                  </a:cubicBezTo>
                  <a:cubicBezTo>
                    <a:pt x="11964" y="5779"/>
                    <a:pt x="11897" y="5774"/>
                    <a:pt x="11830" y="5774"/>
                  </a:cubicBezTo>
                  <a:cubicBezTo>
                    <a:pt x="11296" y="5774"/>
                    <a:pt x="10766" y="6108"/>
                    <a:pt x="10276" y="6442"/>
                  </a:cubicBezTo>
                  <a:cubicBezTo>
                    <a:pt x="9931" y="6673"/>
                    <a:pt x="9500" y="6924"/>
                    <a:pt x="9277" y="6924"/>
                  </a:cubicBezTo>
                  <a:cubicBezTo>
                    <a:pt x="9258" y="6924"/>
                    <a:pt x="9240" y="6922"/>
                    <a:pt x="9224" y="6918"/>
                  </a:cubicBezTo>
                  <a:cubicBezTo>
                    <a:pt x="8923" y="6843"/>
                    <a:pt x="8622" y="6342"/>
                    <a:pt x="8371" y="5891"/>
                  </a:cubicBezTo>
                  <a:cubicBezTo>
                    <a:pt x="8071" y="5339"/>
                    <a:pt x="7770" y="4788"/>
                    <a:pt x="7269" y="4587"/>
                  </a:cubicBezTo>
                  <a:cubicBezTo>
                    <a:pt x="7114" y="4536"/>
                    <a:pt x="6956" y="4514"/>
                    <a:pt x="6796" y="4514"/>
                  </a:cubicBezTo>
                  <a:cubicBezTo>
                    <a:pt x="6334" y="4514"/>
                    <a:pt x="5854" y="4696"/>
                    <a:pt x="5389" y="4863"/>
                  </a:cubicBezTo>
                  <a:cubicBezTo>
                    <a:pt x="5043" y="4985"/>
                    <a:pt x="4647" y="5141"/>
                    <a:pt x="4416" y="5141"/>
                  </a:cubicBezTo>
                  <a:cubicBezTo>
                    <a:pt x="4363" y="5141"/>
                    <a:pt x="4319" y="5133"/>
                    <a:pt x="4286" y="5114"/>
                  </a:cubicBezTo>
                  <a:cubicBezTo>
                    <a:pt x="3985" y="4963"/>
                    <a:pt x="3835" y="4387"/>
                    <a:pt x="3685" y="3861"/>
                  </a:cubicBezTo>
                  <a:cubicBezTo>
                    <a:pt x="3534" y="3259"/>
                    <a:pt x="3384" y="2683"/>
                    <a:pt x="2983" y="2382"/>
                  </a:cubicBezTo>
                  <a:cubicBezTo>
                    <a:pt x="2613" y="2118"/>
                    <a:pt x="2120" y="2064"/>
                    <a:pt x="1633" y="2064"/>
                  </a:cubicBezTo>
                  <a:cubicBezTo>
                    <a:pt x="1427" y="2064"/>
                    <a:pt x="1222" y="2074"/>
                    <a:pt x="1028" y="2081"/>
                  </a:cubicBezTo>
                  <a:cubicBezTo>
                    <a:pt x="844" y="2081"/>
                    <a:pt x="616" y="2092"/>
                    <a:pt x="417" y="2092"/>
                  </a:cubicBezTo>
                  <a:cubicBezTo>
                    <a:pt x="318" y="2092"/>
                    <a:pt x="226" y="2090"/>
                    <a:pt x="151" y="2081"/>
                  </a:cubicBezTo>
                  <a:cubicBezTo>
                    <a:pt x="101" y="2357"/>
                    <a:pt x="51" y="2633"/>
                    <a:pt x="0" y="2883"/>
                  </a:cubicBezTo>
                  <a:cubicBezTo>
                    <a:pt x="163" y="2921"/>
                    <a:pt x="333" y="2933"/>
                    <a:pt x="508" y="2933"/>
                  </a:cubicBezTo>
                  <a:cubicBezTo>
                    <a:pt x="683" y="2933"/>
                    <a:pt x="865" y="2921"/>
                    <a:pt x="1053" y="2908"/>
                  </a:cubicBezTo>
                  <a:cubicBezTo>
                    <a:pt x="1227" y="2900"/>
                    <a:pt x="1407" y="2892"/>
                    <a:pt x="1580" y="2892"/>
                  </a:cubicBezTo>
                  <a:cubicBezTo>
                    <a:pt x="1955" y="2892"/>
                    <a:pt x="2301" y="2929"/>
                    <a:pt x="2507" y="3084"/>
                  </a:cubicBezTo>
                  <a:cubicBezTo>
                    <a:pt x="2657" y="3184"/>
                    <a:pt x="2782" y="3685"/>
                    <a:pt x="2883" y="4061"/>
                  </a:cubicBezTo>
                  <a:cubicBezTo>
                    <a:pt x="3058" y="4763"/>
                    <a:pt x="3259" y="5540"/>
                    <a:pt x="3885" y="5866"/>
                  </a:cubicBezTo>
                  <a:cubicBezTo>
                    <a:pt x="4049" y="5944"/>
                    <a:pt x="4226" y="5976"/>
                    <a:pt x="4409" y="5976"/>
                  </a:cubicBezTo>
                  <a:cubicBezTo>
                    <a:pt x="4813" y="5976"/>
                    <a:pt x="5251" y="5820"/>
                    <a:pt x="5665" y="5665"/>
                  </a:cubicBezTo>
                  <a:cubicBezTo>
                    <a:pt x="6038" y="5508"/>
                    <a:pt x="6458" y="5351"/>
                    <a:pt x="6755" y="5351"/>
                  </a:cubicBezTo>
                  <a:cubicBezTo>
                    <a:pt x="6836" y="5351"/>
                    <a:pt x="6909" y="5362"/>
                    <a:pt x="6968" y="5389"/>
                  </a:cubicBezTo>
                  <a:cubicBezTo>
                    <a:pt x="7193" y="5465"/>
                    <a:pt x="7444" y="5916"/>
                    <a:pt x="7645" y="6292"/>
                  </a:cubicBezTo>
                  <a:cubicBezTo>
                    <a:pt x="7970" y="6893"/>
                    <a:pt x="8371" y="7570"/>
                    <a:pt x="9023" y="7745"/>
                  </a:cubicBezTo>
                  <a:cubicBezTo>
                    <a:pt x="9097" y="7762"/>
                    <a:pt x="9172" y="7770"/>
                    <a:pt x="9247" y="7770"/>
                  </a:cubicBezTo>
                  <a:cubicBezTo>
                    <a:pt x="9730" y="7770"/>
                    <a:pt x="10228" y="7448"/>
                    <a:pt x="10727" y="7144"/>
                  </a:cubicBezTo>
                  <a:cubicBezTo>
                    <a:pt x="11099" y="6889"/>
                    <a:pt x="11534" y="6612"/>
                    <a:pt x="11835" y="6612"/>
                  </a:cubicBezTo>
                  <a:cubicBezTo>
                    <a:pt x="11860" y="6612"/>
                    <a:pt x="11883" y="6614"/>
                    <a:pt x="11905" y="6618"/>
                  </a:cubicBezTo>
                  <a:cubicBezTo>
                    <a:pt x="12131" y="6643"/>
                    <a:pt x="12482" y="7069"/>
                    <a:pt x="12757" y="7395"/>
                  </a:cubicBezTo>
                  <a:cubicBezTo>
                    <a:pt x="13209" y="7946"/>
                    <a:pt x="13660" y="8522"/>
                    <a:pt x="14311" y="8572"/>
                  </a:cubicBezTo>
                  <a:cubicBezTo>
                    <a:pt x="14341" y="8575"/>
                    <a:pt x="14370" y="8576"/>
                    <a:pt x="14400" y="8576"/>
                  </a:cubicBezTo>
                  <a:cubicBezTo>
                    <a:pt x="14942" y="8576"/>
                    <a:pt x="15440" y="8150"/>
                    <a:pt x="15915" y="7745"/>
                  </a:cubicBezTo>
                  <a:cubicBezTo>
                    <a:pt x="16291" y="7420"/>
                    <a:pt x="16717" y="7044"/>
                    <a:pt x="16993" y="7044"/>
                  </a:cubicBezTo>
                  <a:lnTo>
                    <a:pt x="17018" y="7044"/>
                  </a:lnTo>
                  <a:cubicBezTo>
                    <a:pt x="17244" y="7044"/>
                    <a:pt x="17645" y="7420"/>
                    <a:pt x="17945" y="7720"/>
                  </a:cubicBezTo>
                  <a:cubicBezTo>
                    <a:pt x="18447" y="8197"/>
                    <a:pt x="18973" y="8698"/>
                    <a:pt x="19600" y="8698"/>
                  </a:cubicBezTo>
                  <a:lnTo>
                    <a:pt x="19625" y="8698"/>
                  </a:lnTo>
                  <a:cubicBezTo>
                    <a:pt x="20427" y="8673"/>
                    <a:pt x="21103" y="8146"/>
                    <a:pt x="21755" y="7645"/>
                  </a:cubicBezTo>
                  <a:cubicBezTo>
                    <a:pt x="22281" y="7244"/>
                    <a:pt x="22808" y="6868"/>
                    <a:pt x="23259" y="6843"/>
                  </a:cubicBezTo>
                  <a:cubicBezTo>
                    <a:pt x="23291" y="6840"/>
                    <a:pt x="23324" y="6838"/>
                    <a:pt x="23358" y="6838"/>
                  </a:cubicBezTo>
                  <a:cubicBezTo>
                    <a:pt x="23841" y="6838"/>
                    <a:pt x="24426" y="7165"/>
                    <a:pt x="24988" y="7470"/>
                  </a:cubicBezTo>
                  <a:cubicBezTo>
                    <a:pt x="25609" y="7815"/>
                    <a:pt x="26272" y="8181"/>
                    <a:pt x="26919" y="8181"/>
                  </a:cubicBezTo>
                  <a:cubicBezTo>
                    <a:pt x="26977" y="8181"/>
                    <a:pt x="27035" y="8178"/>
                    <a:pt x="27093" y="8171"/>
                  </a:cubicBezTo>
                  <a:cubicBezTo>
                    <a:pt x="27895" y="8096"/>
                    <a:pt x="28547" y="7520"/>
                    <a:pt x="29148" y="6968"/>
                  </a:cubicBezTo>
                  <a:cubicBezTo>
                    <a:pt x="29650" y="6517"/>
                    <a:pt x="30126" y="6116"/>
                    <a:pt x="30577" y="6041"/>
                  </a:cubicBezTo>
                  <a:cubicBezTo>
                    <a:pt x="30637" y="6033"/>
                    <a:pt x="30698" y="6029"/>
                    <a:pt x="30760" y="6029"/>
                  </a:cubicBezTo>
                  <a:cubicBezTo>
                    <a:pt x="31246" y="6029"/>
                    <a:pt x="31801" y="6273"/>
                    <a:pt x="32357" y="6517"/>
                  </a:cubicBezTo>
                  <a:cubicBezTo>
                    <a:pt x="32958" y="6787"/>
                    <a:pt x="33576" y="7056"/>
                    <a:pt x="34169" y="7056"/>
                  </a:cubicBezTo>
                  <a:cubicBezTo>
                    <a:pt x="34293" y="7056"/>
                    <a:pt x="34416" y="7045"/>
                    <a:pt x="34537" y="7019"/>
                  </a:cubicBezTo>
                  <a:cubicBezTo>
                    <a:pt x="35339" y="6843"/>
                    <a:pt x="35941" y="6192"/>
                    <a:pt x="36492" y="5565"/>
                  </a:cubicBezTo>
                  <a:cubicBezTo>
                    <a:pt x="36918" y="5064"/>
                    <a:pt x="37344" y="4613"/>
                    <a:pt x="37745" y="4487"/>
                  </a:cubicBezTo>
                  <a:cubicBezTo>
                    <a:pt x="37885" y="4447"/>
                    <a:pt x="38036" y="4430"/>
                    <a:pt x="38194" y="4430"/>
                  </a:cubicBezTo>
                  <a:cubicBezTo>
                    <a:pt x="38632" y="4430"/>
                    <a:pt x="39128" y="4559"/>
                    <a:pt x="39625" y="4688"/>
                  </a:cubicBezTo>
                  <a:cubicBezTo>
                    <a:pt x="40126" y="4821"/>
                    <a:pt x="40650" y="4966"/>
                    <a:pt x="41136" y="4966"/>
                  </a:cubicBezTo>
                  <a:cubicBezTo>
                    <a:pt x="41379" y="4966"/>
                    <a:pt x="41613" y="4930"/>
                    <a:pt x="41830" y="4838"/>
                  </a:cubicBezTo>
                  <a:cubicBezTo>
                    <a:pt x="42682" y="4487"/>
                    <a:pt x="43134" y="3635"/>
                    <a:pt x="43535" y="2883"/>
                  </a:cubicBezTo>
                  <a:cubicBezTo>
                    <a:pt x="43835" y="2357"/>
                    <a:pt x="44086" y="1856"/>
                    <a:pt x="44412" y="1630"/>
                  </a:cubicBezTo>
                  <a:cubicBezTo>
                    <a:pt x="44888" y="1329"/>
                    <a:pt x="45565" y="1229"/>
                    <a:pt x="46241" y="1154"/>
                  </a:cubicBezTo>
                  <a:cubicBezTo>
                    <a:pt x="46768" y="1054"/>
                    <a:pt x="47294" y="978"/>
                    <a:pt x="47695" y="803"/>
                  </a:cubicBezTo>
                  <a:cubicBezTo>
                    <a:pt x="47620" y="527"/>
                    <a:pt x="47545" y="277"/>
                    <a:pt x="4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AD65751-4F63-12A4-1F9B-4A71DE2B3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09" y="1155565"/>
            <a:ext cx="4890414" cy="3241070"/>
          </a:xfrm>
          <a:prstGeom prst="rect">
            <a:avLst/>
          </a:prstGeom>
        </p:spPr>
      </p:pic>
      <p:sp>
        <p:nvSpPr>
          <p:cNvPr id="2" name="Google Shape;999;p37">
            <a:extLst>
              <a:ext uri="{FF2B5EF4-FFF2-40B4-BE49-F238E27FC236}">
                <a16:creationId xmlns:a16="http://schemas.microsoft.com/office/drawing/2014/main" id="{AA56D829-3D8A-6B4B-04B3-CDB0B5C70508}"/>
              </a:ext>
            </a:extLst>
          </p:cNvPr>
          <p:cNvSpPr txBox="1">
            <a:spLocks/>
          </p:cNvSpPr>
          <p:nvPr/>
        </p:nvSpPr>
        <p:spPr>
          <a:xfrm>
            <a:off x="-2140239" y="371065"/>
            <a:ext cx="6398218" cy="35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1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-US" sz="2500" dirty="0"/>
              <a:t>Low-fi</a:t>
            </a:r>
          </a:p>
        </p:txBody>
      </p:sp>
      <p:sp>
        <p:nvSpPr>
          <p:cNvPr id="8" name="Google Shape;2080;p60">
            <a:extLst>
              <a:ext uri="{FF2B5EF4-FFF2-40B4-BE49-F238E27FC236}">
                <a16:creationId xmlns:a16="http://schemas.microsoft.com/office/drawing/2014/main" id="{C6CD7669-0ECE-E06B-AE58-8B34670E2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10958" y="397546"/>
            <a:ext cx="2571910" cy="825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Simple but boring</a:t>
            </a:r>
            <a:endParaRPr sz="1400" dirty="0"/>
          </a:p>
        </p:txBody>
      </p:sp>
      <p:sp>
        <p:nvSpPr>
          <p:cNvPr id="9" name="Google Shape;999;p37">
            <a:extLst>
              <a:ext uri="{FF2B5EF4-FFF2-40B4-BE49-F238E27FC236}">
                <a16:creationId xmlns:a16="http://schemas.microsoft.com/office/drawing/2014/main" id="{9DE743D3-0EAB-AA2E-1C84-F92ADBA245A5}"/>
              </a:ext>
            </a:extLst>
          </p:cNvPr>
          <p:cNvSpPr txBox="1">
            <a:spLocks/>
          </p:cNvSpPr>
          <p:nvPr/>
        </p:nvSpPr>
        <p:spPr>
          <a:xfrm>
            <a:off x="5782067" y="998171"/>
            <a:ext cx="3015630" cy="119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1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-US" sz="4000" dirty="0"/>
              <a:t>Major design change #1</a:t>
            </a:r>
          </a:p>
        </p:txBody>
      </p:sp>
      <p:sp>
        <p:nvSpPr>
          <p:cNvPr id="10" name="Google Shape;2080;p60">
            <a:extLst>
              <a:ext uri="{FF2B5EF4-FFF2-40B4-BE49-F238E27FC236}">
                <a16:creationId xmlns:a16="http://schemas.microsoft.com/office/drawing/2014/main" id="{71D649E3-D3CF-53CE-FD02-DF0D6C75EA2D}"/>
              </a:ext>
            </a:extLst>
          </p:cNvPr>
          <p:cNvSpPr txBox="1">
            <a:spLocks/>
          </p:cNvSpPr>
          <p:nvPr/>
        </p:nvSpPr>
        <p:spPr>
          <a:xfrm>
            <a:off x="5995022" y="2541014"/>
            <a:ext cx="2571910" cy="82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dirty="0"/>
              <a:t>How should we make the login/sign up interface more intuitive</a:t>
            </a:r>
          </a:p>
        </p:txBody>
      </p:sp>
    </p:spTree>
    <p:extLst>
      <p:ext uri="{BB962C8B-B14F-4D97-AF65-F5344CB8AC3E}">
        <p14:creationId xmlns:p14="http://schemas.microsoft.com/office/powerpoint/2010/main" val="4013865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C9B2EBDD-7AE1-D8E0-337D-F338005A9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2" name="Google Shape;1712;p52">
            <a:extLst>
              <a:ext uri="{FF2B5EF4-FFF2-40B4-BE49-F238E27FC236}">
                <a16:creationId xmlns:a16="http://schemas.microsoft.com/office/drawing/2014/main" id="{87E7CAF1-2ED1-AB13-F247-0120199963B8}"/>
              </a:ext>
            </a:extLst>
          </p:cNvPr>
          <p:cNvGrpSpPr/>
          <p:nvPr/>
        </p:nvGrpSpPr>
        <p:grpSpPr>
          <a:xfrm rot="633311">
            <a:off x="8127707" y="111799"/>
            <a:ext cx="716280" cy="794279"/>
            <a:chOff x="9341035" y="120303"/>
            <a:chExt cx="1721019" cy="1699630"/>
          </a:xfrm>
        </p:grpSpPr>
        <p:sp>
          <p:nvSpPr>
            <p:cNvPr id="1713" name="Google Shape;1713;p52">
              <a:extLst>
                <a:ext uri="{FF2B5EF4-FFF2-40B4-BE49-F238E27FC236}">
                  <a16:creationId xmlns:a16="http://schemas.microsoft.com/office/drawing/2014/main" id="{41CFAD22-3462-44CB-7F69-33801438D7AB}"/>
                </a:ext>
              </a:extLst>
            </p:cNvPr>
            <p:cNvSpPr/>
            <p:nvPr/>
          </p:nvSpPr>
          <p:spPr>
            <a:xfrm rot="1100226">
              <a:off x="9696227" y="380362"/>
              <a:ext cx="1243721" cy="976977"/>
            </a:xfrm>
            <a:custGeom>
              <a:avLst/>
              <a:gdLst/>
              <a:ahLst/>
              <a:cxnLst/>
              <a:rect l="l" t="t" r="r" b="b"/>
              <a:pathLst>
                <a:path w="49750" h="39080" extrusionOk="0">
                  <a:moveTo>
                    <a:pt x="25442" y="0"/>
                  </a:moveTo>
                  <a:cubicBezTo>
                    <a:pt x="24313" y="0"/>
                    <a:pt x="23159" y="104"/>
                    <a:pt x="21980" y="314"/>
                  </a:cubicBezTo>
                  <a:cubicBezTo>
                    <a:pt x="251" y="4549"/>
                    <a:pt x="0" y="30915"/>
                    <a:pt x="0" y="30915"/>
                  </a:cubicBezTo>
                  <a:cubicBezTo>
                    <a:pt x="0" y="30915"/>
                    <a:pt x="4300" y="39080"/>
                    <a:pt x="18640" y="39080"/>
                  </a:cubicBezTo>
                  <a:cubicBezTo>
                    <a:pt x="26058" y="39080"/>
                    <a:pt x="36163" y="36895"/>
                    <a:pt x="49750" y="30264"/>
                  </a:cubicBezTo>
                  <a:cubicBezTo>
                    <a:pt x="46384" y="11534"/>
                    <a:pt x="37370" y="0"/>
                    <a:pt x="25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2">
              <a:extLst>
                <a:ext uri="{FF2B5EF4-FFF2-40B4-BE49-F238E27FC236}">
                  <a16:creationId xmlns:a16="http://schemas.microsoft.com/office/drawing/2014/main" id="{AC99CC0D-6EFF-C51E-4E35-B67195F7E641}"/>
                </a:ext>
              </a:extLst>
            </p:cNvPr>
            <p:cNvSpPr/>
            <p:nvPr/>
          </p:nvSpPr>
          <p:spPr>
            <a:xfrm rot="1100226">
              <a:off x="9844172" y="314949"/>
              <a:ext cx="418565" cy="934203"/>
            </a:xfrm>
            <a:custGeom>
              <a:avLst/>
              <a:gdLst/>
              <a:ahLst/>
              <a:cxnLst/>
              <a:rect l="l" t="t" r="r" b="b"/>
              <a:pathLst>
                <a:path w="16743" h="37369" extrusionOk="0">
                  <a:moveTo>
                    <a:pt x="16642" y="0"/>
                  </a:moveTo>
                  <a:cubicBezTo>
                    <a:pt x="12031" y="0"/>
                    <a:pt x="9123" y="4587"/>
                    <a:pt x="7444" y="8346"/>
                  </a:cubicBezTo>
                  <a:cubicBezTo>
                    <a:pt x="4462" y="16968"/>
                    <a:pt x="1204" y="25865"/>
                    <a:pt x="1" y="35013"/>
                  </a:cubicBezTo>
                  <a:cubicBezTo>
                    <a:pt x="1580" y="35940"/>
                    <a:pt x="3534" y="36767"/>
                    <a:pt x="5966" y="37369"/>
                  </a:cubicBezTo>
                  <a:cubicBezTo>
                    <a:pt x="7996" y="25088"/>
                    <a:pt x="7093" y="9900"/>
                    <a:pt x="16467" y="952"/>
                  </a:cubicBezTo>
                  <a:cubicBezTo>
                    <a:pt x="16567" y="877"/>
                    <a:pt x="16642" y="777"/>
                    <a:pt x="16743" y="702"/>
                  </a:cubicBezTo>
                  <a:cubicBezTo>
                    <a:pt x="16717" y="451"/>
                    <a:pt x="16667" y="226"/>
                    <a:pt x="16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2">
              <a:extLst>
                <a:ext uri="{FF2B5EF4-FFF2-40B4-BE49-F238E27FC236}">
                  <a16:creationId xmlns:a16="http://schemas.microsoft.com/office/drawing/2014/main" id="{D8C88773-9CEA-B15D-90CA-B5CEEB309A1C}"/>
                </a:ext>
              </a:extLst>
            </p:cNvPr>
            <p:cNvSpPr/>
            <p:nvPr/>
          </p:nvSpPr>
          <p:spPr>
            <a:xfrm rot="1100226">
              <a:off x="9733627" y="301359"/>
              <a:ext cx="416040" cy="775707"/>
            </a:xfrm>
            <a:custGeom>
              <a:avLst/>
              <a:gdLst/>
              <a:ahLst/>
              <a:cxnLst/>
              <a:rect l="l" t="t" r="r" b="b"/>
              <a:pathLst>
                <a:path w="16642" h="31029" extrusionOk="0">
                  <a:moveTo>
                    <a:pt x="16642" y="1"/>
                  </a:moveTo>
                  <a:lnTo>
                    <a:pt x="16642" y="1"/>
                  </a:lnTo>
                  <a:cubicBezTo>
                    <a:pt x="201" y="7119"/>
                    <a:pt x="0" y="28973"/>
                    <a:pt x="0" y="28973"/>
                  </a:cubicBezTo>
                  <a:cubicBezTo>
                    <a:pt x="0" y="28973"/>
                    <a:pt x="451" y="29850"/>
                    <a:pt x="1579" y="31028"/>
                  </a:cubicBezTo>
                  <a:cubicBezTo>
                    <a:pt x="4136" y="19449"/>
                    <a:pt x="7243" y="6868"/>
                    <a:pt x="16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2">
              <a:extLst>
                <a:ext uri="{FF2B5EF4-FFF2-40B4-BE49-F238E27FC236}">
                  <a16:creationId xmlns:a16="http://schemas.microsoft.com/office/drawing/2014/main" id="{B3CF658E-8630-C4C9-1351-D3A39A307840}"/>
                </a:ext>
              </a:extLst>
            </p:cNvPr>
            <p:cNvSpPr/>
            <p:nvPr/>
          </p:nvSpPr>
          <p:spPr>
            <a:xfrm rot="1100226">
              <a:off x="10084218" y="387401"/>
              <a:ext cx="263794" cy="937028"/>
            </a:xfrm>
            <a:custGeom>
              <a:avLst/>
              <a:gdLst/>
              <a:ahLst/>
              <a:cxnLst/>
              <a:rect l="l" t="t" r="r" b="b"/>
              <a:pathLst>
                <a:path w="10552" h="37482" extrusionOk="0">
                  <a:moveTo>
                    <a:pt x="6542" y="1"/>
                  </a:moveTo>
                  <a:cubicBezTo>
                    <a:pt x="6441" y="76"/>
                    <a:pt x="6366" y="176"/>
                    <a:pt x="6266" y="251"/>
                  </a:cubicBezTo>
                  <a:cubicBezTo>
                    <a:pt x="3484" y="9274"/>
                    <a:pt x="2657" y="18272"/>
                    <a:pt x="1830" y="27695"/>
                  </a:cubicBezTo>
                  <a:cubicBezTo>
                    <a:pt x="1830" y="30201"/>
                    <a:pt x="577" y="32708"/>
                    <a:pt x="176" y="35640"/>
                  </a:cubicBezTo>
                  <a:cubicBezTo>
                    <a:pt x="75" y="36217"/>
                    <a:pt x="25" y="36793"/>
                    <a:pt x="0" y="37344"/>
                  </a:cubicBezTo>
                  <a:cubicBezTo>
                    <a:pt x="1003" y="37433"/>
                    <a:pt x="2059" y="37482"/>
                    <a:pt x="3174" y="37482"/>
                  </a:cubicBezTo>
                  <a:cubicBezTo>
                    <a:pt x="4596" y="37482"/>
                    <a:pt x="6115" y="37402"/>
                    <a:pt x="7745" y="37219"/>
                  </a:cubicBezTo>
                  <a:cubicBezTo>
                    <a:pt x="10552" y="24813"/>
                    <a:pt x="8446" y="12407"/>
                    <a:pt x="6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2">
              <a:extLst>
                <a:ext uri="{FF2B5EF4-FFF2-40B4-BE49-F238E27FC236}">
                  <a16:creationId xmlns:a16="http://schemas.microsoft.com/office/drawing/2014/main" id="{69BE67E0-E778-6D3D-0B11-CC79841E7B94}"/>
                </a:ext>
              </a:extLst>
            </p:cNvPr>
            <p:cNvSpPr/>
            <p:nvPr/>
          </p:nvSpPr>
          <p:spPr>
            <a:xfrm rot="1100226">
              <a:off x="10246160" y="414595"/>
              <a:ext cx="342117" cy="941728"/>
            </a:xfrm>
            <a:custGeom>
              <a:avLst/>
              <a:gdLst/>
              <a:ahLst/>
              <a:cxnLst/>
              <a:rect l="l" t="t" r="r" b="b"/>
              <a:pathLst>
                <a:path w="13685" h="37670" extrusionOk="0">
                  <a:moveTo>
                    <a:pt x="1780" y="0"/>
                  </a:moveTo>
                  <a:cubicBezTo>
                    <a:pt x="1203" y="50"/>
                    <a:pt x="602" y="100"/>
                    <a:pt x="0" y="226"/>
                  </a:cubicBezTo>
                  <a:cubicBezTo>
                    <a:pt x="4938" y="11704"/>
                    <a:pt x="7820" y="24837"/>
                    <a:pt x="7469" y="37669"/>
                  </a:cubicBezTo>
                  <a:cubicBezTo>
                    <a:pt x="9349" y="37243"/>
                    <a:pt x="11304" y="36692"/>
                    <a:pt x="13409" y="36040"/>
                  </a:cubicBezTo>
                  <a:cubicBezTo>
                    <a:pt x="13685" y="23308"/>
                    <a:pt x="9248" y="10376"/>
                    <a:pt x="1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2">
              <a:extLst>
                <a:ext uri="{FF2B5EF4-FFF2-40B4-BE49-F238E27FC236}">
                  <a16:creationId xmlns:a16="http://schemas.microsoft.com/office/drawing/2014/main" id="{B1B557C7-CE4C-4FA8-42B6-2E4782A6110A}"/>
                </a:ext>
              </a:extLst>
            </p:cNvPr>
            <p:cNvSpPr/>
            <p:nvPr/>
          </p:nvSpPr>
          <p:spPr>
            <a:xfrm rot="1100226">
              <a:off x="10328290" y="468098"/>
              <a:ext cx="528838" cy="851130"/>
            </a:xfrm>
            <a:custGeom>
              <a:avLst/>
              <a:gdLst/>
              <a:ahLst/>
              <a:cxnLst/>
              <a:rect l="l" t="t" r="r" b="b"/>
              <a:pathLst>
                <a:path w="21154" h="34046" extrusionOk="0">
                  <a:moveTo>
                    <a:pt x="560" y="0"/>
                  </a:moveTo>
                  <a:cubicBezTo>
                    <a:pt x="375" y="0"/>
                    <a:pt x="189" y="4"/>
                    <a:pt x="1" y="10"/>
                  </a:cubicBezTo>
                  <a:cubicBezTo>
                    <a:pt x="10001" y="5047"/>
                    <a:pt x="10903" y="16100"/>
                    <a:pt x="13660" y="26777"/>
                  </a:cubicBezTo>
                  <a:cubicBezTo>
                    <a:pt x="14086" y="28030"/>
                    <a:pt x="14913" y="30110"/>
                    <a:pt x="15339" y="31363"/>
                  </a:cubicBezTo>
                  <a:cubicBezTo>
                    <a:pt x="15665" y="32266"/>
                    <a:pt x="15941" y="33168"/>
                    <a:pt x="16166" y="34045"/>
                  </a:cubicBezTo>
                  <a:cubicBezTo>
                    <a:pt x="17770" y="33419"/>
                    <a:pt x="19450" y="32717"/>
                    <a:pt x="21154" y="31940"/>
                  </a:cubicBezTo>
                  <a:cubicBezTo>
                    <a:pt x="19675" y="18807"/>
                    <a:pt x="14888" y="5574"/>
                    <a:pt x="2181" y="85"/>
                  </a:cubicBezTo>
                  <a:cubicBezTo>
                    <a:pt x="1655" y="29"/>
                    <a:pt x="1115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2">
              <a:extLst>
                <a:ext uri="{FF2B5EF4-FFF2-40B4-BE49-F238E27FC236}">
                  <a16:creationId xmlns:a16="http://schemas.microsoft.com/office/drawing/2014/main" id="{59AAB615-9E28-A015-D2AA-71907C48AB1D}"/>
                </a:ext>
              </a:extLst>
            </p:cNvPr>
            <p:cNvSpPr/>
            <p:nvPr/>
          </p:nvSpPr>
          <p:spPr>
            <a:xfrm rot="1100226">
              <a:off x="9393397" y="1003892"/>
              <a:ext cx="1562639" cy="585086"/>
            </a:xfrm>
            <a:custGeom>
              <a:avLst/>
              <a:gdLst/>
              <a:ahLst/>
              <a:cxnLst/>
              <a:rect l="l" t="t" r="r" b="b"/>
              <a:pathLst>
                <a:path w="62507" h="23404" extrusionOk="0">
                  <a:moveTo>
                    <a:pt x="55263" y="1"/>
                  </a:moveTo>
                  <a:cubicBezTo>
                    <a:pt x="55264" y="1"/>
                    <a:pt x="58296" y="3936"/>
                    <a:pt x="49775" y="7118"/>
                  </a:cubicBezTo>
                  <a:cubicBezTo>
                    <a:pt x="43371" y="9511"/>
                    <a:pt x="34009" y="10685"/>
                    <a:pt x="26496" y="10685"/>
                  </a:cubicBezTo>
                  <a:cubicBezTo>
                    <a:pt x="24012" y="10685"/>
                    <a:pt x="21730" y="10557"/>
                    <a:pt x="19825" y="10301"/>
                  </a:cubicBezTo>
                  <a:cubicBezTo>
                    <a:pt x="12155" y="9274"/>
                    <a:pt x="5865" y="7545"/>
                    <a:pt x="6566" y="3008"/>
                  </a:cubicBezTo>
                  <a:lnTo>
                    <a:pt x="6566" y="3008"/>
                  </a:lnTo>
                  <a:cubicBezTo>
                    <a:pt x="6566" y="3009"/>
                    <a:pt x="0" y="8322"/>
                    <a:pt x="4286" y="17369"/>
                  </a:cubicBezTo>
                  <a:cubicBezTo>
                    <a:pt x="7263" y="20803"/>
                    <a:pt x="15160" y="23404"/>
                    <a:pt x="26309" y="23404"/>
                  </a:cubicBezTo>
                  <a:cubicBezTo>
                    <a:pt x="29238" y="23404"/>
                    <a:pt x="32392" y="23224"/>
                    <a:pt x="35740" y="22833"/>
                  </a:cubicBezTo>
                  <a:cubicBezTo>
                    <a:pt x="51830" y="20953"/>
                    <a:pt x="59499" y="18171"/>
                    <a:pt x="61003" y="10026"/>
                  </a:cubicBezTo>
                  <a:cubicBezTo>
                    <a:pt x="62507" y="1881"/>
                    <a:pt x="55264" y="1"/>
                    <a:pt x="55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2">
              <a:extLst>
                <a:ext uri="{FF2B5EF4-FFF2-40B4-BE49-F238E27FC236}">
                  <a16:creationId xmlns:a16="http://schemas.microsoft.com/office/drawing/2014/main" id="{8EBD3590-D4EB-EDB7-7372-B397E72B61B9}"/>
                </a:ext>
              </a:extLst>
            </p:cNvPr>
            <p:cNvSpPr/>
            <p:nvPr/>
          </p:nvSpPr>
          <p:spPr>
            <a:xfrm rot="1100226">
              <a:off x="10249215" y="173387"/>
              <a:ext cx="396016" cy="362792"/>
            </a:xfrm>
            <a:custGeom>
              <a:avLst/>
              <a:gdLst/>
              <a:ahLst/>
              <a:cxnLst/>
              <a:rect l="l" t="t" r="r" b="b"/>
              <a:pathLst>
                <a:path w="15841" h="14512" extrusionOk="0">
                  <a:moveTo>
                    <a:pt x="7921" y="1"/>
                  </a:moveTo>
                  <a:cubicBezTo>
                    <a:pt x="3535" y="1"/>
                    <a:pt x="1" y="3234"/>
                    <a:pt x="1" y="7269"/>
                  </a:cubicBezTo>
                  <a:cubicBezTo>
                    <a:pt x="1" y="11279"/>
                    <a:pt x="3535" y="14512"/>
                    <a:pt x="7921" y="14512"/>
                  </a:cubicBezTo>
                  <a:cubicBezTo>
                    <a:pt x="12307" y="14512"/>
                    <a:pt x="15840" y="11279"/>
                    <a:pt x="15840" y="7269"/>
                  </a:cubicBezTo>
                  <a:cubicBezTo>
                    <a:pt x="15840" y="3234"/>
                    <a:pt x="12307" y="1"/>
                    <a:pt x="7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2">
              <a:extLst>
                <a:ext uri="{FF2B5EF4-FFF2-40B4-BE49-F238E27FC236}">
                  <a16:creationId xmlns:a16="http://schemas.microsoft.com/office/drawing/2014/main" id="{23990844-683F-E703-D19E-349212F1021B}"/>
                </a:ext>
              </a:extLst>
            </p:cNvPr>
            <p:cNvSpPr/>
            <p:nvPr/>
          </p:nvSpPr>
          <p:spPr>
            <a:xfrm rot="1100226">
              <a:off x="9621459" y="975052"/>
              <a:ext cx="1216172" cy="258144"/>
            </a:xfrm>
            <a:custGeom>
              <a:avLst/>
              <a:gdLst/>
              <a:ahLst/>
              <a:cxnLst/>
              <a:rect l="l" t="t" r="r" b="b"/>
              <a:pathLst>
                <a:path w="48648" h="10326" extrusionOk="0">
                  <a:moveTo>
                    <a:pt x="48297" y="0"/>
                  </a:moveTo>
                  <a:cubicBezTo>
                    <a:pt x="48096" y="777"/>
                    <a:pt x="47645" y="1529"/>
                    <a:pt x="46993" y="2256"/>
                  </a:cubicBezTo>
                  <a:cubicBezTo>
                    <a:pt x="43359" y="6316"/>
                    <a:pt x="33234" y="8998"/>
                    <a:pt x="19951" y="9449"/>
                  </a:cubicBezTo>
                  <a:cubicBezTo>
                    <a:pt x="19381" y="9468"/>
                    <a:pt x="18827" y="9478"/>
                    <a:pt x="18288" y="9478"/>
                  </a:cubicBezTo>
                  <a:cubicBezTo>
                    <a:pt x="6428" y="9478"/>
                    <a:pt x="1661" y="4896"/>
                    <a:pt x="151" y="2882"/>
                  </a:cubicBezTo>
                  <a:cubicBezTo>
                    <a:pt x="76" y="3308"/>
                    <a:pt x="51" y="3709"/>
                    <a:pt x="1" y="4060"/>
                  </a:cubicBezTo>
                  <a:cubicBezTo>
                    <a:pt x="2056" y="6441"/>
                    <a:pt x="7118" y="10326"/>
                    <a:pt x="18246" y="10326"/>
                  </a:cubicBezTo>
                  <a:cubicBezTo>
                    <a:pt x="18798" y="10326"/>
                    <a:pt x="19374" y="10326"/>
                    <a:pt x="19976" y="10301"/>
                  </a:cubicBezTo>
                  <a:cubicBezTo>
                    <a:pt x="33685" y="9825"/>
                    <a:pt x="43760" y="7093"/>
                    <a:pt x="47620" y="2832"/>
                  </a:cubicBezTo>
                  <a:cubicBezTo>
                    <a:pt x="48046" y="2356"/>
                    <a:pt x="48372" y="1855"/>
                    <a:pt x="48647" y="1378"/>
                  </a:cubicBezTo>
                  <a:cubicBezTo>
                    <a:pt x="48522" y="902"/>
                    <a:pt x="48422" y="451"/>
                    <a:pt x="48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2">
              <a:extLst>
                <a:ext uri="{FF2B5EF4-FFF2-40B4-BE49-F238E27FC236}">
                  <a16:creationId xmlns:a16="http://schemas.microsoft.com/office/drawing/2014/main" id="{04578699-CB35-B042-0043-D694C83B72F1}"/>
                </a:ext>
              </a:extLst>
            </p:cNvPr>
            <p:cNvSpPr/>
            <p:nvPr/>
          </p:nvSpPr>
          <p:spPr>
            <a:xfrm rot="1100226">
              <a:off x="9650012" y="937208"/>
              <a:ext cx="1192347" cy="217445"/>
            </a:xfrm>
            <a:custGeom>
              <a:avLst/>
              <a:gdLst/>
              <a:ahLst/>
              <a:cxnLst/>
              <a:rect l="l" t="t" r="r" b="b"/>
              <a:pathLst>
                <a:path w="47695" h="8698" extrusionOk="0">
                  <a:moveTo>
                    <a:pt x="47469" y="1"/>
                  </a:moveTo>
                  <a:cubicBezTo>
                    <a:pt x="47144" y="176"/>
                    <a:pt x="46642" y="252"/>
                    <a:pt x="46116" y="327"/>
                  </a:cubicBezTo>
                  <a:cubicBezTo>
                    <a:pt x="45414" y="427"/>
                    <a:pt x="44587" y="527"/>
                    <a:pt x="43961" y="928"/>
                  </a:cubicBezTo>
                  <a:cubicBezTo>
                    <a:pt x="43459" y="1254"/>
                    <a:pt x="43159" y="1856"/>
                    <a:pt x="42808" y="2482"/>
                  </a:cubicBezTo>
                  <a:cubicBezTo>
                    <a:pt x="42457" y="3134"/>
                    <a:pt x="42081" y="3836"/>
                    <a:pt x="41530" y="4061"/>
                  </a:cubicBezTo>
                  <a:cubicBezTo>
                    <a:pt x="41412" y="4113"/>
                    <a:pt x="41275" y="4134"/>
                    <a:pt x="41124" y="4134"/>
                  </a:cubicBezTo>
                  <a:cubicBezTo>
                    <a:pt x="40757" y="4134"/>
                    <a:pt x="40304" y="4010"/>
                    <a:pt x="39825" y="3886"/>
                  </a:cubicBezTo>
                  <a:cubicBezTo>
                    <a:pt x="39279" y="3745"/>
                    <a:pt x="38719" y="3591"/>
                    <a:pt x="38183" y="3591"/>
                  </a:cubicBezTo>
                  <a:cubicBezTo>
                    <a:pt x="37957" y="3591"/>
                    <a:pt x="37735" y="3618"/>
                    <a:pt x="37519" y="3685"/>
                  </a:cubicBezTo>
                  <a:cubicBezTo>
                    <a:pt x="36868" y="3886"/>
                    <a:pt x="36367" y="4437"/>
                    <a:pt x="35865" y="4988"/>
                  </a:cubicBezTo>
                  <a:cubicBezTo>
                    <a:pt x="35389" y="5540"/>
                    <a:pt x="34913" y="6091"/>
                    <a:pt x="34362" y="6192"/>
                  </a:cubicBezTo>
                  <a:cubicBezTo>
                    <a:pt x="34292" y="6207"/>
                    <a:pt x="34220" y="6214"/>
                    <a:pt x="34145" y="6214"/>
                  </a:cubicBezTo>
                  <a:cubicBezTo>
                    <a:pt x="33732" y="6214"/>
                    <a:pt x="33238" y="5999"/>
                    <a:pt x="32707" y="5765"/>
                  </a:cubicBezTo>
                  <a:cubicBezTo>
                    <a:pt x="32062" y="5486"/>
                    <a:pt x="31418" y="5188"/>
                    <a:pt x="30773" y="5188"/>
                  </a:cubicBezTo>
                  <a:cubicBezTo>
                    <a:pt x="30666" y="5188"/>
                    <a:pt x="30559" y="5196"/>
                    <a:pt x="30452" y="5214"/>
                  </a:cubicBezTo>
                  <a:cubicBezTo>
                    <a:pt x="29750" y="5314"/>
                    <a:pt x="29174" y="5841"/>
                    <a:pt x="28597" y="6342"/>
                  </a:cubicBezTo>
                  <a:cubicBezTo>
                    <a:pt x="28071" y="6818"/>
                    <a:pt x="27544" y="7294"/>
                    <a:pt x="27018" y="7344"/>
                  </a:cubicBezTo>
                  <a:cubicBezTo>
                    <a:pt x="26985" y="7348"/>
                    <a:pt x="26952" y="7350"/>
                    <a:pt x="26918" y="7350"/>
                  </a:cubicBezTo>
                  <a:cubicBezTo>
                    <a:pt x="26466" y="7350"/>
                    <a:pt x="25949" y="7046"/>
                    <a:pt x="25389" y="6743"/>
                  </a:cubicBezTo>
                  <a:cubicBezTo>
                    <a:pt x="24727" y="6365"/>
                    <a:pt x="24044" y="5987"/>
                    <a:pt x="23337" y="5987"/>
                  </a:cubicBezTo>
                  <a:cubicBezTo>
                    <a:pt x="23295" y="5987"/>
                    <a:pt x="23252" y="5988"/>
                    <a:pt x="23209" y="5991"/>
                  </a:cubicBezTo>
                  <a:cubicBezTo>
                    <a:pt x="22482" y="6041"/>
                    <a:pt x="21855" y="6517"/>
                    <a:pt x="21254" y="6994"/>
                  </a:cubicBezTo>
                  <a:cubicBezTo>
                    <a:pt x="20702" y="7420"/>
                    <a:pt x="20126" y="7846"/>
                    <a:pt x="19600" y="7846"/>
                  </a:cubicBezTo>
                  <a:cubicBezTo>
                    <a:pt x="19591" y="7846"/>
                    <a:pt x="19583" y="7847"/>
                    <a:pt x="19574" y="7847"/>
                  </a:cubicBezTo>
                  <a:cubicBezTo>
                    <a:pt x="19298" y="7847"/>
                    <a:pt x="18887" y="7459"/>
                    <a:pt x="18522" y="7119"/>
                  </a:cubicBezTo>
                  <a:cubicBezTo>
                    <a:pt x="18071" y="6668"/>
                    <a:pt x="17595" y="6217"/>
                    <a:pt x="17018" y="6217"/>
                  </a:cubicBezTo>
                  <a:cubicBezTo>
                    <a:pt x="16417" y="6217"/>
                    <a:pt x="15890" y="6668"/>
                    <a:pt x="15364" y="7119"/>
                  </a:cubicBezTo>
                  <a:cubicBezTo>
                    <a:pt x="15049" y="7386"/>
                    <a:pt x="14639" y="7747"/>
                    <a:pt x="14409" y="7747"/>
                  </a:cubicBezTo>
                  <a:cubicBezTo>
                    <a:pt x="14401" y="7747"/>
                    <a:pt x="14394" y="7746"/>
                    <a:pt x="14387" y="7745"/>
                  </a:cubicBezTo>
                  <a:cubicBezTo>
                    <a:pt x="14086" y="7720"/>
                    <a:pt x="13735" y="7269"/>
                    <a:pt x="13409" y="6868"/>
                  </a:cubicBezTo>
                  <a:cubicBezTo>
                    <a:pt x="13008" y="6392"/>
                    <a:pt x="12582" y="5866"/>
                    <a:pt x="12031" y="5791"/>
                  </a:cubicBezTo>
                  <a:cubicBezTo>
                    <a:pt x="11964" y="5779"/>
                    <a:pt x="11897" y="5774"/>
                    <a:pt x="11830" y="5774"/>
                  </a:cubicBezTo>
                  <a:cubicBezTo>
                    <a:pt x="11296" y="5774"/>
                    <a:pt x="10766" y="6108"/>
                    <a:pt x="10276" y="6442"/>
                  </a:cubicBezTo>
                  <a:cubicBezTo>
                    <a:pt x="9931" y="6673"/>
                    <a:pt x="9500" y="6924"/>
                    <a:pt x="9277" y="6924"/>
                  </a:cubicBezTo>
                  <a:cubicBezTo>
                    <a:pt x="9258" y="6924"/>
                    <a:pt x="9240" y="6922"/>
                    <a:pt x="9224" y="6918"/>
                  </a:cubicBezTo>
                  <a:cubicBezTo>
                    <a:pt x="8923" y="6843"/>
                    <a:pt x="8622" y="6342"/>
                    <a:pt x="8371" y="5891"/>
                  </a:cubicBezTo>
                  <a:cubicBezTo>
                    <a:pt x="8071" y="5339"/>
                    <a:pt x="7770" y="4788"/>
                    <a:pt x="7269" y="4587"/>
                  </a:cubicBezTo>
                  <a:cubicBezTo>
                    <a:pt x="7114" y="4536"/>
                    <a:pt x="6956" y="4514"/>
                    <a:pt x="6796" y="4514"/>
                  </a:cubicBezTo>
                  <a:cubicBezTo>
                    <a:pt x="6334" y="4514"/>
                    <a:pt x="5854" y="4696"/>
                    <a:pt x="5389" y="4863"/>
                  </a:cubicBezTo>
                  <a:cubicBezTo>
                    <a:pt x="5043" y="4985"/>
                    <a:pt x="4647" y="5141"/>
                    <a:pt x="4416" y="5141"/>
                  </a:cubicBezTo>
                  <a:cubicBezTo>
                    <a:pt x="4363" y="5141"/>
                    <a:pt x="4319" y="5133"/>
                    <a:pt x="4286" y="5114"/>
                  </a:cubicBezTo>
                  <a:cubicBezTo>
                    <a:pt x="3985" y="4963"/>
                    <a:pt x="3835" y="4387"/>
                    <a:pt x="3685" y="3861"/>
                  </a:cubicBezTo>
                  <a:cubicBezTo>
                    <a:pt x="3534" y="3259"/>
                    <a:pt x="3384" y="2683"/>
                    <a:pt x="2983" y="2382"/>
                  </a:cubicBezTo>
                  <a:cubicBezTo>
                    <a:pt x="2613" y="2118"/>
                    <a:pt x="2120" y="2064"/>
                    <a:pt x="1633" y="2064"/>
                  </a:cubicBezTo>
                  <a:cubicBezTo>
                    <a:pt x="1427" y="2064"/>
                    <a:pt x="1222" y="2074"/>
                    <a:pt x="1028" y="2081"/>
                  </a:cubicBezTo>
                  <a:cubicBezTo>
                    <a:pt x="844" y="2081"/>
                    <a:pt x="616" y="2092"/>
                    <a:pt x="417" y="2092"/>
                  </a:cubicBezTo>
                  <a:cubicBezTo>
                    <a:pt x="318" y="2092"/>
                    <a:pt x="226" y="2090"/>
                    <a:pt x="151" y="2081"/>
                  </a:cubicBezTo>
                  <a:cubicBezTo>
                    <a:pt x="101" y="2357"/>
                    <a:pt x="51" y="2633"/>
                    <a:pt x="0" y="2883"/>
                  </a:cubicBezTo>
                  <a:cubicBezTo>
                    <a:pt x="163" y="2921"/>
                    <a:pt x="333" y="2933"/>
                    <a:pt x="508" y="2933"/>
                  </a:cubicBezTo>
                  <a:cubicBezTo>
                    <a:pt x="683" y="2933"/>
                    <a:pt x="865" y="2921"/>
                    <a:pt x="1053" y="2908"/>
                  </a:cubicBezTo>
                  <a:cubicBezTo>
                    <a:pt x="1227" y="2900"/>
                    <a:pt x="1407" y="2892"/>
                    <a:pt x="1580" y="2892"/>
                  </a:cubicBezTo>
                  <a:cubicBezTo>
                    <a:pt x="1955" y="2892"/>
                    <a:pt x="2301" y="2929"/>
                    <a:pt x="2507" y="3084"/>
                  </a:cubicBezTo>
                  <a:cubicBezTo>
                    <a:pt x="2657" y="3184"/>
                    <a:pt x="2782" y="3685"/>
                    <a:pt x="2883" y="4061"/>
                  </a:cubicBezTo>
                  <a:cubicBezTo>
                    <a:pt x="3058" y="4763"/>
                    <a:pt x="3259" y="5540"/>
                    <a:pt x="3885" y="5866"/>
                  </a:cubicBezTo>
                  <a:cubicBezTo>
                    <a:pt x="4049" y="5944"/>
                    <a:pt x="4226" y="5976"/>
                    <a:pt x="4409" y="5976"/>
                  </a:cubicBezTo>
                  <a:cubicBezTo>
                    <a:pt x="4813" y="5976"/>
                    <a:pt x="5251" y="5820"/>
                    <a:pt x="5665" y="5665"/>
                  </a:cubicBezTo>
                  <a:cubicBezTo>
                    <a:pt x="6038" y="5508"/>
                    <a:pt x="6458" y="5351"/>
                    <a:pt x="6755" y="5351"/>
                  </a:cubicBezTo>
                  <a:cubicBezTo>
                    <a:pt x="6836" y="5351"/>
                    <a:pt x="6909" y="5362"/>
                    <a:pt x="6968" y="5389"/>
                  </a:cubicBezTo>
                  <a:cubicBezTo>
                    <a:pt x="7193" y="5465"/>
                    <a:pt x="7444" y="5916"/>
                    <a:pt x="7645" y="6292"/>
                  </a:cubicBezTo>
                  <a:cubicBezTo>
                    <a:pt x="7970" y="6893"/>
                    <a:pt x="8371" y="7570"/>
                    <a:pt x="9023" y="7745"/>
                  </a:cubicBezTo>
                  <a:cubicBezTo>
                    <a:pt x="9097" y="7762"/>
                    <a:pt x="9172" y="7770"/>
                    <a:pt x="9247" y="7770"/>
                  </a:cubicBezTo>
                  <a:cubicBezTo>
                    <a:pt x="9730" y="7770"/>
                    <a:pt x="10228" y="7448"/>
                    <a:pt x="10727" y="7144"/>
                  </a:cubicBezTo>
                  <a:cubicBezTo>
                    <a:pt x="11099" y="6889"/>
                    <a:pt x="11534" y="6612"/>
                    <a:pt x="11835" y="6612"/>
                  </a:cubicBezTo>
                  <a:cubicBezTo>
                    <a:pt x="11860" y="6612"/>
                    <a:pt x="11883" y="6614"/>
                    <a:pt x="11905" y="6618"/>
                  </a:cubicBezTo>
                  <a:cubicBezTo>
                    <a:pt x="12131" y="6643"/>
                    <a:pt x="12482" y="7069"/>
                    <a:pt x="12757" y="7395"/>
                  </a:cubicBezTo>
                  <a:cubicBezTo>
                    <a:pt x="13209" y="7946"/>
                    <a:pt x="13660" y="8522"/>
                    <a:pt x="14311" y="8572"/>
                  </a:cubicBezTo>
                  <a:cubicBezTo>
                    <a:pt x="14341" y="8575"/>
                    <a:pt x="14370" y="8576"/>
                    <a:pt x="14400" y="8576"/>
                  </a:cubicBezTo>
                  <a:cubicBezTo>
                    <a:pt x="14942" y="8576"/>
                    <a:pt x="15440" y="8150"/>
                    <a:pt x="15915" y="7745"/>
                  </a:cubicBezTo>
                  <a:cubicBezTo>
                    <a:pt x="16291" y="7420"/>
                    <a:pt x="16717" y="7044"/>
                    <a:pt x="16993" y="7044"/>
                  </a:cubicBezTo>
                  <a:lnTo>
                    <a:pt x="17018" y="7044"/>
                  </a:lnTo>
                  <a:cubicBezTo>
                    <a:pt x="17244" y="7044"/>
                    <a:pt x="17645" y="7420"/>
                    <a:pt x="17945" y="7720"/>
                  </a:cubicBezTo>
                  <a:cubicBezTo>
                    <a:pt x="18447" y="8197"/>
                    <a:pt x="18973" y="8698"/>
                    <a:pt x="19600" y="8698"/>
                  </a:cubicBezTo>
                  <a:lnTo>
                    <a:pt x="19625" y="8698"/>
                  </a:lnTo>
                  <a:cubicBezTo>
                    <a:pt x="20427" y="8673"/>
                    <a:pt x="21103" y="8146"/>
                    <a:pt x="21755" y="7645"/>
                  </a:cubicBezTo>
                  <a:cubicBezTo>
                    <a:pt x="22281" y="7244"/>
                    <a:pt x="22808" y="6868"/>
                    <a:pt x="23259" y="6843"/>
                  </a:cubicBezTo>
                  <a:cubicBezTo>
                    <a:pt x="23291" y="6840"/>
                    <a:pt x="23324" y="6838"/>
                    <a:pt x="23358" y="6838"/>
                  </a:cubicBezTo>
                  <a:cubicBezTo>
                    <a:pt x="23841" y="6838"/>
                    <a:pt x="24426" y="7165"/>
                    <a:pt x="24988" y="7470"/>
                  </a:cubicBezTo>
                  <a:cubicBezTo>
                    <a:pt x="25609" y="7815"/>
                    <a:pt x="26272" y="8181"/>
                    <a:pt x="26919" y="8181"/>
                  </a:cubicBezTo>
                  <a:cubicBezTo>
                    <a:pt x="26977" y="8181"/>
                    <a:pt x="27035" y="8178"/>
                    <a:pt x="27093" y="8171"/>
                  </a:cubicBezTo>
                  <a:cubicBezTo>
                    <a:pt x="27895" y="8096"/>
                    <a:pt x="28547" y="7520"/>
                    <a:pt x="29148" y="6968"/>
                  </a:cubicBezTo>
                  <a:cubicBezTo>
                    <a:pt x="29650" y="6517"/>
                    <a:pt x="30126" y="6116"/>
                    <a:pt x="30577" y="6041"/>
                  </a:cubicBezTo>
                  <a:cubicBezTo>
                    <a:pt x="30637" y="6033"/>
                    <a:pt x="30698" y="6029"/>
                    <a:pt x="30760" y="6029"/>
                  </a:cubicBezTo>
                  <a:cubicBezTo>
                    <a:pt x="31246" y="6029"/>
                    <a:pt x="31801" y="6273"/>
                    <a:pt x="32357" y="6517"/>
                  </a:cubicBezTo>
                  <a:cubicBezTo>
                    <a:pt x="32958" y="6787"/>
                    <a:pt x="33576" y="7056"/>
                    <a:pt x="34169" y="7056"/>
                  </a:cubicBezTo>
                  <a:cubicBezTo>
                    <a:pt x="34293" y="7056"/>
                    <a:pt x="34416" y="7045"/>
                    <a:pt x="34537" y="7019"/>
                  </a:cubicBezTo>
                  <a:cubicBezTo>
                    <a:pt x="35339" y="6843"/>
                    <a:pt x="35941" y="6192"/>
                    <a:pt x="36492" y="5565"/>
                  </a:cubicBezTo>
                  <a:cubicBezTo>
                    <a:pt x="36918" y="5064"/>
                    <a:pt x="37344" y="4613"/>
                    <a:pt x="37745" y="4487"/>
                  </a:cubicBezTo>
                  <a:cubicBezTo>
                    <a:pt x="37885" y="4447"/>
                    <a:pt x="38036" y="4430"/>
                    <a:pt x="38194" y="4430"/>
                  </a:cubicBezTo>
                  <a:cubicBezTo>
                    <a:pt x="38632" y="4430"/>
                    <a:pt x="39128" y="4559"/>
                    <a:pt x="39625" y="4688"/>
                  </a:cubicBezTo>
                  <a:cubicBezTo>
                    <a:pt x="40126" y="4821"/>
                    <a:pt x="40650" y="4966"/>
                    <a:pt x="41136" y="4966"/>
                  </a:cubicBezTo>
                  <a:cubicBezTo>
                    <a:pt x="41379" y="4966"/>
                    <a:pt x="41613" y="4930"/>
                    <a:pt x="41830" y="4838"/>
                  </a:cubicBezTo>
                  <a:cubicBezTo>
                    <a:pt x="42682" y="4487"/>
                    <a:pt x="43134" y="3635"/>
                    <a:pt x="43535" y="2883"/>
                  </a:cubicBezTo>
                  <a:cubicBezTo>
                    <a:pt x="43835" y="2357"/>
                    <a:pt x="44086" y="1856"/>
                    <a:pt x="44412" y="1630"/>
                  </a:cubicBezTo>
                  <a:cubicBezTo>
                    <a:pt x="44888" y="1329"/>
                    <a:pt x="45565" y="1229"/>
                    <a:pt x="46241" y="1154"/>
                  </a:cubicBezTo>
                  <a:cubicBezTo>
                    <a:pt x="46768" y="1054"/>
                    <a:pt x="47294" y="978"/>
                    <a:pt x="47695" y="803"/>
                  </a:cubicBezTo>
                  <a:cubicBezTo>
                    <a:pt x="47620" y="527"/>
                    <a:pt x="47545" y="277"/>
                    <a:pt x="4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999;p37">
            <a:extLst>
              <a:ext uri="{FF2B5EF4-FFF2-40B4-BE49-F238E27FC236}">
                <a16:creationId xmlns:a16="http://schemas.microsoft.com/office/drawing/2014/main" id="{D5CD5B9E-4BA2-3BC6-DB9B-8A3E915C77AA}"/>
              </a:ext>
            </a:extLst>
          </p:cNvPr>
          <p:cNvSpPr txBox="1">
            <a:spLocks/>
          </p:cNvSpPr>
          <p:nvPr/>
        </p:nvSpPr>
        <p:spPr>
          <a:xfrm>
            <a:off x="577068" y="577850"/>
            <a:ext cx="1740247" cy="7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1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pPr algn="l"/>
            <a:r>
              <a:rPr lang="en-US" sz="2500" dirty="0"/>
              <a:t>Feedback</a:t>
            </a:r>
          </a:p>
        </p:txBody>
      </p:sp>
      <p:sp>
        <p:nvSpPr>
          <p:cNvPr id="10" name="Google Shape;2080;p60">
            <a:extLst>
              <a:ext uri="{FF2B5EF4-FFF2-40B4-BE49-F238E27FC236}">
                <a16:creationId xmlns:a16="http://schemas.microsoft.com/office/drawing/2014/main" id="{F2CCEBC1-9F2E-5389-3646-D4BC305EC1C1}"/>
              </a:ext>
            </a:extLst>
          </p:cNvPr>
          <p:cNvSpPr txBox="1">
            <a:spLocks/>
          </p:cNvSpPr>
          <p:nvPr/>
        </p:nvSpPr>
        <p:spPr>
          <a:xfrm>
            <a:off x="577068" y="1167661"/>
            <a:ext cx="2571910" cy="82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>
              <a:buFont typeface="Roboto"/>
              <a:buNone/>
            </a:pPr>
            <a:r>
              <a:rPr lang="en-US" sz="1400" dirty="0"/>
              <a:t>“The interface is a bit simple”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5B2B6-CD65-DD56-5540-298A64A6A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982" y="1167237"/>
            <a:ext cx="4924899" cy="3236885"/>
          </a:xfrm>
          <a:prstGeom prst="rect">
            <a:avLst/>
          </a:prstGeom>
        </p:spPr>
      </p:pic>
      <p:sp>
        <p:nvSpPr>
          <p:cNvPr id="14" name="Google Shape;999;p37">
            <a:extLst>
              <a:ext uri="{FF2B5EF4-FFF2-40B4-BE49-F238E27FC236}">
                <a16:creationId xmlns:a16="http://schemas.microsoft.com/office/drawing/2014/main" id="{4F7DF2D4-AC34-5177-4277-CCE989FC0DEB}"/>
              </a:ext>
            </a:extLst>
          </p:cNvPr>
          <p:cNvSpPr txBox="1">
            <a:spLocks/>
          </p:cNvSpPr>
          <p:nvPr/>
        </p:nvSpPr>
        <p:spPr>
          <a:xfrm>
            <a:off x="577068" y="1521290"/>
            <a:ext cx="1740247" cy="7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1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pPr algn="l"/>
            <a:r>
              <a:rPr lang="en-US" sz="2500" dirty="0"/>
              <a:t>Change</a:t>
            </a:r>
          </a:p>
        </p:txBody>
      </p:sp>
      <p:sp>
        <p:nvSpPr>
          <p:cNvPr id="15" name="Google Shape;2080;p60">
            <a:extLst>
              <a:ext uri="{FF2B5EF4-FFF2-40B4-BE49-F238E27FC236}">
                <a16:creationId xmlns:a16="http://schemas.microsoft.com/office/drawing/2014/main" id="{F66768F4-3A4C-1B5F-B400-C1515D53E110}"/>
              </a:ext>
            </a:extLst>
          </p:cNvPr>
          <p:cNvSpPr txBox="1">
            <a:spLocks/>
          </p:cNvSpPr>
          <p:nvPr/>
        </p:nvSpPr>
        <p:spPr>
          <a:xfrm>
            <a:off x="465609" y="2108960"/>
            <a:ext cx="2857031" cy="94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 algn="l"/>
            <a:r>
              <a:rPr lang="en-US" sz="1400" dirty="0"/>
              <a:t>Add an image for better visual</a:t>
            </a:r>
          </a:p>
          <a:p>
            <a:pPr marL="285750" indent="-285750" algn="l"/>
            <a:r>
              <a:rPr lang="en-US" sz="1400" dirty="0"/>
              <a:t>Add third party sign in</a:t>
            </a:r>
          </a:p>
        </p:txBody>
      </p:sp>
      <p:sp>
        <p:nvSpPr>
          <p:cNvPr id="16" name="Google Shape;999;p37">
            <a:extLst>
              <a:ext uri="{FF2B5EF4-FFF2-40B4-BE49-F238E27FC236}">
                <a16:creationId xmlns:a16="http://schemas.microsoft.com/office/drawing/2014/main" id="{CA5A8DCD-6536-BBCB-A5C6-A20A78CD376E}"/>
              </a:ext>
            </a:extLst>
          </p:cNvPr>
          <p:cNvSpPr txBox="1">
            <a:spLocks/>
          </p:cNvSpPr>
          <p:nvPr/>
        </p:nvSpPr>
        <p:spPr>
          <a:xfrm>
            <a:off x="577068" y="2696629"/>
            <a:ext cx="1740247" cy="7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1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pPr algn="l"/>
            <a:r>
              <a:rPr lang="en-US" sz="2500" dirty="0"/>
              <a:t>Rationale</a:t>
            </a:r>
          </a:p>
        </p:txBody>
      </p:sp>
      <p:sp>
        <p:nvSpPr>
          <p:cNvPr id="17" name="Google Shape;2080;p60">
            <a:extLst>
              <a:ext uri="{FF2B5EF4-FFF2-40B4-BE49-F238E27FC236}">
                <a16:creationId xmlns:a16="http://schemas.microsoft.com/office/drawing/2014/main" id="{6A60D403-A974-08AC-288A-C0F9C78B075C}"/>
              </a:ext>
            </a:extLst>
          </p:cNvPr>
          <p:cNvSpPr txBox="1">
            <a:spLocks/>
          </p:cNvSpPr>
          <p:nvPr/>
        </p:nvSpPr>
        <p:spPr>
          <a:xfrm>
            <a:off x="465609" y="3284298"/>
            <a:ext cx="2857031" cy="185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 algn="l"/>
            <a:r>
              <a:rPr lang="en-US" sz="1400" dirty="0" err="1"/>
              <a:t>Lowfi</a:t>
            </a:r>
            <a:r>
              <a:rPr lang="en-US" sz="1400" dirty="0"/>
              <a:t> was boring to view, so we enhance the visual by adding image</a:t>
            </a:r>
          </a:p>
          <a:p>
            <a:pPr marL="285750" indent="-285750" algn="l"/>
            <a:r>
              <a:rPr lang="en-US" sz="1400" dirty="0"/>
              <a:t>We want to make the website more accessible, so add some other options for sign in</a:t>
            </a:r>
          </a:p>
        </p:txBody>
      </p:sp>
    </p:spTree>
    <p:extLst>
      <p:ext uri="{BB962C8B-B14F-4D97-AF65-F5344CB8AC3E}">
        <p14:creationId xmlns:p14="http://schemas.microsoft.com/office/powerpoint/2010/main" val="1354029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3A4F9D0A-419B-DB3B-926A-4A6FEF96B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2" name="Google Shape;1712;p52">
            <a:extLst>
              <a:ext uri="{FF2B5EF4-FFF2-40B4-BE49-F238E27FC236}">
                <a16:creationId xmlns:a16="http://schemas.microsoft.com/office/drawing/2014/main" id="{59E4D2D0-02DA-9C29-EF8F-69E03912143F}"/>
              </a:ext>
            </a:extLst>
          </p:cNvPr>
          <p:cNvGrpSpPr/>
          <p:nvPr/>
        </p:nvGrpSpPr>
        <p:grpSpPr>
          <a:xfrm rot="633311">
            <a:off x="8127707" y="111799"/>
            <a:ext cx="716280" cy="794279"/>
            <a:chOff x="9341035" y="120303"/>
            <a:chExt cx="1721019" cy="1699630"/>
          </a:xfrm>
        </p:grpSpPr>
        <p:sp>
          <p:nvSpPr>
            <p:cNvPr id="1713" name="Google Shape;1713;p52">
              <a:extLst>
                <a:ext uri="{FF2B5EF4-FFF2-40B4-BE49-F238E27FC236}">
                  <a16:creationId xmlns:a16="http://schemas.microsoft.com/office/drawing/2014/main" id="{90331F32-EF1E-BC09-72BE-6BE0924FB8E6}"/>
                </a:ext>
              </a:extLst>
            </p:cNvPr>
            <p:cNvSpPr/>
            <p:nvPr/>
          </p:nvSpPr>
          <p:spPr>
            <a:xfrm rot="1100226">
              <a:off x="9696227" y="380362"/>
              <a:ext cx="1243721" cy="976977"/>
            </a:xfrm>
            <a:custGeom>
              <a:avLst/>
              <a:gdLst/>
              <a:ahLst/>
              <a:cxnLst/>
              <a:rect l="l" t="t" r="r" b="b"/>
              <a:pathLst>
                <a:path w="49750" h="39080" extrusionOk="0">
                  <a:moveTo>
                    <a:pt x="25442" y="0"/>
                  </a:moveTo>
                  <a:cubicBezTo>
                    <a:pt x="24313" y="0"/>
                    <a:pt x="23159" y="104"/>
                    <a:pt x="21980" y="314"/>
                  </a:cubicBezTo>
                  <a:cubicBezTo>
                    <a:pt x="251" y="4549"/>
                    <a:pt x="0" y="30915"/>
                    <a:pt x="0" y="30915"/>
                  </a:cubicBezTo>
                  <a:cubicBezTo>
                    <a:pt x="0" y="30915"/>
                    <a:pt x="4300" y="39080"/>
                    <a:pt x="18640" y="39080"/>
                  </a:cubicBezTo>
                  <a:cubicBezTo>
                    <a:pt x="26058" y="39080"/>
                    <a:pt x="36163" y="36895"/>
                    <a:pt x="49750" y="30264"/>
                  </a:cubicBezTo>
                  <a:cubicBezTo>
                    <a:pt x="46384" y="11534"/>
                    <a:pt x="37370" y="0"/>
                    <a:pt x="25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2">
              <a:extLst>
                <a:ext uri="{FF2B5EF4-FFF2-40B4-BE49-F238E27FC236}">
                  <a16:creationId xmlns:a16="http://schemas.microsoft.com/office/drawing/2014/main" id="{A3EA350D-7CD2-FB95-F1ED-EFE7B24A4AB5}"/>
                </a:ext>
              </a:extLst>
            </p:cNvPr>
            <p:cNvSpPr/>
            <p:nvPr/>
          </p:nvSpPr>
          <p:spPr>
            <a:xfrm rot="1100226">
              <a:off x="9844172" y="314949"/>
              <a:ext cx="418565" cy="934203"/>
            </a:xfrm>
            <a:custGeom>
              <a:avLst/>
              <a:gdLst/>
              <a:ahLst/>
              <a:cxnLst/>
              <a:rect l="l" t="t" r="r" b="b"/>
              <a:pathLst>
                <a:path w="16743" h="37369" extrusionOk="0">
                  <a:moveTo>
                    <a:pt x="16642" y="0"/>
                  </a:moveTo>
                  <a:cubicBezTo>
                    <a:pt x="12031" y="0"/>
                    <a:pt x="9123" y="4587"/>
                    <a:pt x="7444" y="8346"/>
                  </a:cubicBezTo>
                  <a:cubicBezTo>
                    <a:pt x="4462" y="16968"/>
                    <a:pt x="1204" y="25865"/>
                    <a:pt x="1" y="35013"/>
                  </a:cubicBezTo>
                  <a:cubicBezTo>
                    <a:pt x="1580" y="35940"/>
                    <a:pt x="3534" y="36767"/>
                    <a:pt x="5966" y="37369"/>
                  </a:cubicBezTo>
                  <a:cubicBezTo>
                    <a:pt x="7996" y="25088"/>
                    <a:pt x="7093" y="9900"/>
                    <a:pt x="16467" y="952"/>
                  </a:cubicBezTo>
                  <a:cubicBezTo>
                    <a:pt x="16567" y="877"/>
                    <a:pt x="16642" y="777"/>
                    <a:pt x="16743" y="702"/>
                  </a:cubicBezTo>
                  <a:cubicBezTo>
                    <a:pt x="16717" y="451"/>
                    <a:pt x="16667" y="226"/>
                    <a:pt x="16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2">
              <a:extLst>
                <a:ext uri="{FF2B5EF4-FFF2-40B4-BE49-F238E27FC236}">
                  <a16:creationId xmlns:a16="http://schemas.microsoft.com/office/drawing/2014/main" id="{10914B3A-4E6D-87B4-BCDC-09C56137BF0C}"/>
                </a:ext>
              </a:extLst>
            </p:cNvPr>
            <p:cNvSpPr/>
            <p:nvPr/>
          </p:nvSpPr>
          <p:spPr>
            <a:xfrm rot="1100226">
              <a:off x="9733627" y="301359"/>
              <a:ext cx="416040" cy="775707"/>
            </a:xfrm>
            <a:custGeom>
              <a:avLst/>
              <a:gdLst/>
              <a:ahLst/>
              <a:cxnLst/>
              <a:rect l="l" t="t" r="r" b="b"/>
              <a:pathLst>
                <a:path w="16642" h="31029" extrusionOk="0">
                  <a:moveTo>
                    <a:pt x="16642" y="1"/>
                  </a:moveTo>
                  <a:lnTo>
                    <a:pt x="16642" y="1"/>
                  </a:lnTo>
                  <a:cubicBezTo>
                    <a:pt x="201" y="7119"/>
                    <a:pt x="0" y="28973"/>
                    <a:pt x="0" y="28973"/>
                  </a:cubicBezTo>
                  <a:cubicBezTo>
                    <a:pt x="0" y="28973"/>
                    <a:pt x="451" y="29850"/>
                    <a:pt x="1579" y="31028"/>
                  </a:cubicBezTo>
                  <a:cubicBezTo>
                    <a:pt x="4136" y="19449"/>
                    <a:pt x="7243" y="6868"/>
                    <a:pt x="16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2">
              <a:extLst>
                <a:ext uri="{FF2B5EF4-FFF2-40B4-BE49-F238E27FC236}">
                  <a16:creationId xmlns:a16="http://schemas.microsoft.com/office/drawing/2014/main" id="{6CD9F5D8-FE51-E23E-ADFD-CBF36960A0B7}"/>
                </a:ext>
              </a:extLst>
            </p:cNvPr>
            <p:cNvSpPr/>
            <p:nvPr/>
          </p:nvSpPr>
          <p:spPr>
            <a:xfrm rot="1100226">
              <a:off x="10084218" y="387401"/>
              <a:ext cx="263794" cy="937028"/>
            </a:xfrm>
            <a:custGeom>
              <a:avLst/>
              <a:gdLst/>
              <a:ahLst/>
              <a:cxnLst/>
              <a:rect l="l" t="t" r="r" b="b"/>
              <a:pathLst>
                <a:path w="10552" h="37482" extrusionOk="0">
                  <a:moveTo>
                    <a:pt x="6542" y="1"/>
                  </a:moveTo>
                  <a:cubicBezTo>
                    <a:pt x="6441" y="76"/>
                    <a:pt x="6366" y="176"/>
                    <a:pt x="6266" y="251"/>
                  </a:cubicBezTo>
                  <a:cubicBezTo>
                    <a:pt x="3484" y="9274"/>
                    <a:pt x="2657" y="18272"/>
                    <a:pt x="1830" y="27695"/>
                  </a:cubicBezTo>
                  <a:cubicBezTo>
                    <a:pt x="1830" y="30201"/>
                    <a:pt x="577" y="32708"/>
                    <a:pt x="176" y="35640"/>
                  </a:cubicBezTo>
                  <a:cubicBezTo>
                    <a:pt x="75" y="36217"/>
                    <a:pt x="25" y="36793"/>
                    <a:pt x="0" y="37344"/>
                  </a:cubicBezTo>
                  <a:cubicBezTo>
                    <a:pt x="1003" y="37433"/>
                    <a:pt x="2059" y="37482"/>
                    <a:pt x="3174" y="37482"/>
                  </a:cubicBezTo>
                  <a:cubicBezTo>
                    <a:pt x="4596" y="37482"/>
                    <a:pt x="6115" y="37402"/>
                    <a:pt x="7745" y="37219"/>
                  </a:cubicBezTo>
                  <a:cubicBezTo>
                    <a:pt x="10552" y="24813"/>
                    <a:pt x="8446" y="12407"/>
                    <a:pt x="6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2">
              <a:extLst>
                <a:ext uri="{FF2B5EF4-FFF2-40B4-BE49-F238E27FC236}">
                  <a16:creationId xmlns:a16="http://schemas.microsoft.com/office/drawing/2014/main" id="{191F877A-D530-28EA-4C2A-7AFB591EF08B}"/>
                </a:ext>
              </a:extLst>
            </p:cNvPr>
            <p:cNvSpPr/>
            <p:nvPr/>
          </p:nvSpPr>
          <p:spPr>
            <a:xfrm rot="1100226">
              <a:off x="10246160" y="414595"/>
              <a:ext cx="342117" cy="941728"/>
            </a:xfrm>
            <a:custGeom>
              <a:avLst/>
              <a:gdLst/>
              <a:ahLst/>
              <a:cxnLst/>
              <a:rect l="l" t="t" r="r" b="b"/>
              <a:pathLst>
                <a:path w="13685" h="37670" extrusionOk="0">
                  <a:moveTo>
                    <a:pt x="1780" y="0"/>
                  </a:moveTo>
                  <a:cubicBezTo>
                    <a:pt x="1203" y="50"/>
                    <a:pt x="602" y="100"/>
                    <a:pt x="0" y="226"/>
                  </a:cubicBezTo>
                  <a:cubicBezTo>
                    <a:pt x="4938" y="11704"/>
                    <a:pt x="7820" y="24837"/>
                    <a:pt x="7469" y="37669"/>
                  </a:cubicBezTo>
                  <a:cubicBezTo>
                    <a:pt x="9349" y="37243"/>
                    <a:pt x="11304" y="36692"/>
                    <a:pt x="13409" y="36040"/>
                  </a:cubicBezTo>
                  <a:cubicBezTo>
                    <a:pt x="13685" y="23308"/>
                    <a:pt x="9248" y="10376"/>
                    <a:pt x="1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2">
              <a:extLst>
                <a:ext uri="{FF2B5EF4-FFF2-40B4-BE49-F238E27FC236}">
                  <a16:creationId xmlns:a16="http://schemas.microsoft.com/office/drawing/2014/main" id="{E279C7A9-62C5-0C44-8247-1455C80733BE}"/>
                </a:ext>
              </a:extLst>
            </p:cNvPr>
            <p:cNvSpPr/>
            <p:nvPr/>
          </p:nvSpPr>
          <p:spPr>
            <a:xfrm rot="1100226">
              <a:off x="10328290" y="468098"/>
              <a:ext cx="528838" cy="851130"/>
            </a:xfrm>
            <a:custGeom>
              <a:avLst/>
              <a:gdLst/>
              <a:ahLst/>
              <a:cxnLst/>
              <a:rect l="l" t="t" r="r" b="b"/>
              <a:pathLst>
                <a:path w="21154" h="34046" extrusionOk="0">
                  <a:moveTo>
                    <a:pt x="560" y="0"/>
                  </a:moveTo>
                  <a:cubicBezTo>
                    <a:pt x="375" y="0"/>
                    <a:pt x="189" y="4"/>
                    <a:pt x="1" y="10"/>
                  </a:cubicBezTo>
                  <a:cubicBezTo>
                    <a:pt x="10001" y="5047"/>
                    <a:pt x="10903" y="16100"/>
                    <a:pt x="13660" y="26777"/>
                  </a:cubicBezTo>
                  <a:cubicBezTo>
                    <a:pt x="14086" y="28030"/>
                    <a:pt x="14913" y="30110"/>
                    <a:pt x="15339" y="31363"/>
                  </a:cubicBezTo>
                  <a:cubicBezTo>
                    <a:pt x="15665" y="32266"/>
                    <a:pt x="15941" y="33168"/>
                    <a:pt x="16166" y="34045"/>
                  </a:cubicBezTo>
                  <a:cubicBezTo>
                    <a:pt x="17770" y="33419"/>
                    <a:pt x="19450" y="32717"/>
                    <a:pt x="21154" y="31940"/>
                  </a:cubicBezTo>
                  <a:cubicBezTo>
                    <a:pt x="19675" y="18807"/>
                    <a:pt x="14888" y="5574"/>
                    <a:pt x="2181" y="85"/>
                  </a:cubicBezTo>
                  <a:cubicBezTo>
                    <a:pt x="1655" y="29"/>
                    <a:pt x="1115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2">
              <a:extLst>
                <a:ext uri="{FF2B5EF4-FFF2-40B4-BE49-F238E27FC236}">
                  <a16:creationId xmlns:a16="http://schemas.microsoft.com/office/drawing/2014/main" id="{98DA2630-1D79-3EB0-D9AE-7D6E6D59261E}"/>
                </a:ext>
              </a:extLst>
            </p:cNvPr>
            <p:cNvSpPr/>
            <p:nvPr/>
          </p:nvSpPr>
          <p:spPr>
            <a:xfrm rot="1100226">
              <a:off x="9393397" y="1003892"/>
              <a:ext cx="1562639" cy="585086"/>
            </a:xfrm>
            <a:custGeom>
              <a:avLst/>
              <a:gdLst/>
              <a:ahLst/>
              <a:cxnLst/>
              <a:rect l="l" t="t" r="r" b="b"/>
              <a:pathLst>
                <a:path w="62507" h="23404" extrusionOk="0">
                  <a:moveTo>
                    <a:pt x="55263" y="1"/>
                  </a:moveTo>
                  <a:cubicBezTo>
                    <a:pt x="55264" y="1"/>
                    <a:pt x="58296" y="3936"/>
                    <a:pt x="49775" y="7118"/>
                  </a:cubicBezTo>
                  <a:cubicBezTo>
                    <a:pt x="43371" y="9511"/>
                    <a:pt x="34009" y="10685"/>
                    <a:pt x="26496" y="10685"/>
                  </a:cubicBezTo>
                  <a:cubicBezTo>
                    <a:pt x="24012" y="10685"/>
                    <a:pt x="21730" y="10557"/>
                    <a:pt x="19825" y="10301"/>
                  </a:cubicBezTo>
                  <a:cubicBezTo>
                    <a:pt x="12155" y="9274"/>
                    <a:pt x="5865" y="7545"/>
                    <a:pt x="6566" y="3008"/>
                  </a:cubicBezTo>
                  <a:lnTo>
                    <a:pt x="6566" y="3008"/>
                  </a:lnTo>
                  <a:cubicBezTo>
                    <a:pt x="6566" y="3009"/>
                    <a:pt x="0" y="8322"/>
                    <a:pt x="4286" y="17369"/>
                  </a:cubicBezTo>
                  <a:cubicBezTo>
                    <a:pt x="7263" y="20803"/>
                    <a:pt x="15160" y="23404"/>
                    <a:pt x="26309" y="23404"/>
                  </a:cubicBezTo>
                  <a:cubicBezTo>
                    <a:pt x="29238" y="23404"/>
                    <a:pt x="32392" y="23224"/>
                    <a:pt x="35740" y="22833"/>
                  </a:cubicBezTo>
                  <a:cubicBezTo>
                    <a:pt x="51830" y="20953"/>
                    <a:pt x="59499" y="18171"/>
                    <a:pt x="61003" y="10026"/>
                  </a:cubicBezTo>
                  <a:cubicBezTo>
                    <a:pt x="62507" y="1881"/>
                    <a:pt x="55264" y="1"/>
                    <a:pt x="55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2">
              <a:extLst>
                <a:ext uri="{FF2B5EF4-FFF2-40B4-BE49-F238E27FC236}">
                  <a16:creationId xmlns:a16="http://schemas.microsoft.com/office/drawing/2014/main" id="{2F520146-4121-3BB9-07EE-12F148544919}"/>
                </a:ext>
              </a:extLst>
            </p:cNvPr>
            <p:cNvSpPr/>
            <p:nvPr/>
          </p:nvSpPr>
          <p:spPr>
            <a:xfrm rot="1100226">
              <a:off x="10249215" y="173387"/>
              <a:ext cx="396016" cy="362792"/>
            </a:xfrm>
            <a:custGeom>
              <a:avLst/>
              <a:gdLst/>
              <a:ahLst/>
              <a:cxnLst/>
              <a:rect l="l" t="t" r="r" b="b"/>
              <a:pathLst>
                <a:path w="15841" h="14512" extrusionOk="0">
                  <a:moveTo>
                    <a:pt x="7921" y="1"/>
                  </a:moveTo>
                  <a:cubicBezTo>
                    <a:pt x="3535" y="1"/>
                    <a:pt x="1" y="3234"/>
                    <a:pt x="1" y="7269"/>
                  </a:cubicBezTo>
                  <a:cubicBezTo>
                    <a:pt x="1" y="11279"/>
                    <a:pt x="3535" y="14512"/>
                    <a:pt x="7921" y="14512"/>
                  </a:cubicBezTo>
                  <a:cubicBezTo>
                    <a:pt x="12307" y="14512"/>
                    <a:pt x="15840" y="11279"/>
                    <a:pt x="15840" y="7269"/>
                  </a:cubicBezTo>
                  <a:cubicBezTo>
                    <a:pt x="15840" y="3234"/>
                    <a:pt x="12307" y="1"/>
                    <a:pt x="7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2">
              <a:extLst>
                <a:ext uri="{FF2B5EF4-FFF2-40B4-BE49-F238E27FC236}">
                  <a16:creationId xmlns:a16="http://schemas.microsoft.com/office/drawing/2014/main" id="{1030C241-E7FB-CCBA-09D6-7D8B551E7428}"/>
                </a:ext>
              </a:extLst>
            </p:cNvPr>
            <p:cNvSpPr/>
            <p:nvPr/>
          </p:nvSpPr>
          <p:spPr>
            <a:xfrm rot="1100226">
              <a:off x="9621459" y="975052"/>
              <a:ext cx="1216172" cy="258144"/>
            </a:xfrm>
            <a:custGeom>
              <a:avLst/>
              <a:gdLst/>
              <a:ahLst/>
              <a:cxnLst/>
              <a:rect l="l" t="t" r="r" b="b"/>
              <a:pathLst>
                <a:path w="48648" h="10326" extrusionOk="0">
                  <a:moveTo>
                    <a:pt x="48297" y="0"/>
                  </a:moveTo>
                  <a:cubicBezTo>
                    <a:pt x="48096" y="777"/>
                    <a:pt x="47645" y="1529"/>
                    <a:pt x="46993" y="2256"/>
                  </a:cubicBezTo>
                  <a:cubicBezTo>
                    <a:pt x="43359" y="6316"/>
                    <a:pt x="33234" y="8998"/>
                    <a:pt x="19951" y="9449"/>
                  </a:cubicBezTo>
                  <a:cubicBezTo>
                    <a:pt x="19381" y="9468"/>
                    <a:pt x="18827" y="9478"/>
                    <a:pt x="18288" y="9478"/>
                  </a:cubicBezTo>
                  <a:cubicBezTo>
                    <a:pt x="6428" y="9478"/>
                    <a:pt x="1661" y="4896"/>
                    <a:pt x="151" y="2882"/>
                  </a:cubicBezTo>
                  <a:cubicBezTo>
                    <a:pt x="76" y="3308"/>
                    <a:pt x="51" y="3709"/>
                    <a:pt x="1" y="4060"/>
                  </a:cubicBezTo>
                  <a:cubicBezTo>
                    <a:pt x="2056" y="6441"/>
                    <a:pt x="7118" y="10326"/>
                    <a:pt x="18246" y="10326"/>
                  </a:cubicBezTo>
                  <a:cubicBezTo>
                    <a:pt x="18798" y="10326"/>
                    <a:pt x="19374" y="10326"/>
                    <a:pt x="19976" y="10301"/>
                  </a:cubicBezTo>
                  <a:cubicBezTo>
                    <a:pt x="33685" y="9825"/>
                    <a:pt x="43760" y="7093"/>
                    <a:pt x="47620" y="2832"/>
                  </a:cubicBezTo>
                  <a:cubicBezTo>
                    <a:pt x="48046" y="2356"/>
                    <a:pt x="48372" y="1855"/>
                    <a:pt x="48647" y="1378"/>
                  </a:cubicBezTo>
                  <a:cubicBezTo>
                    <a:pt x="48522" y="902"/>
                    <a:pt x="48422" y="451"/>
                    <a:pt x="48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2">
              <a:extLst>
                <a:ext uri="{FF2B5EF4-FFF2-40B4-BE49-F238E27FC236}">
                  <a16:creationId xmlns:a16="http://schemas.microsoft.com/office/drawing/2014/main" id="{464B1156-7C4A-2696-EF60-CF5EDEB5E879}"/>
                </a:ext>
              </a:extLst>
            </p:cNvPr>
            <p:cNvSpPr/>
            <p:nvPr/>
          </p:nvSpPr>
          <p:spPr>
            <a:xfrm rot="1100226">
              <a:off x="9650012" y="937208"/>
              <a:ext cx="1192347" cy="217445"/>
            </a:xfrm>
            <a:custGeom>
              <a:avLst/>
              <a:gdLst/>
              <a:ahLst/>
              <a:cxnLst/>
              <a:rect l="l" t="t" r="r" b="b"/>
              <a:pathLst>
                <a:path w="47695" h="8698" extrusionOk="0">
                  <a:moveTo>
                    <a:pt x="47469" y="1"/>
                  </a:moveTo>
                  <a:cubicBezTo>
                    <a:pt x="47144" y="176"/>
                    <a:pt x="46642" y="252"/>
                    <a:pt x="46116" y="327"/>
                  </a:cubicBezTo>
                  <a:cubicBezTo>
                    <a:pt x="45414" y="427"/>
                    <a:pt x="44587" y="527"/>
                    <a:pt x="43961" y="928"/>
                  </a:cubicBezTo>
                  <a:cubicBezTo>
                    <a:pt x="43459" y="1254"/>
                    <a:pt x="43159" y="1856"/>
                    <a:pt x="42808" y="2482"/>
                  </a:cubicBezTo>
                  <a:cubicBezTo>
                    <a:pt x="42457" y="3134"/>
                    <a:pt x="42081" y="3836"/>
                    <a:pt x="41530" y="4061"/>
                  </a:cubicBezTo>
                  <a:cubicBezTo>
                    <a:pt x="41412" y="4113"/>
                    <a:pt x="41275" y="4134"/>
                    <a:pt x="41124" y="4134"/>
                  </a:cubicBezTo>
                  <a:cubicBezTo>
                    <a:pt x="40757" y="4134"/>
                    <a:pt x="40304" y="4010"/>
                    <a:pt x="39825" y="3886"/>
                  </a:cubicBezTo>
                  <a:cubicBezTo>
                    <a:pt x="39279" y="3745"/>
                    <a:pt x="38719" y="3591"/>
                    <a:pt x="38183" y="3591"/>
                  </a:cubicBezTo>
                  <a:cubicBezTo>
                    <a:pt x="37957" y="3591"/>
                    <a:pt x="37735" y="3618"/>
                    <a:pt x="37519" y="3685"/>
                  </a:cubicBezTo>
                  <a:cubicBezTo>
                    <a:pt x="36868" y="3886"/>
                    <a:pt x="36367" y="4437"/>
                    <a:pt x="35865" y="4988"/>
                  </a:cubicBezTo>
                  <a:cubicBezTo>
                    <a:pt x="35389" y="5540"/>
                    <a:pt x="34913" y="6091"/>
                    <a:pt x="34362" y="6192"/>
                  </a:cubicBezTo>
                  <a:cubicBezTo>
                    <a:pt x="34292" y="6207"/>
                    <a:pt x="34220" y="6214"/>
                    <a:pt x="34145" y="6214"/>
                  </a:cubicBezTo>
                  <a:cubicBezTo>
                    <a:pt x="33732" y="6214"/>
                    <a:pt x="33238" y="5999"/>
                    <a:pt x="32707" y="5765"/>
                  </a:cubicBezTo>
                  <a:cubicBezTo>
                    <a:pt x="32062" y="5486"/>
                    <a:pt x="31418" y="5188"/>
                    <a:pt x="30773" y="5188"/>
                  </a:cubicBezTo>
                  <a:cubicBezTo>
                    <a:pt x="30666" y="5188"/>
                    <a:pt x="30559" y="5196"/>
                    <a:pt x="30452" y="5214"/>
                  </a:cubicBezTo>
                  <a:cubicBezTo>
                    <a:pt x="29750" y="5314"/>
                    <a:pt x="29174" y="5841"/>
                    <a:pt x="28597" y="6342"/>
                  </a:cubicBezTo>
                  <a:cubicBezTo>
                    <a:pt x="28071" y="6818"/>
                    <a:pt x="27544" y="7294"/>
                    <a:pt x="27018" y="7344"/>
                  </a:cubicBezTo>
                  <a:cubicBezTo>
                    <a:pt x="26985" y="7348"/>
                    <a:pt x="26952" y="7350"/>
                    <a:pt x="26918" y="7350"/>
                  </a:cubicBezTo>
                  <a:cubicBezTo>
                    <a:pt x="26466" y="7350"/>
                    <a:pt x="25949" y="7046"/>
                    <a:pt x="25389" y="6743"/>
                  </a:cubicBezTo>
                  <a:cubicBezTo>
                    <a:pt x="24727" y="6365"/>
                    <a:pt x="24044" y="5987"/>
                    <a:pt x="23337" y="5987"/>
                  </a:cubicBezTo>
                  <a:cubicBezTo>
                    <a:pt x="23295" y="5987"/>
                    <a:pt x="23252" y="5988"/>
                    <a:pt x="23209" y="5991"/>
                  </a:cubicBezTo>
                  <a:cubicBezTo>
                    <a:pt x="22482" y="6041"/>
                    <a:pt x="21855" y="6517"/>
                    <a:pt x="21254" y="6994"/>
                  </a:cubicBezTo>
                  <a:cubicBezTo>
                    <a:pt x="20702" y="7420"/>
                    <a:pt x="20126" y="7846"/>
                    <a:pt x="19600" y="7846"/>
                  </a:cubicBezTo>
                  <a:cubicBezTo>
                    <a:pt x="19591" y="7846"/>
                    <a:pt x="19583" y="7847"/>
                    <a:pt x="19574" y="7847"/>
                  </a:cubicBezTo>
                  <a:cubicBezTo>
                    <a:pt x="19298" y="7847"/>
                    <a:pt x="18887" y="7459"/>
                    <a:pt x="18522" y="7119"/>
                  </a:cubicBezTo>
                  <a:cubicBezTo>
                    <a:pt x="18071" y="6668"/>
                    <a:pt x="17595" y="6217"/>
                    <a:pt x="17018" y="6217"/>
                  </a:cubicBezTo>
                  <a:cubicBezTo>
                    <a:pt x="16417" y="6217"/>
                    <a:pt x="15890" y="6668"/>
                    <a:pt x="15364" y="7119"/>
                  </a:cubicBezTo>
                  <a:cubicBezTo>
                    <a:pt x="15049" y="7386"/>
                    <a:pt x="14639" y="7747"/>
                    <a:pt x="14409" y="7747"/>
                  </a:cubicBezTo>
                  <a:cubicBezTo>
                    <a:pt x="14401" y="7747"/>
                    <a:pt x="14394" y="7746"/>
                    <a:pt x="14387" y="7745"/>
                  </a:cubicBezTo>
                  <a:cubicBezTo>
                    <a:pt x="14086" y="7720"/>
                    <a:pt x="13735" y="7269"/>
                    <a:pt x="13409" y="6868"/>
                  </a:cubicBezTo>
                  <a:cubicBezTo>
                    <a:pt x="13008" y="6392"/>
                    <a:pt x="12582" y="5866"/>
                    <a:pt x="12031" y="5791"/>
                  </a:cubicBezTo>
                  <a:cubicBezTo>
                    <a:pt x="11964" y="5779"/>
                    <a:pt x="11897" y="5774"/>
                    <a:pt x="11830" y="5774"/>
                  </a:cubicBezTo>
                  <a:cubicBezTo>
                    <a:pt x="11296" y="5774"/>
                    <a:pt x="10766" y="6108"/>
                    <a:pt x="10276" y="6442"/>
                  </a:cubicBezTo>
                  <a:cubicBezTo>
                    <a:pt x="9931" y="6673"/>
                    <a:pt x="9500" y="6924"/>
                    <a:pt x="9277" y="6924"/>
                  </a:cubicBezTo>
                  <a:cubicBezTo>
                    <a:pt x="9258" y="6924"/>
                    <a:pt x="9240" y="6922"/>
                    <a:pt x="9224" y="6918"/>
                  </a:cubicBezTo>
                  <a:cubicBezTo>
                    <a:pt x="8923" y="6843"/>
                    <a:pt x="8622" y="6342"/>
                    <a:pt x="8371" y="5891"/>
                  </a:cubicBezTo>
                  <a:cubicBezTo>
                    <a:pt x="8071" y="5339"/>
                    <a:pt x="7770" y="4788"/>
                    <a:pt x="7269" y="4587"/>
                  </a:cubicBezTo>
                  <a:cubicBezTo>
                    <a:pt x="7114" y="4536"/>
                    <a:pt x="6956" y="4514"/>
                    <a:pt x="6796" y="4514"/>
                  </a:cubicBezTo>
                  <a:cubicBezTo>
                    <a:pt x="6334" y="4514"/>
                    <a:pt x="5854" y="4696"/>
                    <a:pt x="5389" y="4863"/>
                  </a:cubicBezTo>
                  <a:cubicBezTo>
                    <a:pt x="5043" y="4985"/>
                    <a:pt x="4647" y="5141"/>
                    <a:pt x="4416" y="5141"/>
                  </a:cubicBezTo>
                  <a:cubicBezTo>
                    <a:pt x="4363" y="5141"/>
                    <a:pt x="4319" y="5133"/>
                    <a:pt x="4286" y="5114"/>
                  </a:cubicBezTo>
                  <a:cubicBezTo>
                    <a:pt x="3985" y="4963"/>
                    <a:pt x="3835" y="4387"/>
                    <a:pt x="3685" y="3861"/>
                  </a:cubicBezTo>
                  <a:cubicBezTo>
                    <a:pt x="3534" y="3259"/>
                    <a:pt x="3384" y="2683"/>
                    <a:pt x="2983" y="2382"/>
                  </a:cubicBezTo>
                  <a:cubicBezTo>
                    <a:pt x="2613" y="2118"/>
                    <a:pt x="2120" y="2064"/>
                    <a:pt x="1633" y="2064"/>
                  </a:cubicBezTo>
                  <a:cubicBezTo>
                    <a:pt x="1427" y="2064"/>
                    <a:pt x="1222" y="2074"/>
                    <a:pt x="1028" y="2081"/>
                  </a:cubicBezTo>
                  <a:cubicBezTo>
                    <a:pt x="844" y="2081"/>
                    <a:pt x="616" y="2092"/>
                    <a:pt x="417" y="2092"/>
                  </a:cubicBezTo>
                  <a:cubicBezTo>
                    <a:pt x="318" y="2092"/>
                    <a:pt x="226" y="2090"/>
                    <a:pt x="151" y="2081"/>
                  </a:cubicBezTo>
                  <a:cubicBezTo>
                    <a:pt x="101" y="2357"/>
                    <a:pt x="51" y="2633"/>
                    <a:pt x="0" y="2883"/>
                  </a:cubicBezTo>
                  <a:cubicBezTo>
                    <a:pt x="163" y="2921"/>
                    <a:pt x="333" y="2933"/>
                    <a:pt x="508" y="2933"/>
                  </a:cubicBezTo>
                  <a:cubicBezTo>
                    <a:pt x="683" y="2933"/>
                    <a:pt x="865" y="2921"/>
                    <a:pt x="1053" y="2908"/>
                  </a:cubicBezTo>
                  <a:cubicBezTo>
                    <a:pt x="1227" y="2900"/>
                    <a:pt x="1407" y="2892"/>
                    <a:pt x="1580" y="2892"/>
                  </a:cubicBezTo>
                  <a:cubicBezTo>
                    <a:pt x="1955" y="2892"/>
                    <a:pt x="2301" y="2929"/>
                    <a:pt x="2507" y="3084"/>
                  </a:cubicBezTo>
                  <a:cubicBezTo>
                    <a:pt x="2657" y="3184"/>
                    <a:pt x="2782" y="3685"/>
                    <a:pt x="2883" y="4061"/>
                  </a:cubicBezTo>
                  <a:cubicBezTo>
                    <a:pt x="3058" y="4763"/>
                    <a:pt x="3259" y="5540"/>
                    <a:pt x="3885" y="5866"/>
                  </a:cubicBezTo>
                  <a:cubicBezTo>
                    <a:pt x="4049" y="5944"/>
                    <a:pt x="4226" y="5976"/>
                    <a:pt x="4409" y="5976"/>
                  </a:cubicBezTo>
                  <a:cubicBezTo>
                    <a:pt x="4813" y="5976"/>
                    <a:pt x="5251" y="5820"/>
                    <a:pt x="5665" y="5665"/>
                  </a:cubicBezTo>
                  <a:cubicBezTo>
                    <a:pt x="6038" y="5508"/>
                    <a:pt x="6458" y="5351"/>
                    <a:pt x="6755" y="5351"/>
                  </a:cubicBezTo>
                  <a:cubicBezTo>
                    <a:pt x="6836" y="5351"/>
                    <a:pt x="6909" y="5362"/>
                    <a:pt x="6968" y="5389"/>
                  </a:cubicBezTo>
                  <a:cubicBezTo>
                    <a:pt x="7193" y="5465"/>
                    <a:pt x="7444" y="5916"/>
                    <a:pt x="7645" y="6292"/>
                  </a:cubicBezTo>
                  <a:cubicBezTo>
                    <a:pt x="7970" y="6893"/>
                    <a:pt x="8371" y="7570"/>
                    <a:pt x="9023" y="7745"/>
                  </a:cubicBezTo>
                  <a:cubicBezTo>
                    <a:pt x="9097" y="7762"/>
                    <a:pt x="9172" y="7770"/>
                    <a:pt x="9247" y="7770"/>
                  </a:cubicBezTo>
                  <a:cubicBezTo>
                    <a:pt x="9730" y="7770"/>
                    <a:pt x="10228" y="7448"/>
                    <a:pt x="10727" y="7144"/>
                  </a:cubicBezTo>
                  <a:cubicBezTo>
                    <a:pt x="11099" y="6889"/>
                    <a:pt x="11534" y="6612"/>
                    <a:pt x="11835" y="6612"/>
                  </a:cubicBezTo>
                  <a:cubicBezTo>
                    <a:pt x="11860" y="6612"/>
                    <a:pt x="11883" y="6614"/>
                    <a:pt x="11905" y="6618"/>
                  </a:cubicBezTo>
                  <a:cubicBezTo>
                    <a:pt x="12131" y="6643"/>
                    <a:pt x="12482" y="7069"/>
                    <a:pt x="12757" y="7395"/>
                  </a:cubicBezTo>
                  <a:cubicBezTo>
                    <a:pt x="13209" y="7946"/>
                    <a:pt x="13660" y="8522"/>
                    <a:pt x="14311" y="8572"/>
                  </a:cubicBezTo>
                  <a:cubicBezTo>
                    <a:pt x="14341" y="8575"/>
                    <a:pt x="14370" y="8576"/>
                    <a:pt x="14400" y="8576"/>
                  </a:cubicBezTo>
                  <a:cubicBezTo>
                    <a:pt x="14942" y="8576"/>
                    <a:pt x="15440" y="8150"/>
                    <a:pt x="15915" y="7745"/>
                  </a:cubicBezTo>
                  <a:cubicBezTo>
                    <a:pt x="16291" y="7420"/>
                    <a:pt x="16717" y="7044"/>
                    <a:pt x="16993" y="7044"/>
                  </a:cubicBezTo>
                  <a:lnTo>
                    <a:pt x="17018" y="7044"/>
                  </a:lnTo>
                  <a:cubicBezTo>
                    <a:pt x="17244" y="7044"/>
                    <a:pt x="17645" y="7420"/>
                    <a:pt x="17945" y="7720"/>
                  </a:cubicBezTo>
                  <a:cubicBezTo>
                    <a:pt x="18447" y="8197"/>
                    <a:pt x="18973" y="8698"/>
                    <a:pt x="19600" y="8698"/>
                  </a:cubicBezTo>
                  <a:lnTo>
                    <a:pt x="19625" y="8698"/>
                  </a:lnTo>
                  <a:cubicBezTo>
                    <a:pt x="20427" y="8673"/>
                    <a:pt x="21103" y="8146"/>
                    <a:pt x="21755" y="7645"/>
                  </a:cubicBezTo>
                  <a:cubicBezTo>
                    <a:pt x="22281" y="7244"/>
                    <a:pt x="22808" y="6868"/>
                    <a:pt x="23259" y="6843"/>
                  </a:cubicBezTo>
                  <a:cubicBezTo>
                    <a:pt x="23291" y="6840"/>
                    <a:pt x="23324" y="6838"/>
                    <a:pt x="23358" y="6838"/>
                  </a:cubicBezTo>
                  <a:cubicBezTo>
                    <a:pt x="23841" y="6838"/>
                    <a:pt x="24426" y="7165"/>
                    <a:pt x="24988" y="7470"/>
                  </a:cubicBezTo>
                  <a:cubicBezTo>
                    <a:pt x="25609" y="7815"/>
                    <a:pt x="26272" y="8181"/>
                    <a:pt x="26919" y="8181"/>
                  </a:cubicBezTo>
                  <a:cubicBezTo>
                    <a:pt x="26977" y="8181"/>
                    <a:pt x="27035" y="8178"/>
                    <a:pt x="27093" y="8171"/>
                  </a:cubicBezTo>
                  <a:cubicBezTo>
                    <a:pt x="27895" y="8096"/>
                    <a:pt x="28547" y="7520"/>
                    <a:pt x="29148" y="6968"/>
                  </a:cubicBezTo>
                  <a:cubicBezTo>
                    <a:pt x="29650" y="6517"/>
                    <a:pt x="30126" y="6116"/>
                    <a:pt x="30577" y="6041"/>
                  </a:cubicBezTo>
                  <a:cubicBezTo>
                    <a:pt x="30637" y="6033"/>
                    <a:pt x="30698" y="6029"/>
                    <a:pt x="30760" y="6029"/>
                  </a:cubicBezTo>
                  <a:cubicBezTo>
                    <a:pt x="31246" y="6029"/>
                    <a:pt x="31801" y="6273"/>
                    <a:pt x="32357" y="6517"/>
                  </a:cubicBezTo>
                  <a:cubicBezTo>
                    <a:pt x="32958" y="6787"/>
                    <a:pt x="33576" y="7056"/>
                    <a:pt x="34169" y="7056"/>
                  </a:cubicBezTo>
                  <a:cubicBezTo>
                    <a:pt x="34293" y="7056"/>
                    <a:pt x="34416" y="7045"/>
                    <a:pt x="34537" y="7019"/>
                  </a:cubicBezTo>
                  <a:cubicBezTo>
                    <a:pt x="35339" y="6843"/>
                    <a:pt x="35941" y="6192"/>
                    <a:pt x="36492" y="5565"/>
                  </a:cubicBezTo>
                  <a:cubicBezTo>
                    <a:pt x="36918" y="5064"/>
                    <a:pt x="37344" y="4613"/>
                    <a:pt x="37745" y="4487"/>
                  </a:cubicBezTo>
                  <a:cubicBezTo>
                    <a:pt x="37885" y="4447"/>
                    <a:pt x="38036" y="4430"/>
                    <a:pt x="38194" y="4430"/>
                  </a:cubicBezTo>
                  <a:cubicBezTo>
                    <a:pt x="38632" y="4430"/>
                    <a:pt x="39128" y="4559"/>
                    <a:pt x="39625" y="4688"/>
                  </a:cubicBezTo>
                  <a:cubicBezTo>
                    <a:pt x="40126" y="4821"/>
                    <a:pt x="40650" y="4966"/>
                    <a:pt x="41136" y="4966"/>
                  </a:cubicBezTo>
                  <a:cubicBezTo>
                    <a:pt x="41379" y="4966"/>
                    <a:pt x="41613" y="4930"/>
                    <a:pt x="41830" y="4838"/>
                  </a:cubicBezTo>
                  <a:cubicBezTo>
                    <a:pt x="42682" y="4487"/>
                    <a:pt x="43134" y="3635"/>
                    <a:pt x="43535" y="2883"/>
                  </a:cubicBezTo>
                  <a:cubicBezTo>
                    <a:pt x="43835" y="2357"/>
                    <a:pt x="44086" y="1856"/>
                    <a:pt x="44412" y="1630"/>
                  </a:cubicBezTo>
                  <a:cubicBezTo>
                    <a:pt x="44888" y="1329"/>
                    <a:pt x="45565" y="1229"/>
                    <a:pt x="46241" y="1154"/>
                  </a:cubicBezTo>
                  <a:cubicBezTo>
                    <a:pt x="46768" y="1054"/>
                    <a:pt x="47294" y="978"/>
                    <a:pt x="47695" y="803"/>
                  </a:cubicBezTo>
                  <a:cubicBezTo>
                    <a:pt x="47620" y="527"/>
                    <a:pt x="47545" y="277"/>
                    <a:pt x="4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99;p37">
            <a:extLst>
              <a:ext uri="{FF2B5EF4-FFF2-40B4-BE49-F238E27FC236}">
                <a16:creationId xmlns:a16="http://schemas.microsoft.com/office/drawing/2014/main" id="{36B15608-0EEF-8B24-B87D-F1A7FD15196F}"/>
              </a:ext>
            </a:extLst>
          </p:cNvPr>
          <p:cNvSpPr txBox="1">
            <a:spLocks/>
          </p:cNvSpPr>
          <p:nvPr/>
        </p:nvSpPr>
        <p:spPr>
          <a:xfrm>
            <a:off x="-2140239" y="371065"/>
            <a:ext cx="6398218" cy="35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1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-US" sz="2500" dirty="0"/>
              <a:t>Low-fi</a:t>
            </a:r>
          </a:p>
        </p:txBody>
      </p:sp>
      <p:sp>
        <p:nvSpPr>
          <p:cNvPr id="8" name="Google Shape;2080;p60">
            <a:extLst>
              <a:ext uri="{FF2B5EF4-FFF2-40B4-BE49-F238E27FC236}">
                <a16:creationId xmlns:a16="http://schemas.microsoft.com/office/drawing/2014/main" id="{BF47D392-20E0-B985-842A-268C302E5F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86069" y="384212"/>
            <a:ext cx="2571910" cy="412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Chatbot</a:t>
            </a:r>
            <a:endParaRPr sz="1400" dirty="0"/>
          </a:p>
        </p:txBody>
      </p:sp>
      <p:sp>
        <p:nvSpPr>
          <p:cNvPr id="9" name="Google Shape;999;p37">
            <a:extLst>
              <a:ext uri="{FF2B5EF4-FFF2-40B4-BE49-F238E27FC236}">
                <a16:creationId xmlns:a16="http://schemas.microsoft.com/office/drawing/2014/main" id="{271EC6EE-56B2-F911-6090-8977529199BC}"/>
              </a:ext>
            </a:extLst>
          </p:cNvPr>
          <p:cNvSpPr txBox="1">
            <a:spLocks/>
          </p:cNvSpPr>
          <p:nvPr/>
        </p:nvSpPr>
        <p:spPr>
          <a:xfrm>
            <a:off x="5782067" y="998171"/>
            <a:ext cx="3015630" cy="119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1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-US" sz="4000" dirty="0"/>
              <a:t>Design change #2</a:t>
            </a:r>
          </a:p>
        </p:txBody>
      </p:sp>
      <p:sp>
        <p:nvSpPr>
          <p:cNvPr id="10" name="Google Shape;2080;p60">
            <a:extLst>
              <a:ext uri="{FF2B5EF4-FFF2-40B4-BE49-F238E27FC236}">
                <a16:creationId xmlns:a16="http://schemas.microsoft.com/office/drawing/2014/main" id="{C2E71FBF-417E-B387-EEE6-DEE571F3B38D}"/>
              </a:ext>
            </a:extLst>
          </p:cNvPr>
          <p:cNvSpPr txBox="1">
            <a:spLocks/>
          </p:cNvSpPr>
          <p:nvPr/>
        </p:nvSpPr>
        <p:spPr>
          <a:xfrm>
            <a:off x="5995022" y="2541014"/>
            <a:ext cx="2571910" cy="82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dirty="0"/>
              <a:t>How should we make the chatbot easier to use, especially for the elderly</a:t>
            </a:r>
          </a:p>
        </p:txBody>
      </p:sp>
      <p:pic>
        <p:nvPicPr>
          <p:cNvPr id="3" name="Picture 2" descr="Không có mô tả.">
            <a:extLst>
              <a:ext uri="{FF2B5EF4-FFF2-40B4-BE49-F238E27FC236}">
                <a16:creationId xmlns:a16="http://schemas.microsoft.com/office/drawing/2014/main" id="{94BAF2E6-E90F-C159-B659-55FF48D35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5" y="943643"/>
            <a:ext cx="4937435" cy="349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158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D9A88CC7-16AC-942A-3E42-EC6DC27EC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2" name="Google Shape;1712;p52">
            <a:extLst>
              <a:ext uri="{FF2B5EF4-FFF2-40B4-BE49-F238E27FC236}">
                <a16:creationId xmlns:a16="http://schemas.microsoft.com/office/drawing/2014/main" id="{0DD1DF87-2191-82FF-C596-CEE02982A854}"/>
              </a:ext>
            </a:extLst>
          </p:cNvPr>
          <p:cNvGrpSpPr/>
          <p:nvPr/>
        </p:nvGrpSpPr>
        <p:grpSpPr>
          <a:xfrm rot="633311">
            <a:off x="8127707" y="111799"/>
            <a:ext cx="716280" cy="794279"/>
            <a:chOff x="9341035" y="120303"/>
            <a:chExt cx="1721019" cy="1699630"/>
          </a:xfrm>
        </p:grpSpPr>
        <p:sp>
          <p:nvSpPr>
            <p:cNvPr id="1713" name="Google Shape;1713;p52">
              <a:extLst>
                <a:ext uri="{FF2B5EF4-FFF2-40B4-BE49-F238E27FC236}">
                  <a16:creationId xmlns:a16="http://schemas.microsoft.com/office/drawing/2014/main" id="{C0851EF1-7BAF-83A0-BB4D-6E3B86B56906}"/>
                </a:ext>
              </a:extLst>
            </p:cNvPr>
            <p:cNvSpPr/>
            <p:nvPr/>
          </p:nvSpPr>
          <p:spPr>
            <a:xfrm rot="1100226">
              <a:off x="9696227" y="380362"/>
              <a:ext cx="1243721" cy="976977"/>
            </a:xfrm>
            <a:custGeom>
              <a:avLst/>
              <a:gdLst/>
              <a:ahLst/>
              <a:cxnLst/>
              <a:rect l="l" t="t" r="r" b="b"/>
              <a:pathLst>
                <a:path w="49750" h="39080" extrusionOk="0">
                  <a:moveTo>
                    <a:pt x="25442" y="0"/>
                  </a:moveTo>
                  <a:cubicBezTo>
                    <a:pt x="24313" y="0"/>
                    <a:pt x="23159" y="104"/>
                    <a:pt x="21980" y="314"/>
                  </a:cubicBezTo>
                  <a:cubicBezTo>
                    <a:pt x="251" y="4549"/>
                    <a:pt x="0" y="30915"/>
                    <a:pt x="0" y="30915"/>
                  </a:cubicBezTo>
                  <a:cubicBezTo>
                    <a:pt x="0" y="30915"/>
                    <a:pt x="4300" y="39080"/>
                    <a:pt x="18640" y="39080"/>
                  </a:cubicBezTo>
                  <a:cubicBezTo>
                    <a:pt x="26058" y="39080"/>
                    <a:pt x="36163" y="36895"/>
                    <a:pt x="49750" y="30264"/>
                  </a:cubicBezTo>
                  <a:cubicBezTo>
                    <a:pt x="46384" y="11534"/>
                    <a:pt x="37370" y="0"/>
                    <a:pt x="25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2">
              <a:extLst>
                <a:ext uri="{FF2B5EF4-FFF2-40B4-BE49-F238E27FC236}">
                  <a16:creationId xmlns:a16="http://schemas.microsoft.com/office/drawing/2014/main" id="{E086EA71-8340-9804-CAA2-DB1805C4F79E}"/>
                </a:ext>
              </a:extLst>
            </p:cNvPr>
            <p:cNvSpPr/>
            <p:nvPr/>
          </p:nvSpPr>
          <p:spPr>
            <a:xfrm rot="1100226">
              <a:off x="9844172" y="314949"/>
              <a:ext cx="418565" cy="934203"/>
            </a:xfrm>
            <a:custGeom>
              <a:avLst/>
              <a:gdLst/>
              <a:ahLst/>
              <a:cxnLst/>
              <a:rect l="l" t="t" r="r" b="b"/>
              <a:pathLst>
                <a:path w="16743" h="37369" extrusionOk="0">
                  <a:moveTo>
                    <a:pt x="16642" y="0"/>
                  </a:moveTo>
                  <a:cubicBezTo>
                    <a:pt x="12031" y="0"/>
                    <a:pt x="9123" y="4587"/>
                    <a:pt x="7444" y="8346"/>
                  </a:cubicBezTo>
                  <a:cubicBezTo>
                    <a:pt x="4462" y="16968"/>
                    <a:pt x="1204" y="25865"/>
                    <a:pt x="1" y="35013"/>
                  </a:cubicBezTo>
                  <a:cubicBezTo>
                    <a:pt x="1580" y="35940"/>
                    <a:pt x="3534" y="36767"/>
                    <a:pt x="5966" y="37369"/>
                  </a:cubicBezTo>
                  <a:cubicBezTo>
                    <a:pt x="7996" y="25088"/>
                    <a:pt x="7093" y="9900"/>
                    <a:pt x="16467" y="952"/>
                  </a:cubicBezTo>
                  <a:cubicBezTo>
                    <a:pt x="16567" y="877"/>
                    <a:pt x="16642" y="777"/>
                    <a:pt x="16743" y="702"/>
                  </a:cubicBezTo>
                  <a:cubicBezTo>
                    <a:pt x="16717" y="451"/>
                    <a:pt x="16667" y="226"/>
                    <a:pt x="16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2">
              <a:extLst>
                <a:ext uri="{FF2B5EF4-FFF2-40B4-BE49-F238E27FC236}">
                  <a16:creationId xmlns:a16="http://schemas.microsoft.com/office/drawing/2014/main" id="{B7623A27-9304-A054-6E54-053184990A77}"/>
                </a:ext>
              </a:extLst>
            </p:cNvPr>
            <p:cNvSpPr/>
            <p:nvPr/>
          </p:nvSpPr>
          <p:spPr>
            <a:xfrm rot="1100226">
              <a:off x="9733627" y="301359"/>
              <a:ext cx="416040" cy="775707"/>
            </a:xfrm>
            <a:custGeom>
              <a:avLst/>
              <a:gdLst/>
              <a:ahLst/>
              <a:cxnLst/>
              <a:rect l="l" t="t" r="r" b="b"/>
              <a:pathLst>
                <a:path w="16642" h="31029" extrusionOk="0">
                  <a:moveTo>
                    <a:pt x="16642" y="1"/>
                  </a:moveTo>
                  <a:lnTo>
                    <a:pt x="16642" y="1"/>
                  </a:lnTo>
                  <a:cubicBezTo>
                    <a:pt x="201" y="7119"/>
                    <a:pt x="0" y="28973"/>
                    <a:pt x="0" y="28973"/>
                  </a:cubicBezTo>
                  <a:cubicBezTo>
                    <a:pt x="0" y="28973"/>
                    <a:pt x="451" y="29850"/>
                    <a:pt x="1579" y="31028"/>
                  </a:cubicBezTo>
                  <a:cubicBezTo>
                    <a:pt x="4136" y="19449"/>
                    <a:pt x="7243" y="6868"/>
                    <a:pt x="16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2">
              <a:extLst>
                <a:ext uri="{FF2B5EF4-FFF2-40B4-BE49-F238E27FC236}">
                  <a16:creationId xmlns:a16="http://schemas.microsoft.com/office/drawing/2014/main" id="{E89EA471-EE77-5D87-819B-692FD0F67A67}"/>
                </a:ext>
              </a:extLst>
            </p:cNvPr>
            <p:cNvSpPr/>
            <p:nvPr/>
          </p:nvSpPr>
          <p:spPr>
            <a:xfrm rot="1100226">
              <a:off x="10084218" y="387401"/>
              <a:ext cx="263794" cy="937028"/>
            </a:xfrm>
            <a:custGeom>
              <a:avLst/>
              <a:gdLst/>
              <a:ahLst/>
              <a:cxnLst/>
              <a:rect l="l" t="t" r="r" b="b"/>
              <a:pathLst>
                <a:path w="10552" h="37482" extrusionOk="0">
                  <a:moveTo>
                    <a:pt x="6542" y="1"/>
                  </a:moveTo>
                  <a:cubicBezTo>
                    <a:pt x="6441" y="76"/>
                    <a:pt x="6366" y="176"/>
                    <a:pt x="6266" y="251"/>
                  </a:cubicBezTo>
                  <a:cubicBezTo>
                    <a:pt x="3484" y="9274"/>
                    <a:pt x="2657" y="18272"/>
                    <a:pt x="1830" y="27695"/>
                  </a:cubicBezTo>
                  <a:cubicBezTo>
                    <a:pt x="1830" y="30201"/>
                    <a:pt x="577" y="32708"/>
                    <a:pt x="176" y="35640"/>
                  </a:cubicBezTo>
                  <a:cubicBezTo>
                    <a:pt x="75" y="36217"/>
                    <a:pt x="25" y="36793"/>
                    <a:pt x="0" y="37344"/>
                  </a:cubicBezTo>
                  <a:cubicBezTo>
                    <a:pt x="1003" y="37433"/>
                    <a:pt x="2059" y="37482"/>
                    <a:pt x="3174" y="37482"/>
                  </a:cubicBezTo>
                  <a:cubicBezTo>
                    <a:pt x="4596" y="37482"/>
                    <a:pt x="6115" y="37402"/>
                    <a:pt x="7745" y="37219"/>
                  </a:cubicBezTo>
                  <a:cubicBezTo>
                    <a:pt x="10552" y="24813"/>
                    <a:pt x="8446" y="12407"/>
                    <a:pt x="6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2">
              <a:extLst>
                <a:ext uri="{FF2B5EF4-FFF2-40B4-BE49-F238E27FC236}">
                  <a16:creationId xmlns:a16="http://schemas.microsoft.com/office/drawing/2014/main" id="{42D738D2-8938-9EA5-8D30-11B5F89450E3}"/>
                </a:ext>
              </a:extLst>
            </p:cNvPr>
            <p:cNvSpPr/>
            <p:nvPr/>
          </p:nvSpPr>
          <p:spPr>
            <a:xfrm rot="1100226">
              <a:off x="10246160" y="414595"/>
              <a:ext cx="342117" cy="941728"/>
            </a:xfrm>
            <a:custGeom>
              <a:avLst/>
              <a:gdLst/>
              <a:ahLst/>
              <a:cxnLst/>
              <a:rect l="l" t="t" r="r" b="b"/>
              <a:pathLst>
                <a:path w="13685" h="37670" extrusionOk="0">
                  <a:moveTo>
                    <a:pt x="1780" y="0"/>
                  </a:moveTo>
                  <a:cubicBezTo>
                    <a:pt x="1203" y="50"/>
                    <a:pt x="602" y="100"/>
                    <a:pt x="0" y="226"/>
                  </a:cubicBezTo>
                  <a:cubicBezTo>
                    <a:pt x="4938" y="11704"/>
                    <a:pt x="7820" y="24837"/>
                    <a:pt x="7469" y="37669"/>
                  </a:cubicBezTo>
                  <a:cubicBezTo>
                    <a:pt x="9349" y="37243"/>
                    <a:pt x="11304" y="36692"/>
                    <a:pt x="13409" y="36040"/>
                  </a:cubicBezTo>
                  <a:cubicBezTo>
                    <a:pt x="13685" y="23308"/>
                    <a:pt x="9248" y="10376"/>
                    <a:pt x="1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2">
              <a:extLst>
                <a:ext uri="{FF2B5EF4-FFF2-40B4-BE49-F238E27FC236}">
                  <a16:creationId xmlns:a16="http://schemas.microsoft.com/office/drawing/2014/main" id="{4AF3A5BA-90C6-64B6-1CBF-0862199F287A}"/>
                </a:ext>
              </a:extLst>
            </p:cNvPr>
            <p:cNvSpPr/>
            <p:nvPr/>
          </p:nvSpPr>
          <p:spPr>
            <a:xfrm rot="1100226">
              <a:off x="10328290" y="468098"/>
              <a:ext cx="528838" cy="851130"/>
            </a:xfrm>
            <a:custGeom>
              <a:avLst/>
              <a:gdLst/>
              <a:ahLst/>
              <a:cxnLst/>
              <a:rect l="l" t="t" r="r" b="b"/>
              <a:pathLst>
                <a:path w="21154" h="34046" extrusionOk="0">
                  <a:moveTo>
                    <a:pt x="560" y="0"/>
                  </a:moveTo>
                  <a:cubicBezTo>
                    <a:pt x="375" y="0"/>
                    <a:pt x="189" y="4"/>
                    <a:pt x="1" y="10"/>
                  </a:cubicBezTo>
                  <a:cubicBezTo>
                    <a:pt x="10001" y="5047"/>
                    <a:pt x="10903" y="16100"/>
                    <a:pt x="13660" y="26777"/>
                  </a:cubicBezTo>
                  <a:cubicBezTo>
                    <a:pt x="14086" y="28030"/>
                    <a:pt x="14913" y="30110"/>
                    <a:pt x="15339" y="31363"/>
                  </a:cubicBezTo>
                  <a:cubicBezTo>
                    <a:pt x="15665" y="32266"/>
                    <a:pt x="15941" y="33168"/>
                    <a:pt x="16166" y="34045"/>
                  </a:cubicBezTo>
                  <a:cubicBezTo>
                    <a:pt x="17770" y="33419"/>
                    <a:pt x="19450" y="32717"/>
                    <a:pt x="21154" y="31940"/>
                  </a:cubicBezTo>
                  <a:cubicBezTo>
                    <a:pt x="19675" y="18807"/>
                    <a:pt x="14888" y="5574"/>
                    <a:pt x="2181" y="85"/>
                  </a:cubicBezTo>
                  <a:cubicBezTo>
                    <a:pt x="1655" y="29"/>
                    <a:pt x="1115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2">
              <a:extLst>
                <a:ext uri="{FF2B5EF4-FFF2-40B4-BE49-F238E27FC236}">
                  <a16:creationId xmlns:a16="http://schemas.microsoft.com/office/drawing/2014/main" id="{7E5A073C-68DD-E667-28B5-F389C0C186C4}"/>
                </a:ext>
              </a:extLst>
            </p:cNvPr>
            <p:cNvSpPr/>
            <p:nvPr/>
          </p:nvSpPr>
          <p:spPr>
            <a:xfrm rot="1100226">
              <a:off x="9393397" y="1003892"/>
              <a:ext cx="1562639" cy="585086"/>
            </a:xfrm>
            <a:custGeom>
              <a:avLst/>
              <a:gdLst/>
              <a:ahLst/>
              <a:cxnLst/>
              <a:rect l="l" t="t" r="r" b="b"/>
              <a:pathLst>
                <a:path w="62507" h="23404" extrusionOk="0">
                  <a:moveTo>
                    <a:pt x="55263" y="1"/>
                  </a:moveTo>
                  <a:cubicBezTo>
                    <a:pt x="55264" y="1"/>
                    <a:pt x="58296" y="3936"/>
                    <a:pt x="49775" y="7118"/>
                  </a:cubicBezTo>
                  <a:cubicBezTo>
                    <a:pt x="43371" y="9511"/>
                    <a:pt x="34009" y="10685"/>
                    <a:pt x="26496" y="10685"/>
                  </a:cubicBezTo>
                  <a:cubicBezTo>
                    <a:pt x="24012" y="10685"/>
                    <a:pt x="21730" y="10557"/>
                    <a:pt x="19825" y="10301"/>
                  </a:cubicBezTo>
                  <a:cubicBezTo>
                    <a:pt x="12155" y="9274"/>
                    <a:pt x="5865" y="7545"/>
                    <a:pt x="6566" y="3008"/>
                  </a:cubicBezTo>
                  <a:lnTo>
                    <a:pt x="6566" y="3008"/>
                  </a:lnTo>
                  <a:cubicBezTo>
                    <a:pt x="6566" y="3009"/>
                    <a:pt x="0" y="8322"/>
                    <a:pt x="4286" y="17369"/>
                  </a:cubicBezTo>
                  <a:cubicBezTo>
                    <a:pt x="7263" y="20803"/>
                    <a:pt x="15160" y="23404"/>
                    <a:pt x="26309" y="23404"/>
                  </a:cubicBezTo>
                  <a:cubicBezTo>
                    <a:pt x="29238" y="23404"/>
                    <a:pt x="32392" y="23224"/>
                    <a:pt x="35740" y="22833"/>
                  </a:cubicBezTo>
                  <a:cubicBezTo>
                    <a:pt x="51830" y="20953"/>
                    <a:pt x="59499" y="18171"/>
                    <a:pt x="61003" y="10026"/>
                  </a:cubicBezTo>
                  <a:cubicBezTo>
                    <a:pt x="62507" y="1881"/>
                    <a:pt x="55264" y="1"/>
                    <a:pt x="55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2">
              <a:extLst>
                <a:ext uri="{FF2B5EF4-FFF2-40B4-BE49-F238E27FC236}">
                  <a16:creationId xmlns:a16="http://schemas.microsoft.com/office/drawing/2014/main" id="{10D59DCE-D9B8-AA65-08E6-CFD4A99607BC}"/>
                </a:ext>
              </a:extLst>
            </p:cNvPr>
            <p:cNvSpPr/>
            <p:nvPr/>
          </p:nvSpPr>
          <p:spPr>
            <a:xfrm rot="1100226">
              <a:off x="10249215" y="173387"/>
              <a:ext cx="396016" cy="362792"/>
            </a:xfrm>
            <a:custGeom>
              <a:avLst/>
              <a:gdLst/>
              <a:ahLst/>
              <a:cxnLst/>
              <a:rect l="l" t="t" r="r" b="b"/>
              <a:pathLst>
                <a:path w="15841" h="14512" extrusionOk="0">
                  <a:moveTo>
                    <a:pt x="7921" y="1"/>
                  </a:moveTo>
                  <a:cubicBezTo>
                    <a:pt x="3535" y="1"/>
                    <a:pt x="1" y="3234"/>
                    <a:pt x="1" y="7269"/>
                  </a:cubicBezTo>
                  <a:cubicBezTo>
                    <a:pt x="1" y="11279"/>
                    <a:pt x="3535" y="14512"/>
                    <a:pt x="7921" y="14512"/>
                  </a:cubicBezTo>
                  <a:cubicBezTo>
                    <a:pt x="12307" y="14512"/>
                    <a:pt x="15840" y="11279"/>
                    <a:pt x="15840" y="7269"/>
                  </a:cubicBezTo>
                  <a:cubicBezTo>
                    <a:pt x="15840" y="3234"/>
                    <a:pt x="12307" y="1"/>
                    <a:pt x="7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2">
              <a:extLst>
                <a:ext uri="{FF2B5EF4-FFF2-40B4-BE49-F238E27FC236}">
                  <a16:creationId xmlns:a16="http://schemas.microsoft.com/office/drawing/2014/main" id="{835E072B-F5F9-1DA0-DF62-10B7AC2A4F71}"/>
                </a:ext>
              </a:extLst>
            </p:cNvPr>
            <p:cNvSpPr/>
            <p:nvPr/>
          </p:nvSpPr>
          <p:spPr>
            <a:xfrm rot="1100226">
              <a:off x="9621459" y="975052"/>
              <a:ext cx="1216172" cy="258144"/>
            </a:xfrm>
            <a:custGeom>
              <a:avLst/>
              <a:gdLst/>
              <a:ahLst/>
              <a:cxnLst/>
              <a:rect l="l" t="t" r="r" b="b"/>
              <a:pathLst>
                <a:path w="48648" h="10326" extrusionOk="0">
                  <a:moveTo>
                    <a:pt x="48297" y="0"/>
                  </a:moveTo>
                  <a:cubicBezTo>
                    <a:pt x="48096" y="777"/>
                    <a:pt x="47645" y="1529"/>
                    <a:pt x="46993" y="2256"/>
                  </a:cubicBezTo>
                  <a:cubicBezTo>
                    <a:pt x="43359" y="6316"/>
                    <a:pt x="33234" y="8998"/>
                    <a:pt x="19951" y="9449"/>
                  </a:cubicBezTo>
                  <a:cubicBezTo>
                    <a:pt x="19381" y="9468"/>
                    <a:pt x="18827" y="9478"/>
                    <a:pt x="18288" y="9478"/>
                  </a:cubicBezTo>
                  <a:cubicBezTo>
                    <a:pt x="6428" y="9478"/>
                    <a:pt x="1661" y="4896"/>
                    <a:pt x="151" y="2882"/>
                  </a:cubicBezTo>
                  <a:cubicBezTo>
                    <a:pt x="76" y="3308"/>
                    <a:pt x="51" y="3709"/>
                    <a:pt x="1" y="4060"/>
                  </a:cubicBezTo>
                  <a:cubicBezTo>
                    <a:pt x="2056" y="6441"/>
                    <a:pt x="7118" y="10326"/>
                    <a:pt x="18246" y="10326"/>
                  </a:cubicBezTo>
                  <a:cubicBezTo>
                    <a:pt x="18798" y="10326"/>
                    <a:pt x="19374" y="10326"/>
                    <a:pt x="19976" y="10301"/>
                  </a:cubicBezTo>
                  <a:cubicBezTo>
                    <a:pt x="33685" y="9825"/>
                    <a:pt x="43760" y="7093"/>
                    <a:pt x="47620" y="2832"/>
                  </a:cubicBezTo>
                  <a:cubicBezTo>
                    <a:pt x="48046" y="2356"/>
                    <a:pt x="48372" y="1855"/>
                    <a:pt x="48647" y="1378"/>
                  </a:cubicBezTo>
                  <a:cubicBezTo>
                    <a:pt x="48522" y="902"/>
                    <a:pt x="48422" y="451"/>
                    <a:pt x="48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2">
              <a:extLst>
                <a:ext uri="{FF2B5EF4-FFF2-40B4-BE49-F238E27FC236}">
                  <a16:creationId xmlns:a16="http://schemas.microsoft.com/office/drawing/2014/main" id="{4F924954-B95D-40ED-9F05-C923162F61B9}"/>
                </a:ext>
              </a:extLst>
            </p:cNvPr>
            <p:cNvSpPr/>
            <p:nvPr/>
          </p:nvSpPr>
          <p:spPr>
            <a:xfrm rot="1100226">
              <a:off x="9650012" y="937208"/>
              <a:ext cx="1192347" cy="217445"/>
            </a:xfrm>
            <a:custGeom>
              <a:avLst/>
              <a:gdLst/>
              <a:ahLst/>
              <a:cxnLst/>
              <a:rect l="l" t="t" r="r" b="b"/>
              <a:pathLst>
                <a:path w="47695" h="8698" extrusionOk="0">
                  <a:moveTo>
                    <a:pt x="47469" y="1"/>
                  </a:moveTo>
                  <a:cubicBezTo>
                    <a:pt x="47144" y="176"/>
                    <a:pt x="46642" y="252"/>
                    <a:pt x="46116" y="327"/>
                  </a:cubicBezTo>
                  <a:cubicBezTo>
                    <a:pt x="45414" y="427"/>
                    <a:pt x="44587" y="527"/>
                    <a:pt x="43961" y="928"/>
                  </a:cubicBezTo>
                  <a:cubicBezTo>
                    <a:pt x="43459" y="1254"/>
                    <a:pt x="43159" y="1856"/>
                    <a:pt x="42808" y="2482"/>
                  </a:cubicBezTo>
                  <a:cubicBezTo>
                    <a:pt x="42457" y="3134"/>
                    <a:pt x="42081" y="3836"/>
                    <a:pt x="41530" y="4061"/>
                  </a:cubicBezTo>
                  <a:cubicBezTo>
                    <a:pt x="41412" y="4113"/>
                    <a:pt x="41275" y="4134"/>
                    <a:pt x="41124" y="4134"/>
                  </a:cubicBezTo>
                  <a:cubicBezTo>
                    <a:pt x="40757" y="4134"/>
                    <a:pt x="40304" y="4010"/>
                    <a:pt x="39825" y="3886"/>
                  </a:cubicBezTo>
                  <a:cubicBezTo>
                    <a:pt x="39279" y="3745"/>
                    <a:pt x="38719" y="3591"/>
                    <a:pt x="38183" y="3591"/>
                  </a:cubicBezTo>
                  <a:cubicBezTo>
                    <a:pt x="37957" y="3591"/>
                    <a:pt x="37735" y="3618"/>
                    <a:pt x="37519" y="3685"/>
                  </a:cubicBezTo>
                  <a:cubicBezTo>
                    <a:pt x="36868" y="3886"/>
                    <a:pt x="36367" y="4437"/>
                    <a:pt x="35865" y="4988"/>
                  </a:cubicBezTo>
                  <a:cubicBezTo>
                    <a:pt x="35389" y="5540"/>
                    <a:pt x="34913" y="6091"/>
                    <a:pt x="34362" y="6192"/>
                  </a:cubicBezTo>
                  <a:cubicBezTo>
                    <a:pt x="34292" y="6207"/>
                    <a:pt x="34220" y="6214"/>
                    <a:pt x="34145" y="6214"/>
                  </a:cubicBezTo>
                  <a:cubicBezTo>
                    <a:pt x="33732" y="6214"/>
                    <a:pt x="33238" y="5999"/>
                    <a:pt x="32707" y="5765"/>
                  </a:cubicBezTo>
                  <a:cubicBezTo>
                    <a:pt x="32062" y="5486"/>
                    <a:pt x="31418" y="5188"/>
                    <a:pt x="30773" y="5188"/>
                  </a:cubicBezTo>
                  <a:cubicBezTo>
                    <a:pt x="30666" y="5188"/>
                    <a:pt x="30559" y="5196"/>
                    <a:pt x="30452" y="5214"/>
                  </a:cubicBezTo>
                  <a:cubicBezTo>
                    <a:pt x="29750" y="5314"/>
                    <a:pt x="29174" y="5841"/>
                    <a:pt x="28597" y="6342"/>
                  </a:cubicBezTo>
                  <a:cubicBezTo>
                    <a:pt x="28071" y="6818"/>
                    <a:pt x="27544" y="7294"/>
                    <a:pt x="27018" y="7344"/>
                  </a:cubicBezTo>
                  <a:cubicBezTo>
                    <a:pt x="26985" y="7348"/>
                    <a:pt x="26952" y="7350"/>
                    <a:pt x="26918" y="7350"/>
                  </a:cubicBezTo>
                  <a:cubicBezTo>
                    <a:pt x="26466" y="7350"/>
                    <a:pt x="25949" y="7046"/>
                    <a:pt x="25389" y="6743"/>
                  </a:cubicBezTo>
                  <a:cubicBezTo>
                    <a:pt x="24727" y="6365"/>
                    <a:pt x="24044" y="5987"/>
                    <a:pt x="23337" y="5987"/>
                  </a:cubicBezTo>
                  <a:cubicBezTo>
                    <a:pt x="23295" y="5987"/>
                    <a:pt x="23252" y="5988"/>
                    <a:pt x="23209" y="5991"/>
                  </a:cubicBezTo>
                  <a:cubicBezTo>
                    <a:pt x="22482" y="6041"/>
                    <a:pt x="21855" y="6517"/>
                    <a:pt x="21254" y="6994"/>
                  </a:cubicBezTo>
                  <a:cubicBezTo>
                    <a:pt x="20702" y="7420"/>
                    <a:pt x="20126" y="7846"/>
                    <a:pt x="19600" y="7846"/>
                  </a:cubicBezTo>
                  <a:cubicBezTo>
                    <a:pt x="19591" y="7846"/>
                    <a:pt x="19583" y="7847"/>
                    <a:pt x="19574" y="7847"/>
                  </a:cubicBezTo>
                  <a:cubicBezTo>
                    <a:pt x="19298" y="7847"/>
                    <a:pt x="18887" y="7459"/>
                    <a:pt x="18522" y="7119"/>
                  </a:cubicBezTo>
                  <a:cubicBezTo>
                    <a:pt x="18071" y="6668"/>
                    <a:pt x="17595" y="6217"/>
                    <a:pt x="17018" y="6217"/>
                  </a:cubicBezTo>
                  <a:cubicBezTo>
                    <a:pt x="16417" y="6217"/>
                    <a:pt x="15890" y="6668"/>
                    <a:pt x="15364" y="7119"/>
                  </a:cubicBezTo>
                  <a:cubicBezTo>
                    <a:pt x="15049" y="7386"/>
                    <a:pt x="14639" y="7747"/>
                    <a:pt x="14409" y="7747"/>
                  </a:cubicBezTo>
                  <a:cubicBezTo>
                    <a:pt x="14401" y="7747"/>
                    <a:pt x="14394" y="7746"/>
                    <a:pt x="14387" y="7745"/>
                  </a:cubicBezTo>
                  <a:cubicBezTo>
                    <a:pt x="14086" y="7720"/>
                    <a:pt x="13735" y="7269"/>
                    <a:pt x="13409" y="6868"/>
                  </a:cubicBezTo>
                  <a:cubicBezTo>
                    <a:pt x="13008" y="6392"/>
                    <a:pt x="12582" y="5866"/>
                    <a:pt x="12031" y="5791"/>
                  </a:cubicBezTo>
                  <a:cubicBezTo>
                    <a:pt x="11964" y="5779"/>
                    <a:pt x="11897" y="5774"/>
                    <a:pt x="11830" y="5774"/>
                  </a:cubicBezTo>
                  <a:cubicBezTo>
                    <a:pt x="11296" y="5774"/>
                    <a:pt x="10766" y="6108"/>
                    <a:pt x="10276" y="6442"/>
                  </a:cubicBezTo>
                  <a:cubicBezTo>
                    <a:pt x="9931" y="6673"/>
                    <a:pt x="9500" y="6924"/>
                    <a:pt x="9277" y="6924"/>
                  </a:cubicBezTo>
                  <a:cubicBezTo>
                    <a:pt x="9258" y="6924"/>
                    <a:pt x="9240" y="6922"/>
                    <a:pt x="9224" y="6918"/>
                  </a:cubicBezTo>
                  <a:cubicBezTo>
                    <a:pt x="8923" y="6843"/>
                    <a:pt x="8622" y="6342"/>
                    <a:pt x="8371" y="5891"/>
                  </a:cubicBezTo>
                  <a:cubicBezTo>
                    <a:pt x="8071" y="5339"/>
                    <a:pt x="7770" y="4788"/>
                    <a:pt x="7269" y="4587"/>
                  </a:cubicBezTo>
                  <a:cubicBezTo>
                    <a:pt x="7114" y="4536"/>
                    <a:pt x="6956" y="4514"/>
                    <a:pt x="6796" y="4514"/>
                  </a:cubicBezTo>
                  <a:cubicBezTo>
                    <a:pt x="6334" y="4514"/>
                    <a:pt x="5854" y="4696"/>
                    <a:pt x="5389" y="4863"/>
                  </a:cubicBezTo>
                  <a:cubicBezTo>
                    <a:pt x="5043" y="4985"/>
                    <a:pt x="4647" y="5141"/>
                    <a:pt x="4416" y="5141"/>
                  </a:cubicBezTo>
                  <a:cubicBezTo>
                    <a:pt x="4363" y="5141"/>
                    <a:pt x="4319" y="5133"/>
                    <a:pt x="4286" y="5114"/>
                  </a:cubicBezTo>
                  <a:cubicBezTo>
                    <a:pt x="3985" y="4963"/>
                    <a:pt x="3835" y="4387"/>
                    <a:pt x="3685" y="3861"/>
                  </a:cubicBezTo>
                  <a:cubicBezTo>
                    <a:pt x="3534" y="3259"/>
                    <a:pt x="3384" y="2683"/>
                    <a:pt x="2983" y="2382"/>
                  </a:cubicBezTo>
                  <a:cubicBezTo>
                    <a:pt x="2613" y="2118"/>
                    <a:pt x="2120" y="2064"/>
                    <a:pt x="1633" y="2064"/>
                  </a:cubicBezTo>
                  <a:cubicBezTo>
                    <a:pt x="1427" y="2064"/>
                    <a:pt x="1222" y="2074"/>
                    <a:pt x="1028" y="2081"/>
                  </a:cubicBezTo>
                  <a:cubicBezTo>
                    <a:pt x="844" y="2081"/>
                    <a:pt x="616" y="2092"/>
                    <a:pt x="417" y="2092"/>
                  </a:cubicBezTo>
                  <a:cubicBezTo>
                    <a:pt x="318" y="2092"/>
                    <a:pt x="226" y="2090"/>
                    <a:pt x="151" y="2081"/>
                  </a:cubicBezTo>
                  <a:cubicBezTo>
                    <a:pt x="101" y="2357"/>
                    <a:pt x="51" y="2633"/>
                    <a:pt x="0" y="2883"/>
                  </a:cubicBezTo>
                  <a:cubicBezTo>
                    <a:pt x="163" y="2921"/>
                    <a:pt x="333" y="2933"/>
                    <a:pt x="508" y="2933"/>
                  </a:cubicBezTo>
                  <a:cubicBezTo>
                    <a:pt x="683" y="2933"/>
                    <a:pt x="865" y="2921"/>
                    <a:pt x="1053" y="2908"/>
                  </a:cubicBezTo>
                  <a:cubicBezTo>
                    <a:pt x="1227" y="2900"/>
                    <a:pt x="1407" y="2892"/>
                    <a:pt x="1580" y="2892"/>
                  </a:cubicBezTo>
                  <a:cubicBezTo>
                    <a:pt x="1955" y="2892"/>
                    <a:pt x="2301" y="2929"/>
                    <a:pt x="2507" y="3084"/>
                  </a:cubicBezTo>
                  <a:cubicBezTo>
                    <a:pt x="2657" y="3184"/>
                    <a:pt x="2782" y="3685"/>
                    <a:pt x="2883" y="4061"/>
                  </a:cubicBezTo>
                  <a:cubicBezTo>
                    <a:pt x="3058" y="4763"/>
                    <a:pt x="3259" y="5540"/>
                    <a:pt x="3885" y="5866"/>
                  </a:cubicBezTo>
                  <a:cubicBezTo>
                    <a:pt x="4049" y="5944"/>
                    <a:pt x="4226" y="5976"/>
                    <a:pt x="4409" y="5976"/>
                  </a:cubicBezTo>
                  <a:cubicBezTo>
                    <a:pt x="4813" y="5976"/>
                    <a:pt x="5251" y="5820"/>
                    <a:pt x="5665" y="5665"/>
                  </a:cubicBezTo>
                  <a:cubicBezTo>
                    <a:pt x="6038" y="5508"/>
                    <a:pt x="6458" y="5351"/>
                    <a:pt x="6755" y="5351"/>
                  </a:cubicBezTo>
                  <a:cubicBezTo>
                    <a:pt x="6836" y="5351"/>
                    <a:pt x="6909" y="5362"/>
                    <a:pt x="6968" y="5389"/>
                  </a:cubicBezTo>
                  <a:cubicBezTo>
                    <a:pt x="7193" y="5465"/>
                    <a:pt x="7444" y="5916"/>
                    <a:pt x="7645" y="6292"/>
                  </a:cubicBezTo>
                  <a:cubicBezTo>
                    <a:pt x="7970" y="6893"/>
                    <a:pt x="8371" y="7570"/>
                    <a:pt x="9023" y="7745"/>
                  </a:cubicBezTo>
                  <a:cubicBezTo>
                    <a:pt x="9097" y="7762"/>
                    <a:pt x="9172" y="7770"/>
                    <a:pt x="9247" y="7770"/>
                  </a:cubicBezTo>
                  <a:cubicBezTo>
                    <a:pt x="9730" y="7770"/>
                    <a:pt x="10228" y="7448"/>
                    <a:pt x="10727" y="7144"/>
                  </a:cubicBezTo>
                  <a:cubicBezTo>
                    <a:pt x="11099" y="6889"/>
                    <a:pt x="11534" y="6612"/>
                    <a:pt x="11835" y="6612"/>
                  </a:cubicBezTo>
                  <a:cubicBezTo>
                    <a:pt x="11860" y="6612"/>
                    <a:pt x="11883" y="6614"/>
                    <a:pt x="11905" y="6618"/>
                  </a:cubicBezTo>
                  <a:cubicBezTo>
                    <a:pt x="12131" y="6643"/>
                    <a:pt x="12482" y="7069"/>
                    <a:pt x="12757" y="7395"/>
                  </a:cubicBezTo>
                  <a:cubicBezTo>
                    <a:pt x="13209" y="7946"/>
                    <a:pt x="13660" y="8522"/>
                    <a:pt x="14311" y="8572"/>
                  </a:cubicBezTo>
                  <a:cubicBezTo>
                    <a:pt x="14341" y="8575"/>
                    <a:pt x="14370" y="8576"/>
                    <a:pt x="14400" y="8576"/>
                  </a:cubicBezTo>
                  <a:cubicBezTo>
                    <a:pt x="14942" y="8576"/>
                    <a:pt x="15440" y="8150"/>
                    <a:pt x="15915" y="7745"/>
                  </a:cubicBezTo>
                  <a:cubicBezTo>
                    <a:pt x="16291" y="7420"/>
                    <a:pt x="16717" y="7044"/>
                    <a:pt x="16993" y="7044"/>
                  </a:cubicBezTo>
                  <a:lnTo>
                    <a:pt x="17018" y="7044"/>
                  </a:lnTo>
                  <a:cubicBezTo>
                    <a:pt x="17244" y="7044"/>
                    <a:pt x="17645" y="7420"/>
                    <a:pt x="17945" y="7720"/>
                  </a:cubicBezTo>
                  <a:cubicBezTo>
                    <a:pt x="18447" y="8197"/>
                    <a:pt x="18973" y="8698"/>
                    <a:pt x="19600" y="8698"/>
                  </a:cubicBezTo>
                  <a:lnTo>
                    <a:pt x="19625" y="8698"/>
                  </a:lnTo>
                  <a:cubicBezTo>
                    <a:pt x="20427" y="8673"/>
                    <a:pt x="21103" y="8146"/>
                    <a:pt x="21755" y="7645"/>
                  </a:cubicBezTo>
                  <a:cubicBezTo>
                    <a:pt x="22281" y="7244"/>
                    <a:pt x="22808" y="6868"/>
                    <a:pt x="23259" y="6843"/>
                  </a:cubicBezTo>
                  <a:cubicBezTo>
                    <a:pt x="23291" y="6840"/>
                    <a:pt x="23324" y="6838"/>
                    <a:pt x="23358" y="6838"/>
                  </a:cubicBezTo>
                  <a:cubicBezTo>
                    <a:pt x="23841" y="6838"/>
                    <a:pt x="24426" y="7165"/>
                    <a:pt x="24988" y="7470"/>
                  </a:cubicBezTo>
                  <a:cubicBezTo>
                    <a:pt x="25609" y="7815"/>
                    <a:pt x="26272" y="8181"/>
                    <a:pt x="26919" y="8181"/>
                  </a:cubicBezTo>
                  <a:cubicBezTo>
                    <a:pt x="26977" y="8181"/>
                    <a:pt x="27035" y="8178"/>
                    <a:pt x="27093" y="8171"/>
                  </a:cubicBezTo>
                  <a:cubicBezTo>
                    <a:pt x="27895" y="8096"/>
                    <a:pt x="28547" y="7520"/>
                    <a:pt x="29148" y="6968"/>
                  </a:cubicBezTo>
                  <a:cubicBezTo>
                    <a:pt x="29650" y="6517"/>
                    <a:pt x="30126" y="6116"/>
                    <a:pt x="30577" y="6041"/>
                  </a:cubicBezTo>
                  <a:cubicBezTo>
                    <a:pt x="30637" y="6033"/>
                    <a:pt x="30698" y="6029"/>
                    <a:pt x="30760" y="6029"/>
                  </a:cubicBezTo>
                  <a:cubicBezTo>
                    <a:pt x="31246" y="6029"/>
                    <a:pt x="31801" y="6273"/>
                    <a:pt x="32357" y="6517"/>
                  </a:cubicBezTo>
                  <a:cubicBezTo>
                    <a:pt x="32958" y="6787"/>
                    <a:pt x="33576" y="7056"/>
                    <a:pt x="34169" y="7056"/>
                  </a:cubicBezTo>
                  <a:cubicBezTo>
                    <a:pt x="34293" y="7056"/>
                    <a:pt x="34416" y="7045"/>
                    <a:pt x="34537" y="7019"/>
                  </a:cubicBezTo>
                  <a:cubicBezTo>
                    <a:pt x="35339" y="6843"/>
                    <a:pt x="35941" y="6192"/>
                    <a:pt x="36492" y="5565"/>
                  </a:cubicBezTo>
                  <a:cubicBezTo>
                    <a:pt x="36918" y="5064"/>
                    <a:pt x="37344" y="4613"/>
                    <a:pt x="37745" y="4487"/>
                  </a:cubicBezTo>
                  <a:cubicBezTo>
                    <a:pt x="37885" y="4447"/>
                    <a:pt x="38036" y="4430"/>
                    <a:pt x="38194" y="4430"/>
                  </a:cubicBezTo>
                  <a:cubicBezTo>
                    <a:pt x="38632" y="4430"/>
                    <a:pt x="39128" y="4559"/>
                    <a:pt x="39625" y="4688"/>
                  </a:cubicBezTo>
                  <a:cubicBezTo>
                    <a:pt x="40126" y="4821"/>
                    <a:pt x="40650" y="4966"/>
                    <a:pt x="41136" y="4966"/>
                  </a:cubicBezTo>
                  <a:cubicBezTo>
                    <a:pt x="41379" y="4966"/>
                    <a:pt x="41613" y="4930"/>
                    <a:pt x="41830" y="4838"/>
                  </a:cubicBezTo>
                  <a:cubicBezTo>
                    <a:pt x="42682" y="4487"/>
                    <a:pt x="43134" y="3635"/>
                    <a:pt x="43535" y="2883"/>
                  </a:cubicBezTo>
                  <a:cubicBezTo>
                    <a:pt x="43835" y="2357"/>
                    <a:pt x="44086" y="1856"/>
                    <a:pt x="44412" y="1630"/>
                  </a:cubicBezTo>
                  <a:cubicBezTo>
                    <a:pt x="44888" y="1329"/>
                    <a:pt x="45565" y="1229"/>
                    <a:pt x="46241" y="1154"/>
                  </a:cubicBezTo>
                  <a:cubicBezTo>
                    <a:pt x="46768" y="1054"/>
                    <a:pt x="47294" y="978"/>
                    <a:pt x="47695" y="803"/>
                  </a:cubicBezTo>
                  <a:cubicBezTo>
                    <a:pt x="47620" y="527"/>
                    <a:pt x="47545" y="277"/>
                    <a:pt x="4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999;p37">
            <a:extLst>
              <a:ext uri="{FF2B5EF4-FFF2-40B4-BE49-F238E27FC236}">
                <a16:creationId xmlns:a16="http://schemas.microsoft.com/office/drawing/2014/main" id="{D6886CA6-A28C-E305-8564-54A45DCABB01}"/>
              </a:ext>
            </a:extLst>
          </p:cNvPr>
          <p:cNvSpPr txBox="1">
            <a:spLocks/>
          </p:cNvSpPr>
          <p:nvPr/>
        </p:nvSpPr>
        <p:spPr>
          <a:xfrm>
            <a:off x="577068" y="239363"/>
            <a:ext cx="1740247" cy="7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1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pPr algn="l"/>
            <a:r>
              <a:rPr lang="en-US" sz="2500" dirty="0"/>
              <a:t>Feedback</a:t>
            </a:r>
          </a:p>
        </p:txBody>
      </p:sp>
      <p:sp>
        <p:nvSpPr>
          <p:cNvPr id="10" name="Google Shape;2080;p60">
            <a:extLst>
              <a:ext uri="{FF2B5EF4-FFF2-40B4-BE49-F238E27FC236}">
                <a16:creationId xmlns:a16="http://schemas.microsoft.com/office/drawing/2014/main" id="{0C0ADF7C-9014-8FB0-C5AD-417B3013EC5B}"/>
              </a:ext>
            </a:extLst>
          </p:cNvPr>
          <p:cNvSpPr txBox="1">
            <a:spLocks/>
          </p:cNvSpPr>
          <p:nvPr/>
        </p:nvSpPr>
        <p:spPr>
          <a:xfrm>
            <a:off x="577068" y="829174"/>
            <a:ext cx="2571910" cy="82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>
              <a:buFont typeface="Roboto"/>
              <a:buNone/>
            </a:pPr>
            <a:r>
              <a:rPr lang="en-US" sz="1400" dirty="0"/>
              <a:t>“Old people may not know how to use the chatbot”</a:t>
            </a:r>
          </a:p>
        </p:txBody>
      </p:sp>
      <p:sp>
        <p:nvSpPr>
          <p:cNvPr id="14" name="Google Shape;999;p37">
            <a:extLst>
              <a:ext uri="{FF2B5EF4-FFF2-40B4-BE49-F238E27FC236}">
                <a16:creationId xmlns:a16="http://schemas.microsoft.com/office/drawing/2014/main" id="{D27E3E55-FB3F-C929-D8F1-FE3E90FF2877}"/>
              </a:ext>
            </a:extLst>
          </p:cNvPr>
          <p:cNvSpPr txBox="1">
            <a:spLocks/>
          </p:cNvSpPr>
          <p:nvPr/>
        </p:nvSpPr>
        <p:spPr>
          <a:xfrm>
            <a:off x="577067" y="1462798"/>
            <a:ext cx="1740247" cy="7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1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pPr algn="l"/>
            <a:r>
              <a:rPr lang="en-US" sz="2500" dirty="0"/>
              <a:t>Change</a:t>
            </a:r>
          </a:p>
        </p:txBody>
      </p:sp>
      <p:sp>
        <p:nvSpPr>
          <p:cNvPr id="15" name="Google Shape;2080;p60">
            <a:extLst>
              <a:ext uri="{FF2B5EF4-FFF2-40B4-BE49-F238E27FC236}">
                <a16:creationId xmlns:a16="http://schemas.microsoft.com/office/drawing/2014/main" id="{60A6359F-DC55-A145-E5B7-53D378D0697F}"/>
              </a:ext>
            </a:extLst>
          </p:cNvPr>
          <p:cNvSpPr txBox="1">
            <a:spLocks/>
          </p:cNvSpPr>
          <p:nvPr/>
        </p:nvSpPr>
        <p:spPr>
          <a:xfrm>
            <a:off x="465609" y="2108960"/>
            <a:ext cx="2857031" cy="94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 algn="l"/>
            <a:r>
              <a:rPr lang="en-US" sz="1400" dirty="0"/>
              <a:t>Add predefined suggestions option</a:t>
            </a:r>
          </a:p>
        </p:txBody>
      </p:sp>
      <p:sp>
        <p:nvSpPr>
          <p:cNvPr id="16" name="Google Shape;999;p37">
            <a:extLst>
              <a:ext uri="{FF2B5EF4-FFF2-40B4-BE49-F238E27FC236}">
                <a16:creationId xmlns:a16="http://schemas.microsoft.com/office/drawing/2014/main" id="{6231AC63-D962-6D51-2CD1-F61F1B236C1D}"/>
              </a:ext>
            </a:extLst>
          </p:cNvPr>
          <p:cNvSpPr txBox="1">
            <a:spLocks/>
          </p:cNvSpPr>
          <p:nvPr/>
        </p:nvSpPr>
        <p:spPr>
          <a:xfrm>
            <a:off x="577068" y="2696629"/>
            <a:ext cx="1740247" cy="7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1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pPr algn="l"/>
            <a:r>
              <a:rPr lang="en-US" sz="2500" dirty="0"/>
              <a:t>Rationale</a:t>
            </a:r>
          </a:p>
        </p:txBody>
      </p:sp>
      <p:sp>
        <p:nvSpPr>
          <p:cNvPr id="17" name="Google Shape;2080;p60">
            <a:extLst>
              <a:ext uri="{FF2B5EF4-FFF2-40B4-BE49-F238E27FC236}">
                <a16:creationId xmlns:a16="http://schemas.microsoft.com/office/drawing/2014/main" id="{90002749-DECC-2927-AFBB-F86D13946125}"/>
              </a:ext>
            </a:extLst>
          </p:cNvPr>
          <p:cNvSpPr txBox="1">
            <a:spLocks/>
          </p:cNvSpPr>
          <p:nvPr/>
        </p:nvSpPr>
        <p:spPr>
          <a:xfrm>
            <a:off x="465609" y="3284298"/>
            <a:ext cx="2857031" cy="185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 algn="l"/>
            <a:r>
              <a:rPr lang="en-US" sz="1400" dirty="0"/>
              <a:t>Add some options for the tasks that the website provide, like appointment or finding clinic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4B18EA-61D4-914D-8147-BADBA66F5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159" y="909395"/>
            <a:ext cx="2886015" cy="385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23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50ED0EE5-E8BE-4844-6032-4FD2E299C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2" name="Google Shape;1712;p52">
            <a:extLst>
              <a:ext uri="{FF2B5EF4-FFF2-40B4-BE49-F238E27FC236}">
                <a16:creationId xmlns:a16="http://schemas.microsoft.com/office/drawing/2014/main" id="{22FCF767-E991-BA89-CF39-3BC3FF7BD677}"/>
              </a:ext>
            </a:extLst>
          </p:cNvPr>
          <p:cNvGrpSpPr/>
          <p:nvPr/>
        </p:nvGrpSpPr>
        <p:grpSpPr>
          <a:xfrm rot="633311">
            <a:off x="8127707" y="111799"/>
            <a:ext cx="716280" cy="794279"/>
            <a:chOff x="9341035" y="120303"/>
            <a:chExt cx="1721019" cy="1699630"/>
          </a:xfrm>
        </p:grpSpPr>
        <p:sp>
          <p:nvSpPr>
            <p:cNvPr id="1713" name="Google Shape;1713;p52">
              <a:extLst>
                <a:ext uri="{FF2B5EF4-FFF2-40B4-BE49-F238E27FC236}">
                  <a16:creationId xmlns:a16="http://schemas.microsoft.com/office/drawing/2014/main" id="{9E1AFCC4-F140-8161-A07C-04867F76EB48}"/>
                </a:ext>
              </a:extLst>
            </p:cNvPr>
            <p:cNvSpPr/>
            <p:nvPr/>
          </p:nvSpPr>
          <p:spPr>
            <a:xfrm rot="1100226">
              <a:off x="9696227" y="380362"/>
              <a:ext cx="1243721" cy="976977"/>
            </a:xfrm>
            <a:custGeom>
              <a:avLst/>
              <a:gdLst/>
              <a:ahLst/>
              <a:cxnLst/>
              <a:rect l="l" t="t" r="r" b="b"/>
              <a:pathLst>
                <a:path w="49750" h="39080" extrusionOk="0">
                  <a:moveTo>
                    <a:pt x="25442" y="0"/>
                  </a:moveTo>
                  <a:cubicBezTo>
                    <a:pt x="24313" y="0"/>
                    <a:pt x="23159" y="104"/>
                    <a:pt x="21980" y="314"/>
                  </a:cubicBezTo>
                  <a:cubicBezTo>
                    <a:pt x="251" y="4549"/>
                    <a:pt x="0" y="30915"/>
                    <a:pt x="0" y="30915"/>
                  </a:cubicBezTo>
                  <a:cubicBezTo>
                    <a:pt x="0" y="30915"/>
                    <a:pt x="4300" y="39080"/>
                    <a:pt x="18640" y="39080"/>
                  </a:cubicBezTo>
                  <a:cubicBezTo>
                    <a:pt x="26058" y="39080"/>
                    <a:pt x="36163" y="36895"/>
                    <a:pt x="49750" y="30264"/>
                  </a:cubicBezTo>
                  <a:cubicBezTo>
                    <a:pt x="46384" y="11534"/>
                    <a:pt x="37370" y="0"/>
                    <a:pt x="25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2">
              <a:extLst>
                <a:ext uri="{FF2B5EF4-FFF2-40B4-BE49-F238E27FC236}">
                  <a16:creationId xmlns:a16="http://schemas.microsoft.com/office/drawing/2014/main" id="{9A59EA3B-0AA7-A2AD-2E1D-C8271A248B14}"/>
                </a:ext>
              </a:extLst>
            </p:cNvPr>
            <p:cNvSpPr/>
            <p:nvPr/>
          </p:nvSpPr>
          <p:spPr>
            <a:xfrm rot="1100226">
              <a:off x="9844172" y="314949"/>
              <a:ext cx="418565" cy="934203"/>
            </a:xfrm>
            <a:custGeom>
              <a:avLst/>
              <a:gdLst/>
              <a:ahLst/>
              <a:cxnLst/>
              <a:rect l="l" t="t" r="r" b="b"/>
              <a:pathLst>
                <a:path w="16743" h="37369" extrusionOk="0">
                  <a:moveTo>
                    <a:pt x="16642" y="0"/>
                  </a:moveTo>
                  <a:cubicBezTo>
                    <a:pt x="12031" y="0"/>
                    <a:pt x="9123" y="4587"/>
                    <a:pt x="7444" y="8346"/>
                  </a:cubicBezTo>
                  <a:cubicBezTo>
                    <a:pt x="4462" y="16968"/>
                    <a:pt x="1204" y="25865"/>
                    <a:pt x="1" y="35013"/>
                  </a:cubicBezTo>
                  <a:cubicBezTo>
                    <a:pt x="1580" y="35940"/>
                    <a:pt x="3534" y="36767"/>
                    <a:pt x="5966" y="37369"/>
                  </a:cubicBezTo>
                  <a:cubicBezTo>
                    <a:pt x="7996" y="25088"/>
                    <a:pt x="7093" y="9900"/>
                    <a:pt x="16467" y="952"/>
                  </a:cubicBezTo>
                  <a:cubicBezTo>
                    <a:pt x="16567" y="877"/>
                    <a:pt x="16642" y="777"/>
                    <a:pt x="16743" y="702"/>
                  </a:cubicBezTo>
                  <a:cubicBezTo>
                    <a:pt x="16717" y="451"/>
                    <a:pt x="16667" y="226"/>
                    <a:pt x="16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2">
              <a:extLst>
                <a:ext uri="{FF2B5EF4-FFF2-40B4-BE49-F238E27FC236}">
                  <a16:creationId xmlns:a16="http://schemas.microsoft.com/office/drawing/2014/main" id="{A4C356C4-4E2D-854D-1EC9-84C7FC56263B}"/>
                </a:ext>
              </a:extLst>
            </p:cNvPr>
            <p:cNvSpPr/>
            <p:nvPr/>
          </p:nvSpPr>
          <p:spPr>
            <a:xfrm rot="1100226">
              <a:off x="9733627" y="301359"/>
              <a:ext cx="416040" cy="775707"/>
            </a:xfrm>
            <a:custGeom>
              <a:avLst/>
              <a:gdLst/>
              <a:ahLst/>
              <a:cxnLst/>
              <a:rect l="l" t="t" r="r" b="b"/>
              <a:pathLst>
                <a:path w="16642" h="31029" extrusionOk="0">
                  <a:moveTo>
                    <a:pt x="16642" y="1"/>
                  </a:moveTo>
                  <a:lnTo>
                    <a:pt x="16642" y="1"/>
                  </a:lnTo>
                  <a:cubicBezTo>
                    <a:pt x="201" y="7119"/>
                    <a:pt x="0" y="28973"/>
                    <a:pt x="0" y="28973"/>
                  </a:cubicBezTo>
                  <a:cubicBezTo>
                    <a:pt x="0" y="28973"/>
                    <a:pt x="451" y="29850"/>
                    <a:pt x="1579" y="31028"/>
                  </a:cubicBezTo>
                  <a:cubicBezTo>
                    <a:pt x="4136" y="19449"/>
                    <a:pt x="7243" y="6868"/>
                    <a:pt x="16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2">
              <a:extLst>
                <a:ext uri="{FF2B5EF4-FFF2-40B4-BE49-F238E27FC236}">
                  <a16:creationId xmlns:a16="http://schemas.microsoft.com/office/drawing/2014/main" id="{663E2008-4F80-8A92-3338-806EEE594CA3}"/>
                </a:ext>
              </a:extLst>
            </p:cNvPr>
            <p:cNvSpPr/>
            <p:nvPr/>
          </p:nvSpPr>
          <p:spPr>
            <a:xfrm rot="1100226">
              <a:off x="10084218" y="387401"/>
              <a:ext cx="263794" cy="937028"/>
            </a:xfrm>
            <a:custGeom>
              <a:avLst/>
              <a:gdLst/>
              <a:ahLst/>
              <a:cxnLst/>
              <a:rect l="l" t="t" r="r" b="b"/>
              <a:pathLst>
                <a:path w="10552" h="37482" extrusionOk="0">
                  <a:moveTo>
                    <a:pt x="6542" y="1"/>
                  </a:moveTo>
                  <a:cubicBezTo>
                    <a:pt x="6441" y="76"/>
                    <a:pt x="6366" y="176"/>
                    <a:pt x="6266" y="251"/>
                  </a:cubicBezTo>
                  <a:cubicBezTo>
                    <a:pt x="3484" y="9274"/>
                    <a:pt x="2657" y="18272"/>
                    <a:pt x="1830" y="27695"/>
                  </a:cubicBezTo>
                  <a:cubicBezTo>
                    <a:pt x="1830" y="30201"/>
                    <a:pt x="577" y="32708"/>
                    <a:pt x="176" y="35640"/>
                  </a:cubicBezTo>
                  <a:cubicBezTo>
                    <a:pt x="75" y="36217"/>
                    <a:pt x="25" y="36793"/>
                    <a:pt x="0" y="37344"/>
                  </a:cubicBezTo>
                  <a:cubicBezTo>
                    <a:pt x="1003" y="37433"/>
                    <a:pt x="2059" y="37482"/>
                    <a:pt x="3174" y="37482"/>
                  </a:cubicBezTo>
                  <a:cubicBezTo>
                    <a:pt x="4596" y="37482"/>
                    <a:pt x="6115" y="37402"/>
                    <a:pt x="7745" y="37219"/>
                  </a:cubicBezTo>
                  <a:cubicBezTo>
                    <a:pt x="10552" y="24813"/>
                    <a:pt x="8446" y="12407"/>
                    <a:pt x="6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2">
              <a:extLst>
                <a:ext uri="{FF2B5EF4-FFF2-40B4-BE49-F238E27FC236}">
                  <a16:creationId xmlns:a16="http://schemas.microsoft.com/office/drawing/2014/main" id="{8CAAF65F-169D-D51F-6959-BDB33A07303F}"/>
                </a:ext>
              </a:extLst>
            </p:cNvPr>
            <p:cNvSpPr/>
            <p:nvPr/>
          </p:nvSpPr>
          <p:spPr>
            <a:xfrm rot="1100226">
              <a:off x="10246160" y="414595"/>
              <a:ext cx="342117" cy="941728"/>
            </a:xfrm>
            <a:custGeom>
              <a:avLst/>
              <a:gdLst/>
              <a:ahLst/>
              <a:cxnLst/>
              <a:rect l="l" t="t" r="r" b="b"/>
              <a:pathLst>
                <a:path w="13685" h="37670" extrusionOk="0">
                  <a:moveTo>
                    <a:pt x="1780" y="0"/>
                  </a:moveTo>
                  <a:cubicBezTo>
                    <a:pt x="1203" y="50"/>
                    <a:pt x="602" y="100"/>
                    <a:pt x="0" y="226"/>
                  </a:cubicBezTo>
                  <a:cubicBezTo>
                    <a:pt x="4938" y="11704"/>
                    <a:pt x="7820" y="24837"/>
                    <a:pt x="7469" y="37669"/>
                  </a:cubicBezTo>
                  <a:cubicBezTo>
                    <a:pt x="9349" y="37243"/>
                    <a:pt x="11304" y="36692"/>
                    <a:pt x="13409" y="36040"/>
                  </a:cubicBezTo>
                  <a:cubicBezTo>
                    <a:pt x="13685" y="23308"/>
                    <a:pt x="9248" y="10376"/>
                    <a:pt x="1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2">
              <a:extLst>
                <a:ext uri="{FF2B5EF4-FFF2-40B4-BE49-F238E27FC236}">
                  <a16:creationId xmlns:a16="http://schemas.microsoft.com/office/drawing/2014/main" id="{E66C5280-B0FC-BDC1-CB0C-694AE8AA1450}"/>
                </a:ext>
              </a:extLst>
            </p:cNvPr>
            <p:cNvSpPr/>
            <p:nvPr/>
          </p:nvSpPr>
          <p:spPr>
            <a:xfrm rot="1100226">
              <a:off x="10328290" y="468098"/>
              <a:ext cx="528838" cy="851130"/>
            </a:xfrm>
            <a:custGeom>
              <a:avLst/>
              <a:gdLst/>
              <a:ahLst/>
              <a:cxnLst/>
              <a:rect l="l" t="t" r="r" b="b"/>
              <a:pathLst>
                <a:path w="21154" h="34046" extrusionOk="0">
                  <a:moveTo>
                    <a:pt x="560" y="0"/>
                  </a:moveTo>
                  <a:cubicBezTo>
                    <a:pt x="375" y="0"/>
                    <a:pt x="189" y="4"/>
                    <a:pt x="1" y="10"/>
                  </a:cubicBezTo>
                  <a:cubicBezTo>
                    <a:pt x="10001" y="5047"/>
                    <a:pt x="10903" y="16100"/>
                    <a:pt x="13660" y="26777"/>
                  </a:cubicBezTo>
                  <a:cubicBezTo>
                    <a:pt x="14086" y="28030"/>
                    <a:pt x="14913" y="30110"/>
                    <a:pt x="15339" y="31363"/>
                  </a:cubicBezTo>
                  <a:cubicBezTo>
                    <a:pt x="15665" y="32266"/>
                    <a:pt x="15941" y="33168"/>
                    <a:pt x="16166" y="34045"/>
                  </a:cubicBezTo>
                  <a:cubicBezTo>
                    <a:pt x="17770" y="33419"/>
                    <a:pt x="19450" y="32717"/>
                    <a:pt x="21154" y="31940"/>
                  </a:cubicBezTo>
                  <a:cubicBezTo>
                    <a:pt x="19675" y="18807"/>
                    <a:pt x="14888" y="5574"/>
                    <a:pt x="2181" y="85"/>
                  </a:cubicBezTo>
                  <a:cubicBezTo>
                    <a:pt x="1655" y="29"/>
                    <a:pt x="1115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2">
              <a:extLst>
                <a:ext uri="{FF2B5EF4-FFF2-40B4-BE49-F238E27FC236}">
                  <a16:creationId xmlns:a16="http://schemas.microsoft.com/office/drawing/2014/main" id="{841FC3E6-B933-D0B7-E0B8-4EB1283FC4B2}"/>
                </a:ext>
              </a:extLst>
            </p:cNvPr>
            <p:cNvSpPr/>
            <p:nvPr/>
          </p:nvSpPr>
          <p:spPr>
            <a:xfrm rot="1100226">
              <a:off x="9393397" y="1003892"/>
              <a:ext cx="1562639" cy="585086"/>
            </a:xfrm>
            <a:custGeom>
              <a:avLst/>
              <a:gdLst/>
              <a:ahLst/>
              <a:cxnLst/>
              <a:rect l="l" t="t" r="r" b="b"/>
              <a:pathLst>
                <a:path w="62507" h="23404" extrusionOk="0">
                  <a:moveTo>
                    <a:pt x="55263" y="1"/>
                  </a:moveTo>
                  <a:cubicBezTo>
                    <a:pt x="55264" y="1"/>
                    <a:pt x="58296" y="3936"/>
                    <a:pt x="49775" y="7118"/>
                  </a:cubicBezTo>
                  <a:cubicBezTo>
                    <a:pt x="43371" y="9511"/>
                    <a:pt x="34009" y="10685"/>
                    <a:pt x="26496" y="10685"/>
                  </a:cubicBezTo>
                  <a:cubicBezTo>
                    <a:pt x="24012" y="10685"/>
                    <a:pt x="21730" y="10557"/>
                    <a:pt x="19825" y="10301"/>
                  </a:cubicBezTo>
                  <a:cubicBezTo>
                    <a:pt x="12155" y="9274"/>
                    <a:pt x="5865" y="7545"/>
                    <a:pt x="6566" y="3008"/>
                  </a:cubicBezTo>
                  <a:lnTo>
                    <a:pt x="6566" y="3008"/>
                  </a:lnTo>
                  <a:cubicBezTo>
                    <a:pt x="6566" y="3009"/>
                    <a:pt x="0" y="8322"/>
                    <a:pt x="4286" y="17369"/>
                  </a:cubicBezTo>
                  <a:cubicBezTo>
                    <a:pt x="7263" y="20803"/>
                    <a:pt x="15160" y="23404"/>
                    <a:pt x="26309" y="23404"/>
                  </a:cubicBezTo>
                  <a:cubicBezTo>
                    <a:pt x="29238" y="23404"/>
                    <a:pt x="32392" y="23224"/>
                    <a:pt x="35740" y="22833"/>
                  </a:cubicBezTo>
                  <a:cubicBezTo>
                    <a:pt x="51830" y="20953"/>
                    <a:pt x="59499" y="18171"/>
                    <a:pt x="61003" y="10026"/>
                  </a:cubicBezTo>
                  <a:cubicBezTo>
                    <a:pt x="62507" y="1881"/>
                    <a:pt x="55264" y="1"/>
                    <a:pt x="55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2">
              <a:extLst>
                <a:ext uri="{FF2B5EF4-FFF2-40B4-BE49-F238E27FC236}">
                  <a16:creationId xmlns:a16="http://schemas.microsoft.com/office/drawing/2014/main" id="{014CD56A-3065-A97E-C3B9-27B062EAE545}"/>
                </a:ext>
              </a:extLst>
            </p:cNvPr>
            <p:cNvSpPr/>
            <p:nvPr/>
          </p:nvSpPr>
          <p:spPr>
            <a:xfrm rot="1100226">
              <a:off x="10249215" y="173387"/>
              <a:ext cx="396016" cy="362792"/>
            </a:xfrm>
            <a:custGeom>
              <a:avLst/>
              <a:gdLst/>
              <a:ahLst/>
              <a:cxnLst/>
              <a:rect l="l" t="t" r="r" b="b"/>
              <a:pathLst>
                <a:path w="15841" h="14512" extrusionOk="0">
                  <a:moveTo>
                    <a:pt x="7921" y="1"/>
                  </a:moveTo>
                  <a:cubicBezTo>
                    <a:pt x="3535" y="1"/>
                    <a:pt x="1" y="3234"/>
                    <a:pt x="1" y="7269"/>
                  </a:cubicBezTo>
                  <a:cubicBezTo>
                    <a:pt x="1" y="11279"/>
                    <a:pt x="3535" y="14512"/>
                    <a:pt x="7921" y="14512"/>
                  </a:cubicBezTo>
                  <a:cubicBezTo>
                    <a:pt x="12307" y="14512"/>
                    <a:pt x="15840" y="11279"/>
                    <a:pt x="15840" y="7269"/>
                  </a:cubicBezTo>
                  <a:cubicBezTo>
                    <a:pt x="15840" y="3234"/>
                    <a:pt x="12307" y="1"/>
                    <a:pt x="7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2">
              <a:extLst>
                <a:ext uri="{FF2B5EF4-FFF2-40B4-BE49-F238E27FC236}">
                  <a16:creationId xmlns:a16="http://schemas.microsoft.com/office/drawing/2014/main" id="{A5FFA176-602D-0ABF-3A91-A3B501832D44}"/>
                </a:ext>
              </a:extLst>
            </p:cNvPr>
            <p:cNvSpPr/>
            <p:nvPr/>
          </p:nvSpPr>
          <p:spPr>
            <a:xfrm rot="1100226">
              <a:off x="9621459" y="975052"/>
              <a:ext cx="1216172" cy="258144"/>
            </a:xfrm>
            <a:custGeom>
              <a:avLst/>
              <a:gdLst/>
              <a:ahLst/>
              <a:cxnLst/>
              <a:rect l="l" t="t" r="r" b="b"/>
              <a:pathLst>
                <a:path w="48648" h="10326" extrusionOk="0">
                  <a:moveTo>
                    <a:pt x="48297" y="0"/>
                  </a:moveTo>
                  <a:cubicBezTo>
                    <a:pt x="48096" y="777"/>
                    <a:pt x="47645" y="1529"/>
                    <a:pt x="46993" y="2256"/>
                  </a:cubicBezTo>
                  <a:cubicBezTo>
                    <a:pt x="43359" y="6316"/>
                    <a:pt x="33234" y="8998"/>
                    <a:pt x="19951" y="9449"/>
                  </a:cubicBezTo>
                  <a:cubicBezTo>
                    <a:pt x="19381" y="9468"/>
                    <a:pt x="18827" y="9478"/>
                    <a:pt x="18288" y="9478"/>
                  </a:cubicBezTo>
                  <a:cubicBezTo>
                    <a:pt x="6428" y="9478"/>
                    <a:pt x="1661" y="4896"/>
                    <a:pt x="151" y="2882"/>
                  </a:cubicBezTo>
                  <a:cubicBezTo>
                    <a:pt x="76" y="3308"/>
                    <a:pt x="51" y="3709"/>
                    <a:pt x="1" y="4060"/>
                  </a:cubicBezTo>
                  <a:cubicBezTo>
                    <a:pt x="2056" y="6441"/>
                    <a:pt x="7118" y="10326"/>
                    <a:pt x="18246" y="10326"/>
                  </a:cubicBezTo>
                  <a:cubicBezTo>
                    <a:pt x="18798" y="10326"/>
                    <a:pt x="19374" y="10326"/>
                    <a:pt x="19976" y="10301"/>
                  </a:cubicBezTo>
                  <a:cubicBezTo>
                    <a:pt x="33685" y="9825"/>
                    <a:pt x="43760" y="7093"/>
                    <a:pt x="47620" y="2832"/>
                  </a:cubicBezTo>
                  <a:cubicBezTo>
                    <a:pt x="48046" y="2356"/>
                    <a:pt x="48372" y="1855"/>
                    <a:pt x="48647" y="1378"/>
                  </a:cubicBezTo>
                  <a:cubicBezTo>
                    <a:pt x="48522" y="902"/>
                    <a:pt x="48422" y="451"/>
                    <a:pt x="48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2">
              <a:extLst>
                <a:ext uri="{FF2B5EF4-FFF2-40B4-BE49-F238E27FC236}">
                  <a16:creationId xmlns:a16="http://schemas.microsoft.com/office/drawing/2014/main" id="{599F2A91-832E-0E98-558C-448685DDB2F9}"/>
                </a:ext>
              </a:extLst>
            </p:cNvPr>
            <p:cNvSpPr/>
            <p:nvPr/>
          </p:nvSpPr>
          <p:spPr>
            <a:xfrm rot="1100226">
              <a:off x="9650012" y="937208"/>
              <a:ext cx="1192347" cy="217445"/>
            </a:xfrm>
            <a:custGeom>
              <a:avLst/>
              <a:gdLst/>
              <a:ahLst/>
              <a:cxnLst/>
              <a:rect l="l" t="t" r="r" b="b"/>
              <a:pathLst>
                <a:path w="47695" h="8698" extrusionOk="0">
                  <a:moveTo>
                    <a:pt x="47469" y="1"/>
                  </a:moveTo>
                  <a:cubicBezTo>
                    <a:pt x="47144" y="176"/>
                    <a:pt x="46642" y="252"/>
                    <a:pt x="46116" y="327"/>
                  </a:cubicBezTo>
                  <a:cubicBezTo>
                    <a:pt x="45414" y="427"/>
                    <a:pt x="44587" y="527"/>
                    <a:pt x="43961" y="928"/>
                  </a:cubicBezTo>
                  <a:cubicBezTo>
                    <a:pt x="43459" y="1254"/>
                    <a:pt x="43159" y="1856"/>
                    <a:pt x="42808" y="2482"/>
                  </a:cubicBezTo>
                  <a:cubicBezTo>
                    <a:pt x="42457" y="3134"/>
                    <a:pt x="42081" y="3836"/>
                    <a:pt x="41530" y="4061"/>
                  </a:cubicBezTo>
                  <a:cubicBezTo>
                    <a:pt x="41412" y="4113"/>
                    <a:pt x="41275" y="4134"/>
                    <a:pt x="41124" y="4134"/>
                  </a:cubicBezTo>
                  <a:cubicBezTo>
                    <a:pt x="40757" y="4134"/>
                    <a:pt x="40304" y="4010"/>
                    <a:pt x="39825" y="3886"/>
                  </a:cubicBezTo>
                  <a:cubicBezTo>
                    <a:pt x="39279" y="3745"/>
                    <a:pt x="38719" y="3591"/>
                    <a:pt x="38183" y="3591"/>
                  </a:cubicBezTo>
                  <a:cubicBezTo>
                    <a:pt x="37957" y="3591"/>
                    <a:pt x="37735" y="3618"/>
                    <a:pt x="37519" y="3685"/>
                  </a:cubicBezTo>
                  <a:cubicBezTo>
                    <a:pt x="36868" y="3886"/>
                    <a:pt x="36367" y="4437"/>
                    <a:pt x="35865" y="4988"/>
                  </a:cubicBezTo>
                  <a:cubicBezTo>
                    <a:pt x="35389" y="5540"/>
                    <a:pt x="34913" y="6091"/>
                    <a:pt x="34362" y="6192"/>
                  </a:cubicBezTo>
                  <a:cubicBezTo>
                    <a:pt x="34292" y="6207"/>
                    <a:pt x="34220" y="6214"/>
                    <a:pt x="34145" y="6214"/>
                  </a:cubicBezTo>
                  <a:cubicBezTo>
                    <a:pt x="33732" y="6214"/>
                    <a:pt x="33238" y="5999"/>
                    <a:pt x="32707" y="5765"/>
                  </a:cubicBezTo>
                  <a:cubicBezTo>
                    <a:pt x="32062" y="5486"/>
                    <a:pt x="31418" y="5188"/>
                    <a:pt x="30773" y="5188"/>
                  </a:cubicBezTo>
                  <a:cubicBezTo>
                    <a:pt x="30666" y="5188"/>
                    <a:pt x="30559" y="5196"/>
                    <a:pt x="30452" y="5214"/>
                  </a:cubicBezTo>
                  <a:cubicBezTo>
                    <a:pt x="29750" y="5314"/>
                    <a:pt x="29174" y="5841"/>
                    <a:pt x="28597" y="6342"/>
                  </a:cubicBezTo>
                  <a:cubicBezTo>
                    <a:pt x="28071" y="6818"/>
                    <a:pt x="27544" y="7294"/>
                    <a:pt x="27018" y="7344"/>
                  </a:cubicBezTo>
                  <a:cubicBezTo>
                    <a:pt x="26985" y="7348"/>
                    <a:pt x="26952" y="7350"/>
                    <a:pt x="26918" y="7350"/>
                  </a:cubicBezTo>
                  <a:cubicBezTo>
                    <a:pt x="26466" y="7350"/>
                    <a:pt x="25949" y="7046"/>
                    <a:pt x="25389" y="6743"/>
                  </a:cubicBezTo>
                  <a:cubicBezTo>
                    <a:pt x="24727" y="6365"/>
                    <a:pt x="24044" y="5987"/>
                    <a:pt x="23337" y="5987"/>
                  </a:cubicBezTo>
                  <a:cubicBezTo>
                    <a:pt x="23295" y="5987"/>
                    <a:pt x="23252" y="5988"/>
                    <a:pt x="23209" y="5991"/>
                  </a:cubicBezTo>
                  <a:cubicBezTo>
                    <a:pt x="22482" y="6041"/>
                    <a:pt x="21855" y="6517"/>
                    <a:pt x="21254" y="6994"/>
                  </a:cubicBezTo>
                  <a:cubicBezTo>
                    <a:pt x="20702" y="7420"/>
                    <a:pt x="20126" y="7846"/>
                    <a:pt x="19600" y="7846"/>
                  </a:cubicBezTo>
                  <a:cubicBezTo>
                    <a:pt x="19591" y="7846"/>
                    <a:pt x="19583" y="7847"/>
                    <a:pt x="19574" y="7847"/>
                  </a:cubicBezTo>
                  <a:cubicBezTo>
                    <a:pt x="19298" y="7847"/>
                    <a:pt x="18887" y="7459"/>
                    <a:pt x="18522" y="7119"/>
                  </a:cubicBezTo>
                  <a:cubicBezTo>
                    <a:pt x="18071" y="6668"/>
                    <a:pt x="17595" y="6217"/>
                    <a:pt x="17018" y="6217"/>
                  </a:cubicBezTo>
                  <a:cubicBezTo>
                    <a:pt x="16417" y="6217"/>
                    <a:pt x="15890" y="6668"/>
                    <a:pt x="15364" y="7119"/>
                  </a:cubicBezTo>
                  <a:cubicBezTo>
                    <a:pt x="15049" y="7386"/>
                    <a:pt x="14639" y="7747"/>
                    <a:pt x="14409" y="7747"/>
                  </a:cubicBezTo>
                  <a:cubicBezTo>
                    <a:pt x="14401" y="7747"/>
                    <a:pt x="14394" y="7746"/>
                    <a:pt x="14387" y="7745"/>
                  </a:cubicBezTo>
                  <a:cubicBezTo>
                    <a:pt x="14086" y="7720"/>
                    <a:pt x="13735" y="7269"/>
                    <a:pt x="13409" y="6868"/>
                  </a:cubicBezTo>
                  <a:cubicBezTo>
                    <a:pt x="13008" y="6392"/>
                    <a:pt x="12582" y="5866"/>
                    <a:pt x="12031" y="5791"/>
                  </a:cubicBezTo>
                  <a:cubicBezTo>
                    <a:pt x="11964" y="5779"/>
                    <a:pt x="11897" y="5774"/>
                    <a:pt x="11830" y="5774"/>
                  </a:cubicBezTo>
                  <a:cubicBezTo>
                    <a:pt x="11296" y="5774"/>
                    <a:pt x="10766" y="6108"/>
                    <a:pt x="10276" y="6442"/>
                  </a:cubicBezTo>
                  <a:cubicBezTo>
                    <a:pt x="9931" y="6673"/>
                    <a:pt x="9500" y="6924"/>
                    <a:pt x="9277" y="6924"/>
                  </a:cubicBezTo>
                  <a:cubicBezTo>
                    <a:pt x="9258" y="6924"/>
                    <a:pt x="9240" y="6922"/>
                    <a:pt x="9224" y="6918"/>
                  </a:cubicBezTo>
                  <a:cubicBezTo>
                    <a:pt x="8923" y="6843"/>
                    <a:pt x="8622" y="6342"/>
                    <a:pt x="8371" y="5891"/>
                  </a:cubicBezTo>
                  <a:cubicBezTo>
                    <a:pt x="8071" y="5339"/>
                    <a:pt x="7770" y="4788"/>
                    <a:pt x="7269" y="4587"/>
                  </a:cubicBezTo>
                  <a:cubicBezTo>
                    <a:pt x="7114" y="4536"/>
                    <a:pt x="6956" y="4514"/>
                    <a:pt x="6796" y="4514"/>
                  </a:cubicBezTo>
                  <a:cubicBezTo>
                    <a:pt x="6334" y="4514"/>
                    <a:pt x="5854" y="4696"/>
                    <a:pt x="5389" y="4863"/>
                  </a:cubicBezTo>
                  <a:cubicBezTo>
                    <a:pt x="5043" y="4985"/>
                    <a:pt x="4647" y="5141"/>
                    <a:pt x="4416" y="5141"/>
                  </a:cubicBezTo>
                  <a:cubicBezTo>
                    <a:pt x="4363" y="5141"/>
                    <a:pt x="4319" y="5133"/>
                    <a:pt x="4286" y="5114"/>
                  </a:cubicBezTo>
                  <a:cubicBezTo>
                    <a:pt x="3985" y="4963"/>
                    <a:pt x="3835" y="4387"/>
                    <a:pt x="3685" y="3861"/>
                  </a:cubicBezTo>
                  <a:cubicBezTo>
                    <a:pt x="3534" y="3259"/>
                    <a:pt x="3384" y="2683"/>
                    <a:pt x="2983" y="2382"/>
                  </a:cubicBezTo>
                  <a:cubicBezTo>
                    <a:pt x="2613" y="2118"/>
                    <a:pt x="2120" y="2064"/>
                    <a:pt x="1633" y="2064"/>
                  </a:cubicBezTo>
                  <a:cubicBezTo>
                    <a:pt x="1427" y="2064"/>
                    <a:pt x="1222" y="2074"/>
                    <a:pt x="1028" y="2081"/>
                  </a:cubicBezTo>
                  <a:cubicBezTo>
                    <a:pt x="844" y="2081"/>
                    <a:pt x="616" y="2092"/>
                    <a:pt x="417" y="2092"/>
                  </a:cubicBezTo>
                  <a:cubicBezTo>
                    <a:pt x="318" y="2092"/>
                    <a:pt x="226" y="2090"/>
                    <a:pt x="151" y="2081"/>
                  </a:cubicBezTo>
                  <a:cubicBezTo>
                    <a:pt x="101" y="2357"/>
                    <a:pt x="51" y="2633"/>
                    <a:pt x="0" y="2883"/>
                  </a:cubicBezTo>
                  <a:cubicBezTo>
                    <a:pt x="163" y="2921"/>
                    <a:pt x="333" y="2933"/>
                    <a:pt x="508" y="2933"/>
                  </a:cubicBezTo>
                  <a:cubicBezTo>
                    <a:pt x="683" y="2933"/>
                    <a:pt x="865" y="2921"/>
                    <a:pt x="1053" y="2908"/>
                  </a:cubicBezTo>
                  <a:cubicBezTo>
                    <a:pt x="1227" y="2900"/>
                    <a:pt x="1407" y="2892"/>
                    <a:pt x="1580" y="2892"/>
                  </a:cubicBezTo>
                  <a:cubicBezTo>
                    <a:pt x="1955" y="2892"/>
                    <a:pt x="2301" y="2929"/>
                    <a:pt x="2507" y="3084"/>
                  </a:cubicBezTo>
                  <a:cubicBezTo>
                    <a:pt x="2657" y="3184"/>
                    <a:pt x="2782" y="3685"/>
                    <a:pt x="2883" y="4061"/>
                  </a:cubicBezTo>
                  <a:cubicBezTo>
                    <a:pt x="3058" y="4763"/>
                    <a:pt x="3259" y="5540"/>
                    <a:pt x="3885" y="5866"/>
                  </a:cubicBezTo>
                  <a:cubicBezTo>
                    <a:pt x="4049" y="5944"/>
                    <a:pt x="4226" y="5976"/>
                    <a:pt x="4409" y="5976"/>
                  </a:cubicBezTo>
                  <a:cubicBezTo>
                    <a:pt x="4813" y="5976"/>
                    <a:pt x="5251" y="5820"/>
                    <a:pt x="5665" y="5665"/>
                  </a:cubicBezTo>
                  <a:cubicBezTo>
                    <a:pt x="6038" y="5508"/>
                    <a:pt x="6458" y="5351"/>
                    <a:pt x="6755" y="5351"/>
                  </a:cubicBezTo>
                  <a:cubicBezTo>
                    <a:pt x="6836" y="5351"/>
                    <a:pt x="6909" y="5362"/>
                    <a:pt x="6968" y="5389"/>
                  </a:cubicBezTo>
                  <a:cubicBezTo>
                    <a:pt x="7193" y="5465"/>
                    <a:pt x="7444" y="5916"/>
                    <a:pt x="7645" y="6292"/>
                  </a:cubicBezTo>
                  <a:cubicBezTo>
                    <a:pt x="7970" y="6893"/>
                    <a:pt x="8371" y="7570"/>
                    <a:pt x="9023" y="7745"/>
                  </a:cubicBezTo>
                  <a:cubicBezTo>
                    <a:pt x="9097" y="7762"/>
                    <a:pt x="9172" y="7770"/>
                    <a:pt x="9247" y="7770"/>
                  </a:cubicBezTo>
                  <a:cubicBezTo>
                    <a:pt x="9730" y="7770"/>
                    <a:pt x="10228" y="7448"/>
                    <a:pt x="10727" y="7144"/>
                  </a:cubicBezTo>
                  <a:cubicBezTo>
                    <a:pt x="11099" y="6889"/>
                    <a:pt x="11534" y="6612"/>
                    <a:pt x="11835" y="6612"/>
                  </a:cubicBezTo>
                  <a:cubicBezTo>
                    <a:pt x="11860" y="6612"/>
                    <a:pt x="11883" y="6614"/>
                    <a:pt x="11905" y="6618"/>
                  </a:cubicBezTo>
                  <a:cubicBezTo>
                    <a:pt x="12131" y="6643"/>
                    <a:pt x="12482" y="7069"/>
                    <a:pt x="12757" y="7395"/>
                  </a:cubicBezTo>
                  <a:cubicBezTo>
                    <a:pt x="13209" y="7946"/>
                    <a:pt x="13660" y="8522"/>
                    <a:pt x="14311" y="8572"/>
                  </a:cubicBezTo>
                  <a:cubicBezTo>
                    <a:pt x="14341" y="8575"/>
                    <a:pt x="14370" y="8576"/>
                    <a:pt x="14400" y="8576"/>
                  </a:cubicBezTo>
                  <a:cubicBezTo>
                    <a:pt x="14942" y="8576"/>
                    <a:pt x="15440" y="8150"/>
                    <a:pt x="15915" y="7745"/>
                  </a:cubicBezTo>
                  <a:cubicBezTo>
                    <a:pt x="16291" y="7420"/>
                    <a:pt x="16717" y="7044"/>
                    <a:pt x="16993" y="7044"/>
                  </a:cubicBezTo>
                  <a:lnTo>
                    <a:pt x="17018" y="7044"/>
                  </a:lnTo>
                  <a:cubicBezTo>
                    <a:pt x="17244" y="7044"/>
                    <a:pt x="17645" y="7420"/>
                    <a:pt x="17945" y="7720"/>
                  </a:cubicBezTo>
                  <a:cubicBezTo>
                    <a:pt x="18447" y="8197"/>
                    <a:pt x="18973" y="8698"/>
                    <a:pt x="19600" y="8698"/>
                  </a:cubicBezTo>
                  <a:lnTo>
                    <a:pt x="19625" y="8698"/>
                  </a:lnTo>
                  <a:cubicBezTo>
                    <a:pt x="20427" y="8673"/>
                    <a:pt x="21103" y="8146"/>
                    <a:pt x="21755" y="7645"/>
                  </a:cubicBezTo>
                  <a:cubicBezTo>
                    <a:pt x="22281" y="7244"/>
                    <a:pt x="22808" y="6868"/>
                    <a:pt x="23259" y="6843"/>
                  </a:cubicBezTo>
                  <a:cubicBezTo>
                    <a:pt x="23291" y="6840"/>
                    <a:pt x="23324" y="6838"/>
                    <a:pt x="23358" y="6838"/>
                  </a:cubicBezTo>
                  <a:cubicBezTo>
                    <a:pt x="23841" y="6838"/>
                    <a:pt x="24426" y="7165"/>
                    <a:pt x="24988" y="7470"/>
                  </a:cubicBezTo>
                  <a:cubicBezTo>
                    <a:pt x="25609" y="7815"/>
                    <a:pt x="26272" y="8181"/>
                    <a:pt x="26919" y="8181"/>
                  </a:cubicBezTo>
                  <a:cubicBezTo>
                    <a:pt x="26977" y="8181"/>
                    <a:pt x="27035" y="8178"/>
                    <a:pt x="27093" y="8171"/>
                  </a:cubicBezTo>
                  <a:cubicBezTo>
                    <a:pt x="27895" y="8096"/>
                    <a:pt x="28547" y="7520"/>
                    <a:pt x="29148" y="6968"/>
                  </a:cubicBezTo>
                  <a:cubicBezTo>
                    <a:pt x="29650" y="6517"/>
                    <a:pt x="30126" y="6116"/>
                    <a:pt x="30577" y="6041"/>
                  </a:cubicBezTo>
                  <a:cubicBezTo>
                    <a:pt x="30637" y="6033"/>
                    <a:pt x="30698" y="6029"/>
                    <a:pt x="30760" y="6029"/>
                  </a:cubicBezTo>
                  <a:cubicBezTo>
                    <a:pt x="31246" y="6029"/>
                    <a:pt x="31801" y="6273"/>
                    <a:pt x="32357" y="6517"/>
                  </a:cubicBezTo>
                  <a:cubicBezTo>
                    <a:pt x="32958" y="6787"/>
                    <a:pt x="33576" y="7056"/>
                    <a:pt x="34169" y="7056"/>
                  </a:cubicBezTo>
                  <a:cubicBezTo>
                    <a:pt x="34293" y="7056"/>
                    <a:pt x="34416" y="7045"/>
                    <a:pt x="34537" y="7019"/>
                  </a:cubicBezTo>
                  <a:cubicBezTo>
                    <a:pt x="35339" y="6843"/>
                    <a:pt x="35941" y="6192"/>
                    <a:pt x="36492" y="5565"/>
                  </a:cubicBezTo>
                  <a:cubicBezTo>
                    <a:pt x="36918" y="5064"/>
                    <a:pt x="37344" y="4613"/>
                    <a:pt x="37745" y="4487"/>
                  </a:cubicBezTo>
                  <a:cubicBezTo>
                    <a:pt x="37885" y="4447"/>
                    <a:pt x="38036" y="4430"/>
                    <a:pt x="38194" y="4430"/>
                  </a:cubicBezTo>
                  <a:cubicBezTo>
                    <a:pt x="38632" y="4430"/>
                    <a:pt x="39128" y="4559"/>
                    <a:pt x="39625" y="4688"/>
                  </a:cubicBezTo>
                  <a:cubicBezTo>
                    <a:pt x="40126" y="4821"/>
                    <a:pt x="40650" y="4966"/>
                    <a:pt x="41136" y="4966"/>
                  </a:cubicBezTo>
                  <a:cubicBezTo>
                    <a:pt x="41379" y="4966"/>
                    <a:pt x="41613" y="4930"/>
                    <a:pt x="41830" y="4838"/>
                  </a:cubicBezTo>
                  <a:cubicBezTo>
                    <a:pt x="42682" y="4487"/>
                    <a:pt x="43134" y="3635"/>
                    <a:pt x="43535" y="2883"/>
                  </a:cubicBezTo>
                  <a:cubicBezTo>
                    <a:pt x="43835" y="2357"/>
                    <a:pt x="44086" y="1856"/>
                    <a:pt x="44412" y="1630"/>
                  </a:cubicBezTo>
                  <a:cubicBezTo>
                    <a:pt x="44888" y="1329"/>
                    <a:pt x="45565" y="1229"/>
                    <a:pt x="46241" y="1154"/>
                  </a:cubicBezTo>
                  <a:cubicBezTo>
                    <a:pt x="46768" y="1054"/>
                    <a:pt x="47294" y="978"/>
                    <a:pt x="47695" y="803"/>
                  </a:cubicBezTo>
                  <a:cubicBezTo>
                    <a:pt x="47620" y="527"/>
                    <a:pt x="47545" y="277"/>
                    <a:pt x="4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99;p37">
            <a:extLst>
              <a:ext uri="{FF2B5EF4-FFF2-40B4-BE49-F238E27FC236}">
                <a16:creationId xmlns:a16="http://schemas.microsoft.com/office/drawing/2014/main" id="{3659B75F-FEFD-0D82-8F71-7E43CF359765}"/>
              </a:ext>
            </a:extLst>
          </p:cNvPr>
          <p:cNvSpPr txBox="1">
            <a:spLocks/>
          </p:cNvSpPr>
          <p:nvPr/>
        </p:nvSpPr>
        <p:spPr>
          <a:xfrm>
            <a:off x="-2140239" y="371065"/>
            <a:ext cx="6398218" cy="35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1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-US" sz="2500" dirty="0"/>
              <a:t>Low-fi</a:t>
            </a:r>
          </a:p>
        </p:txBody>
      </p:sp>
      <p:sp>
        <p:nvSpPr>
          <p:cNvPr id="8" name="Google Shape;2080;p60">
            <a:extLst>
              <a:ext uri="{FF2B5EF4-FFF2-40B4-BE49-F238E27FC236}">
                <a16:creationId xmlns:a16="http://schemas.microsoft.com/office/drawing/2014/main" id="{5BA4F9AE-31B4-452E-B81A-5A79078F4E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86069" y="384212"/>
            <a:ext cx="2571910" cy="412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Too complex, clustered</a:t>
            </a:r>
            <a:endParaRPr sz="1400" dirty="0"/>
          </a:p>
        </p:txBody>
      </p:sp>
      <p:sp>
        <p:nvSpPr>
          <p:cNvPr id="9" name="Google Shape;999;p37">
            <a:extLst>
              <a:ext uri="{FF2B5EF4-FFF2-40B4-BE49-F238E27FC236}">
                <a16:creationId xmlns:a16="http://schemas.microsoft.com/office/drawing/2014/main" id="{1AA8A5F5-825B-1155-3E39-35EDE4D9121C}"/>
              </a:ext>
            </a:extLst>
          </p:cNvPr>
          <p:cNvSpPr txBox="1">
            <a:spLocks/>
          </p:cNvSpPr>
          <p:nvPr/>
        </p:nvSpPr>
        <p:spPr>
          <a:xfrm>
            <a:off x="5782067" y="998171"/>
            <a:ext cx="3015630" cy="119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1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-US" sz="4000" dirty="0"/>
              <a:t>Design change #3</a:t>
            </a:r>
          </a:p>
        </p:txBody>
      </p:sp>
      <p:sp>
        <p:nvSpPr>
          <p:cNvPr id="10" name="Google Shape;2080;p60">
            <a:extLst>
              <a:ext uri="{FF2B5EF4-FFF2-40B4-BE49-F238E27FC236}">
                <a16:creationId xmlns:a16="http://schemas.microsoft.com/office/drawing/2014/main" id="{AED30B0D-5290-B3E2-DC37-3168980EFDEA}"/>
              </a:ext>
            </a:extLst>
          </p:cNvPr>
          <p:cNvSpPr txBox="1">
            <a:spLocks/>
          </p:cNvSpPr>
          <p:nvPr/>
        </p:nvSpPr>
        <p:spPr>
          <a:xfrm>
            <a:off x="5995022" y="2541014"/>
            <a:ext cx="2571910" cy="82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dirty="0"/>
              <a:t>How should we simplify the appointment booking flow for easier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0FC3E-46B0-FFDC-35D1-0FCB38DE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8" y="998171"/>
            <a:ext cx="4839009" cy="357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9 Best Medical Website Builders for the Healthcare Sector">
            <a:extLst>
              <a:ext uri="{FF2B5EF4-FFF2-40B4-BE49-F238E27FC236}">
                <a16:creationId xmlns:a16="http://schemas.microsoft.com/office/drawing/2014/main" id="{B81D6BAC-6517-72AE-36B2-02173E9B7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4168011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lf-Check-In Healthcare &amp; Medical Kiosks | imageHOLDERS">
            <a:extLst>
              <a:ext uri="{FF2B5EF4-FFF2-40B4-BE49-F238E27FC236}">
                <a16:creationId xmlns:a16="http://schemas.microsoft.com/office/drawing/2014/main" id="{2402FC66-647F-35E5-EF78-55073691E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279" y="108244"/>
            <a:ext cx="3432175" cy="251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Đà Nẵng Hospital operates smart medical kiosk system">
            <a:extLst>
              <a:ext uri="{FF2B5EF4-FFF2-40B4-BE49-F238E27FC236}">
                <a16:creationId xmlns:a16="http://schemas.microsoft.com/office/drawing/2014/main" id="{8E35CF09-E8AB-4E96-AF72-0075EF5B7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73" y="2933700"/>
            <a:ext cx="3667789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ealthcare Mobile App Design Template | Uizard">
            <a:extLst>
              <a:ext uri="{FF2B5EF4-FFF2-40B4-BE49-F238E27FC236}">
                <a16:creationId xmlns:a16="http://schemas.microsoft.com/office/drawing/2014/main" id="{D6AA3AC8-09E4-2D1C-BB60-4B63CF847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2742667"/>
            <a:ext cx="3863974" cy="224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C3E031-C973-33A5-8633-BA9D372E478D}"/>
              </a:ext>
            </a:extLst>
          </p:cNvPr>
          <p:cNvSpPr/>
          <p:nvPr/>
        </p:nvSpPr>
        <p:spPr>
          <a:xfrm>
            <a:off x="2959100" y="1986988"/>
            <a:ext cx="3213100" cy="1388283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DD9B0-D1D6-4D67-8493-3FA8A7CD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86988"/>
            <a:ext cx="7704000" cy="1381800"/>
          </a:xfrm>
        </p:spPr>
        <p:txBody>
          <a:bodyPr/>
          <a:lstStyle/>
          <a:p>
            <a:r>
              <a:rPr lang="en-US" sz="3600" dirty="0"/>
              <a:t>Medical Field </a:t>
            </a:r>
            <a:br>
              <a:rPr lang="en-US" sz="3600" dirty="0"/>
            </a:br>
            <a:r>
              <a:rPr lang="en-US" sz="3600" dirty="0"/>
              <a:t>in modern days</a:t>
            </a:r>
          </a:p>
        </p:txBody>
      </p:sp>
    </p:spTree>
    <p:extLst>
      <p:ext uri="{BB962C8B-B14F-4D97-AF65-F5344CB8AC3E}">
        <p14:creationId xmlns:p14="http://schemas.microsoft.com/office/powerpoint/2010/main" val="1536310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4573459D-4399-16DE-E02B-406D3D731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2" name="Google Shape;1712;p52">
            <a:extLst>
              <a:ext uri="{FF2B5EF4-FFF2-40B4-BE49-F238E27FC236}">
                <a16:creationId xmlns:a16="http://schemas.microsoft.com/office/drawing/2014/main" id="{689C008D-63F3-E3B6-3779-E4DA2A5FE0DB}"/>
              </a:ext>
            </a:extLst>
          </p:cNvPr>
          <p:cNvGrpSpPr/>
          <p:nvPr/>
        </p:nvGrpSpPr>
        <p:grpSpPr>
          <a:xfrm rot="633311">
            <a:off x="8127707" y="111799"/>
            <a:ext cx="716280" cy="794279"/>
            <a:chOff x="9341035" y="120303"/>
            <a:chExt cx="1721019" cy="1699630"/>
          </a:xfrm>
        </p:grpSpPr>
        <p:sp>
          <p:nvSpPr>
            <p:cNvPr id="1713" name="Google Shape;1713;p52">
              <a:extLst>
                <a:ext uri="{FF2B5EF4-FFF2-40B4-BE49-F238E27FC236}">
                  <a16:creationId xmlns:a16="http://schemas.microsoft.com/office/drawing/2014/main" id="{3F955868-DC09-EFCD-A1DD-5C98EB36551A}"/>
                </a:ext>
              </a:extLst>
            </p:cNvPr>
            <p:cNvSpPr/>
            <p:nvPr/>
          </p:nvSpPr>
          <p:spPr>
            <a:xfrm rot="1100226">
              <a:off x="9696227" y="380362"/>
              <a:ext cx="1243721" cy="976977"/>
            </a:xfrm>
            <a:custGeom>
              <a:avLst/>
              <a:gdLst/>
              <a:ahLst/>
              <a:cxnLst/>
              <a:rect l="l" t="t" r="r" b="b"/>
              <a:pathLst>
                <a:path w="49750" h="39080" extrusionOk="0">
                  <a:moveTo>
                    <a:pt x="25442" y="0"/>
                  </a:moveTo>
                  <a:cubicBezTo>
                    <a:pt x="24313" y="0"/>
                    <a:pt x="23159" y="104"/>
                    <a:pt x="21980" y="314"/>
                  </a:cubicBezTo>
                  <a:cubicBezTo>
                    <a:pt x="251" y="4549"/>
                    <a:pt x="0" y="30915"/>
                    <a:pt x="0" y="30915"/>
                  </a:cubicBezTo>
                  <a:cubicBezTo>
                    <a:pt x="0" y="30915"/>
                    <a:pt x="4300" y="39080"/>
                    <a:pt x="18640" y="39080"/>
                  </a:cubicBezTo>
                  <a:cubicBezTo>
                    <a:pt x="26058" y="39080"/>
                    <a:pt x="36163" y="36895"/>
                    <a:pt x="49750" y="30264"/>
                  </a:cubicBezTo>
                  <a:cubicBezTo>
                    <a:pt x="46384" y="11534"/>
                    <a:pt x="37370" y="0"/>
                    <a:pt x="25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2">
              <a:extLst>
                <a:ext uri="{FF2B5EF4-FFF2-40B4-BE49-F238E27FC236}">
                  <a16:creationId xmlns:a16="http://schemas.microsoft.com/office/drawing/2014/main" id="{AE9B5002-48F2-8441-7E59-1EAD0D52A816}"/>
                </a:ext>
              </a:extLst>
            </p:cNvPr>
            <p:cNvSpPr/>
            <p:nvPr/>
          </p:nvSpPr>
          <p:spPr>
            <a:xfrm rot="1100226">
              <a:off x="9844172" y="314949"/>
              <a:ext cx="418565" cy="934203"/>
            </a:xfrm>
            <a:custGeom>
              <a:avLst/>
              <a:gdLst/>
              <a:ahLst/>
              <a:cxnLst/>
              <a:rect l="l" t="t" r="r" b="b"/>
              <a:pathLst>
                <a:path w="16743" h="37369" extrusionOk="0">
                  <a:moveTo>
                    <a:pt x="16642" y="0"/>
                  </a:moveTo>
                  <a:cubicBezTo>
                    <a:pt x="12031" y="0"/>
                    <a:pt x="9123" y="4587"/>
                    <a:pt x="7444" y="8346"/>
                  </a:cubicBezTo>
                  <a:cubicBezTo>
                    <a:pt x="4462" y="16968"/>
                    <a:pt x="1204" y="25865"/>
                    <a:pt x="1" y="35013"/>
                  </a:cubicBezTo>
                  <a:cubicBezTo>
                    <a:pt x="1580" y="35940"/>
                    <a:pt x="3534" y="36767"/>
                    <a:pt x="5966" y="37369"/>
                  </a:cubicBezTo>
                  <a:cubicBezTo>
                    <a:pt x="7996" y="25088"/>
                    <a:pt x="7093" y="9900"/>
                    <a:pt x="16467" y="952"/>
                  </a:cubicBezTo>
                  <a:cubicBezTo>
                    <a:pt x="16567" y="877"/>
                    <a:pt x="16642" y="777"/>
                    <a:pt x="16743" y="702"/>
                  </a:cubicBezTo>
                  <a:cubicBezTo>
                    <a:pt x="16717" y="451"/>
                    <a:pt x="16667" y="226"/>
                    <a:pt x="16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2">
              <a:extLst>
                <a:ext uri="{FF2B5EF4-FFF2-40B4-BE49-F238E27FC236}">
                  <a16:creationId xmlns:a16="http://schemas.microsoft.com/office/drawing/2014/main" id="{5A3716D8-D2D2-E528-FBAD-34AD2A2B421C}"/>
                </a:ext>
              </a:extLst>
            </p:cNvPr>
            <p:cNvSpPr/>
            <p:nvPr/>
          </p:nvSpPr>
          <p:spPr>
            <a:xfrm rot="1100226">
              <a:off x="9733627" y="301359"/>
              <a:ext cx="416040" cy="775707"/>
            </a:xfrm>
            <a:custGeom>
              <a:avLst/>
              <a:gdLst/>
              <a:ahLst/>
              <a:cxnLst/>
              <a:rect l="l" t="t" r="r" b="b"/>
              <a:pathLst>
                <a:path w="16642" h="31029" extrusionOk="0">
                  <a:moveTo>
                    <a:pt x="16642" y="1"/>
                  </a:moveTo>
                  <a:lnTo>
                    <a:pt x="16642" y="1"/>
                  </a:lnTo>
                  <a:cubicBezTo>
                    <a:pt x="201" y="7119"/>
                    <a:pt x="0" y="28973"/>
                    <a:pt x="0" y="28973"/>
                  </a:cubicBezTo>
                  <a:cubicBezTo>
                    <a:pt x="0" y="28973"/>
                    <a:pt x="451" y="29850"/>
                    <a:pt x="1579" y="31028"/>
                  </a:cubicBezTo>
                  <a:cubicBezTo>
                    <a:pt x="4136" y="19449"/>
                    <a:pt x="7243" y="6868"/>
                    <a:pt x="16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2">
              <a:extLst>
                <a:ext uri="{FF2B5EF4-FFF2-40B4-BE49-F238E27FC236}">
                  <a16:creationId xmlns:a16="http://schemas.microsoft.com/office/drawing/2014/main" id="{AEB6ABA4-E1AA-E30A-B9D2-429D1D3FABB8}"/>
                </a:ext>
              </a:extLst>
            </p:cNvPr>
            <p:cNvSpPr/>
            <p:nvPr/>
          </p:nvSpPr>
          <p:spPr>
            <a:xfrm rot="1100226">
              <a:off x="10084218" y="387401"/>
              <a:ext cx="263794" cy="937028"/>
            </a:xfrm>
            <a:custGeom>
              <a:avLst/>
              <a:gdLst/>
              <a:ahLst/>
              <a:cxnLst/>
              <a:rect l="l" t="t" r="r" b="b"/>
              <a:pathLst>
                <a:path w="10552" h="37482" extrusionOk="0">
                  <a:moveTo>
                    <a:pt x="6542" y="1"/>
                  </a:moveTo>
                  <a:cubicBezTo>
                    <a:pt x="6441" y="76"/>
                    <a:pt x="6366" y="176"/>
                    <a:pt x="6266" y="251"/>
                  </a:cubicBezTo>
                  <a:cubicBezTo>
                    <a:pt x="3484" y="9274"/>
                    <a:pt x="2657" y="18272"/>
                    <a:pt x="1830" y="27695"/>
                  </a:cubicBezTo>
                  <a:cubicBezTo>
                    <a:pt x="1830" y="30201"/>
                    <a:pt x="577" y="32708"/>
                    <a:pt x="176" y="35640"/>
                  </a:cubicBezTo>
                  <a:cubicBezTo>
                    <a:pt x="75" y="36217"/>
                    <a:pt x="25" y="36793"/>
                    <a:pt x="0" y="37344"/>
                  </a:cubicBezTo>
                  <a:cubicBezTo>
                    <a:pt x="1003" y="37433"/>
                    <a:pt x="2059" y="37482"/>
                    <a:pt x="3174" y="37482"/>
                  </a:cubicBezTo>
                  <a:cubicBezTo>
                    <a:pt x="4596" y="37482"/>
                    <a:pt x="6115" y="37402"/>
                    <a:pt x="7745" y="37219"/>
                  </a:cubicBezTo>
                  <a:cubicBezTo>
                    <a:pt x="10552" y="24813"/>
                    <a:pt x="8446" y="12407"/>
                    <a:pt x="6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2">
              <a:extLst>
                <a:ext uri="{FF2B5EF4-FFF2-40B4-BE49-F238E27FC236}">
                  <a16:creationId xmlns:a16="http://schemas.microsoft.com/office/drawing/2014/main" id="{002FDC3E-D81E-B4E6-5756-426D72CDBE72}"/>
                </a:ext>
              </a:extLst>
            </p:cNvPr>
            <p:cNvSpPr/>
            <p:nvPr/>
          </p:nvSpPr>
          <p:spPr>
            <a:xfrm rot="1100226">
              <a:off x="10246160" y="414595"/>
              <a:ext cx="342117" cy="941728"/>
            </a:xfrm>
            <a:custGeom>
              <a:avLst/>
              <a:gdLst/>
              <a:ahLst/>
              <a:cxnLst/>
              <a:rect l="l" t="t" r="r" b="b"/>
              <a:pathLst>
                <a:path w="13685" h="37670" extrusionOk="0">
                  <a:moveTo>
                    <a:pt x="1780" y="0"/>
                  </a:moveTo>
                  <a:cubicBezTo>
                    <a:pt x="1203" y="50"/>
                    <a:pt x="602" y="100"/>
                    <a:pt x="0" y="226"/>
                  </a:cubicBezTo>
                  <a:cubicBezTo>
                    <a:pt x="4938" y="11704"/>
                    <a:pt x="7820" y="24837"/>
                    <a:pt x="7469" y="37669"/>
                  </a:cubicBezTo>
                  <a:cubicBezTo>
                    <a:pt x="9349" y="37243"/>
                    <a:pt x="11304" y="36692"/>
                    <a:pt x="13409" y="36040"/>
                  </a:cubicBezTo>
                  <a:cubicBezTo>
                    <a:pt x="13685" y="23308"/>
                    <a:pt x="9248" y="10376"/>
                    <a:pt x="1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2">
              <a:extLst>
                <a:ext uri="{FF2B5EF4-FFF2-40B4-BE49-F238E27FC236}">
                  <a16:creationId xmlns:a16="http://schemas.microsoft.com/office/drawing/2014/main" id="{8790E23B-EBC0-7412-9451-EFE18F4F00AB}"/>
                </a:ext>
              </a:extLst>
            </p:cNvPr>
            <p:cNvSpPr/>
            <p:nvPr/>
          </p:nvSpPr>
          <p:spPr>
            <a:xfrm rot="1100226">
              <a:off x="10328290" y="468098"/>
              <a:ext cx="528838" cy="851130"/>
            </a:xfrm>
            <a:custGeom>
              <a:avLst/>
              <a:gdLst/>
              <a:ahLst/>
              <a:cxnLst/>
              <a:rect l="l" t="t" r="r" b="b"/>
              <a:pathLst>
                <a:path w="21154" h="34046" extrusionOk="0">
                  <a:moveTo>
                    <a:pt x="560" y="0"/>
                  </a:moveTo>
                  <a:cubicBezTo>
                    <a:pt x="375" y="0"/>
                    <a:pt x="189" y="4"/>
                    <a:pt x="1" y="10"/>
                  </a:cubicBezTo>
                  <a:cubicBezTo>
                    <a:pt x="10001" y="5047"/>
                    <a:pt x="10903" y="16100"/>
                    <a:pt x="13660" y="26777"/>
                  </a:cubicBezTo>
                  <a:cubicBezTo>
                    <a:pt x="14086" y="28030"/>
                    <a:pt x="14913" y="30110"/>
                    <a:pt x="15339" y="31363"/>
                  </a:cubicBezTo>
                  <a:cubicBezTo>
                    <a:pt x="15665" y="32266"/>
                    <a:pt x="15941" y="33168"/>
                    <a:pt x="16166" y="34045"/>
                  </a:cubicBezTo>
                  <a:cubicBezTo>
                    <a:pt x="17770" y="33419"/>
                    <a:pt x="19450" y="32717"/>
                    <a:pt x="21154" y="31940"/>
                  </a:cubicBezTo>
                  <a:cubicBezTo>
                    <a:pt x="19675" y="18807"/>
                    <a:pt x="14888" y="5574"/>
                    <a:pt x="2181" y="85"/>
                  </a:cubicBezTo>
                  <a:cubicBezTo>
                    <a:pt x="1655" y="29"/>
                    <a:pt x="1115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2">
              <a:extLst>
                <a:ext uri="{FF2B5EF4-FFF2-40B4-BE49-F238E27FC236}">
                  <a16:creationId xmlns:a16="http://schemas.microsoft.com/office/drawing/2014/main" id="{28A1A584-8C5C-D3E3-A572-F42A8C2FD808}"/>
                </a:ext>
              </a:extLst>
            </p:cNvPr>
            <p:cNvSpPr/>
            <p:nvPr/>
          </p:nvSpPr>
          <p:spPr>
            <a:xfrm rot="1100226">
              <a:off x="9393397" y="1003892"/>
              <a:ext cx="1562639" cy="585086"/>
            </a:xfrm>
            <a:custGeom>
              <a:avLst/>
              <a:gdLst/>
              <a:ahLst/>
              <a:cxnLst/>
              <a:rect l="l" t="t" r="r" b="b"/>
              <a:pathLst>
                <a:path w="62507" h="23404" extrusionOk="0">
                  <a:moveTo>
                    <a:pt x="55263" y="1"/>
                  </a:moveTo>
                  <a:cubicBezTo>
                    <a:pt x="55264" y="1"/>
                    <a:pt x="58296" y="3936"/>
                    <a:pt x="49775" y="7118"/>
                  </a:cubicBezTo>
                  <a:cubicBezTo>
                    <a:pt x="43371" y="9511"/>
                    <a:pt x="34009" y="10685"/>
                    <a:pt x="26496" y="10685"/>
                  </a:cubicBezTo>
                  <a:cubicBezTo>
                    <a:pt x="24012" y="10685"/>
                    <a:pt x="21730" y="10557"/>
                    <a:pt x="19825" y="10301"/>
                  </a:cubicBezTo>
                  <a:cubicBezTo>
                    <a:pt x="12155" y="9274"/>
                    <a:pt x="5865" y="7545"/>
                    <a:pt x="6566" y="3008"/>
                  </a:cubicBezTo>
                  <a:lnTo>
                    <a:pt x="6566" y="3008"/>
                  </a:lnTo>
                  <a:cubicBezTo>
                    <a:pt x="6566" y="3009"/>
                    <a:pt x="0" y="8322"/>
                    <a:pt x="4286" y="17369"/>
                  </a:cubicBezTo>
                  <a:cubicBezTo>
                    <a:pt x="7263" y="20803"/>
                    <a:pt x="15160" y="23404"/>
                    <a:pt x="26309" y="23404"/>
                  </a:cubicBezTo>
                  <a:cubicBezTo>
                    <a:pt x="29238" y="23404"/>
                    <a:pt x="32392" y="23224"/>
                    <a:pt x="35740" y="22833"/>
                  </a:cubicBezTo>
                  <a:cubicBezTo>
                    <a:pt x="51830" y="20953"/>
                    <a:pt x="59499" y="18171"/>
                    <a:pt x="61003" y="10026"/>
                  </a:cubicBezTo>
                  <a:cubicBezTo>
                    <a:pt x="62507" y="1881"/>
                    <a:pt x="55264" y="1"/>
                    <a:pt x="55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2">
              <a:extLst>
                <a:ext uri="{FF2B5EF4-FFF2-40B4-BE49-F238E27FC236}">
                  <a16:creationId xmlns:a16="http://schemas.microsoft.com/office/drawing/2014/main" id="{EAFBE6F9-E052-0AA1-7258-79128F8E71C4}"/>
                </a:ext>
              </a:extLst>
            </p:cNvPr>
            <p:cNvSpPr/>
            <p:nvPr/>
          </p:nvSpPr>
          <p:spPr>
            <a:xfrm rot="1100226">
              <a:off x="10249215" y="173387"/>
              <a:ext cx="396016" cy="362792"/>
            </a:xfrm>
            <a:custGeom>
              <a:avLst/>
              <a:gdLst/>
              <a:ahLst/>
              <a:cxnLst/>
              <a:rect l="l" t="t" r="r" b="b"/>
              <a:pathLst>
                <a:path w="15841" h="14512" extrusionOk="0">
                  <a:moveTo>
                    <a:pt x="7921" y="1"/>
                  </a:moveTo>
                  <a:cubicBezTo>
                    <a:pt x="3535" y="1"/>
                    <a:pt x="1" y="3234"/>
                    <a:pt x="1" y="7269"/>
                  </a:cubicBezTo>
                  <a:cubicBezTo>
                    <a:pt x="1" y="11279"/>
                    <a:pt x="3535" y="14512"/>
                    <a:pt x="7921" y="14512"/>
                  </a:cubicBezTo>
                  <a:cubicBezTo>
                    <a:pt x="12307" y="14512"/>
                    <a:pt x="15840" y="11279"/>
                    <a:pt x="15840" y="7269"/>
                  </a:cubicBezTo>
                  <a:cubicBezTo>
                    <a:pt x="15840" y="3234"/>
                    <a:pt x="12307" y="1"/>
                    <a:pt x="7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2">
              <a:extLst>
                <a:ext uri="{FF2B5EF4-FFF2-40B4-BE49-F238E27FC236}">
                  <a16:creationId xmlns:a16="http://schemas.microsoft.com/office/drawing/2014/main" id="{7AE191A2-4EB4-A1AC-F69E-BCB98EC5B4D4}"/>
                </a:ext>
              </a:extLst>
            </p:cNvPr>
            <p:cNvSpPr/>
            <p:nvPr/>
          </p:nvSpPr>
          <p:spPr>
            <a:xfrm rot="1100226">
              <a:off x="9621459" y="975052"/>
              <a:ext cx="1216172" cy="258144"/>
            </a:xfrm>
            <a:custGeom>
              <a:avLst/>
              <a:gdLst/>
              <a:ahLst/>
              <a:cxnLst/>
              <a:rect l="l" t="t" r="r" b="b"/>
              <a:pathLst>
                <a:path w="48648" h="10326" extrusionOk="0">
                  <a:moveTo>
                    <a:pt x="48297" y="0"/>
                  </a:moveTo>
                  <a:cubicBezTo>
                    <a:pt x="48096" y="777"/>
                    <a:pt x="47645" y="1529"/>
                    <a:pt x="46993" y="2256"/>
                  </a:cubicBezTo>
                  <a:cubicBezTo>
                    <a:pt x="43359" y="6316"/>
                    <a:pt x="33234" y="8998"/>
                    <a:pt x="19951" y="9449"/>
                  </a:cubicBezTo>
                  <a:cubicBezTo>
                    <a:pt x="19381" y="9468"/>
                    <a:pt x="18827" y="9478"/>
                    <a:pt x="18288" y="9478"/>
                  </a:cubicBezTo>
                  <a:cubicBezTo>
                    <a:pt x="6428" y="9478"/>
                    <a:pt x="1661" y="4896"/>
                    <a:pt x="151" y="2882"/>
                  </a:cubicBezTo>
                  <a:cubicBezTo>
                    <a:pt x="76" y="3308"/>
                    <a:pt x="51" y="3709"/>
                    <a:pt x="1" y="4060"/>
                  </a:cubicBezTo>
                  <a:cubicBezTo>
                    <a:pt x="2056" y="6441"/>
                    <a:pt x="7118" y="10326"/>
                    <a:pt x="18246" y="10326"/>
                  </a:cubicBezTo>
                  <a:cubicBezTo>
                    <a:pt x="18798" y="10326"/>
                    <a:pt x="19374" y="10326"/>
                    <a:pt x="19976" y="10301"/>
                  </a:cubicBezTo>
                  <a:cubicBezTo>
                    <a:pt x="33685" y="9825"/>
                    <a:pt x="43760" y="7093"/>
                    <a:pt x="47620" y="2832"/>
                  </a:cubicBezTo>
                  <a:cubicBezTo>
                    <a:pt x="48046" y="2356"/>
                    <a:pt x="48372" y="1855"/>
                    <a:pt x="48647" y="1378"/>
                  </a:cubicBezTo>
                  <a:cubicBezTo>
                    <a:pt x="48522" y="902"/>
                    <a:pt x="48422" y="451"/>
                    <a:pt x="48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2">
              <a:extLst>
                <a:ext uri="{FF2B5EF4-FFF2-40B4-BE49-F238E27FC236}">
                  <a16:creationId xmlns:a16="http://schemas.microsoft.com/office/drawing/2014/main" id="{7E9834C1-2B39-0438-6D96-E633EF96DF71}"/>
                </a:ext>
              </a:extLst>
            </p:cNvPr>
            <p:cNvSpPr/>
            <p:nvPr/>
          </p:nvSpPr>
          <p:spPr>
            <a:xfrm rot="1100226">
              <a:off x="9650012" y="937208"/>
              <a:ext cx="1192347" cy="217445"/>
            </a:xfrm>
            <a:custGeom>
              <a:avLst/>
              <a:gdLst/>
              <a:ahLst/>
              <a:cxnLst/>
              <a:rect l="l" t="t" r="r" b="b"/>
              <a:pathLst>
                <a:path w="47695" h="8698" extrusionOk="0">
                  <a:moveTo>
                    <a:pt x="47469" y="1"/>
                  </a:moveTo>
                  <a:cubicBezTo>
                    <a:pt x="47144" y="176"/>
                    <a:pt x="46642" y="252"/>
                    <a:pt x="46116" y="327"/>
                  </a:cubicBezTo>
                  <a:cubicBezTo>
                    <a:pt x="45414" y="427"/>
                    <a:pt x="44587" y="527"/>
                    <a:pt x="43961" y="928"/>
                  </a:cubicBezTo>
                  <a:cubicBezTo>
                    <a:pt x="43459" y="1254"/>
                    <a:pt x="43159" y="1856"/>
                    <a:pt x="42808" y="2482"/>
                  </a:cubicBezTo>
                  <a:cubicBezTo>
                    <a:pt x="42457" y="3134"/>
                    <a:pt x="42081" y="3836"/>
                    <a:pt x="41530" y="4061"/>
                  </a:cubicBezTo>
                  <a:cubicBezTo>
                    <a:pt x="41412" y="4113"/>
                    <a:pt x="41275" y="4134"/>
                    <a:pt x="41124" y="4134"/>
                  </a:cubicBezTo>
                  <a:cubicBezTo>
                    <a:pt x="40757" y="4134"/>
                    <a:pt x="40304" y="4010"/>
                    <a:pt x="39825" y="3886"/>
                  </a:cubicBezTo>
                  <a:cubicBezTo>
                    <a:pt x="39279" y="3745"/>
                    <a:pt x="38719" y="3591"/>
                    <a:pt x="38183" y="3591"/>
                  </a:cubicBezTo>
                  <a:cubicBezTo>
                    <a:pt x="37957" y="3591"/>
                    <a:pt x="37735" y="3618"/>
                    <a:pt x="37519" y="3685"/>
                  </a:cubicBezTo>
                  <a:cubicBezTo>
                    <a:pt x="36868" y="3886"/>
                    <a:pt x="36367" y="4437"/>
                    <a:pt x="35865" y="4988"/>
                  </a:cubicBezTo>
                  <a:cubicBezTo>
                    <a:pt x="35389" y="5540"/>
                    <a:pt x="34913" y="6091"/>
                    <a:pt x="34362" y="6192"/>
                  </a:cubicBezTo>
                  <a:cubicBezTo>
                    <a:pt x="34292" y="6207"/>
                    <a:pt x="34220" y="6214"/>
                    <a:pt x="34145" y="6214"/>
                  </a:cubicBezTo>
                  <a:cubicBezTo>
                    <a:pt x="33732" y="6214"/>
                    <a:pt x="33238" y="5999"/>
                    <a:pt x="32707" y="5765"/>
                  </a:cubicBezTo>
                  <a:cubicBezTo>
                    <a:pt x="32062" y="5486"/>
                    <a:pt x="31418" y="5188"/>
                    <a:pt x="30773" y="5188"/>
                  </a:cubicBezTo>
                  <a:cubicBezTo>
                    <a:pt x="30666" y="5188"/>
                    <a:pt x="30559" y="5196"/>
                    <a:pt x="30452" y="5214"/>
                  </a:cubicBezTo>
                  <a:cubicBezTo>
                    <a:pt x="29750" y="5314"/>
                    <a:pt x="29174" y="5841"/>
                    <a:pt x="28597" y="6342"/>
                  </a:cubicBezTo>
                  <a:cubicBezTo>
                    <a:pt x="28071" y="6818"/>
                    <a:pt x="27544" y="7294"/>
                    <a:pt x="27018" y="7344"/>
                  </a:cubicBezTo>
                  <a:cubicBezTo>
                    <a:pt x="26985" y="7348"/>
                    <a:pt x="26952" y="7350"/>
                    <a:pt x="26918" y="7350"/>
                  </a:cubicBezTo>
                  <a:cubicBezTo>
                    <a:pt x="26466" y="7350"/>
                    <a:pt x="25949" y="7046"/>
                    <a:pt x="25389" y="6743"/>
                  </a:cubicBezTo>
                  <a:cubicBezTo>
                    <a:pt x="24727" y="6365"/>
                    <a:pt x="24044" y="5987"/>
                    <a:pt x="23337" y="5987"/>
                  </a:cubicBezTo>
                  <a:cubicBezTo>
                    <a:pt x="23295" y="5987"/>
                    <a:pt x="23252" y="5988"/>
                    <a:pt x="23209" y="5991"/>
                  </a:cubicBezTo>
                  <a:cubicBezTo>
                    <a:pt x="22482" y="6041"/>
                    <a:pt x="21855" y="6517"/>
                    <a:pt x="21254" y="6994"/>
                  </a:cubicBezTo>
                  <a:cubicBezTo>
                    <a:pt x="20702" y="7420"/>
                    <a:pt x="20126" y="7846"/>
                    <a:pt x="19600" y="7846"/>
                  </a:cubicBezTo>
                  <a:cubicBezTo>
                    <a:pt x="19591" y="7846"/>
                    <a:pt x="19583" y="7847"/>
                    <a:pt x="19574" y="7847"/>
                  </a:cubicBezTo>
                  <a:cubicBezTo>
                    <a:pt x="19298" y="7847"/>
                    <a:pt x="18887" y="7459"/>
                    <a:pt x="18522" y="7119"/>
                  </a:cubicBezTo>
                  <a:cubicBezTo>
                    <a:pt x="18071" y="6668"/>
                    <a:pt x="17595" y="6217"/>
                    <a:pt x="17018" y="6217"/>
                  </a:cubicBezTo>
                  <a:cubicBezTo>
                    <a:pt x="16417" y="6217"/>
                    <a:pt x="15890" y="6668"/>
                    <a:pt x="15364" y="7119"/>
                  </a:cubicBezTo>
                  <a:cubicBezTo>
                    <a:pt x="15049" y="7386"/>
                    <a:pt x="14639" y="7747"/>
                    <a:pt x="14409" y="7747"/>
                  </a:cubicBezTo>
                  <a:cubicBezTo>
                    <a:pt x="14401" y="7747"/>
                    <a:pt x="14394" y="7746"/>
                    <a:pt x="14387" y="7745"/>
                  </a:cubicBezTo>
                  <a:cubicBezTo>
                    <a:pt x="14086" y="7720"/>
                    <a:pt x="13735" y="7269"/>
                    <a:pt x="13409" y="6868"/>
                  </a:cubicBezTo>
                  <a:cubicBezTo>
                    <a:pt x="13008" y="6392"/>
                    <a:pt x="12582" y="5866"/>
                    <a:pt x="12031" y="5791"/>
                  </a:cubicBezTo>
                  <a:cubicBezTo>
                    <a:pt x="11964" y="5779"/>
                    <a:pt x="11897" y="5774"/>
                    <a:pt x="11830" y="5774"/>
                  </a:cubicBezTo>
                  <a:cubicBezTo>
                    <a:pt x="11296" y="5774"/>
                    <a:pt x="10766" y="6108"/>
                    <a:pt x="10276" y="6442"/>
                  </a:cubicBezTo>
                  <a:cubicBezTo>
                    <a:pt x="9931" y="6673"/>
                    <a:pt x="9500" y="6924"/>
                    <a:pt x="9277" y="6924"/>
                  </a:cubicBezTo>
                  <a:cubicBezTo>
                    <a:pt x="9258" y="6924"/>
                    <a:pt x="9240" y="6922"/>
                    <a:pt x="9224" y="6918"/>
                  </a:cubicBezTo>
                  <a:cubicBezTo>
                    <a:pt x="8923" y="6843"/>
                    <a:pt x="8622" y="6342"/>
                    <a:pt x="8371" y="5891"/>
                  </a:cubicBezTo>
                  <a:cubicBezTo>
                    <a:pt x="8071" y="5339"/>
                    <a:pt x="7770" y="4788"/>
                    <a:pt x="7269" y="4587"/>
                  </a:cubicBezTo>
                  <a:cubicBezTo>
                    <a:pt x="7114" y="4536"/>
                    <a:pt x="6956" y="4514"/>
                    <a:pt x="6796" y="4514"/>
                  </a:cubicBezTo>
                  <a:cubicBezTo>
                    <a:pt x="6334" y="4514"/>
                    <a:pt x="5854" y="4696"/>
                    <a:pt x="5389" y="4863"/>
                  </a:cubicBezTo>
                  <a:cubicBezTo>
                    <a:pt x="5043" y="4985"/>
                    <a:pt x="4647" y="5141"/>
                    <a:pt x="4416" y="5141"/>
                  </a:cubicBezTo>
                  <a:cubicBezTo>
                    <a:pt x="4363" y="5141"/>
                    <a:pt x="4319" y="5133"/>
                    <a:pt x="4286" y="5114"/>
                  </a:cubicBezTo>
                  <a:cubicBezTo>
                    <a:pt x="3985" y="4963"/>
                    <a:pt x="3835" y="4387"/>
                    <a:pt x="3685" y="3861"/>
                  </a:cubicBezTo>
                  <a:cubicBezTo>
                    <a:pt x="3534" y="3259"/>
                    <a:pt x="3384" y="2683"/>
                    <a:pt x="2983" y="2382"/>
                  </a:cubicBezTo>
                  <a:cubicBezTo>
                    <a:pt x="2613" y="2118"/>
                    <a:pt x="2120" y="2064"/>
                    <a:pt x="1633" y="2064"/>
                  </a:cubicBezTo>
                  <a:cubicBezTo>
                    <a:pt x="1427" y="2064"/>
                    <a:pt x="1222" y="2074"/>
                    <a:pt x="1028" y="2081"/>
                  </a:cubicBezTo>
                  <a:cubicBezTo>
                    <a:pt x="844" y="2081"/>
                    <a:pt x="616" y="2092"/>
                    <a:pt x="417" y="2092"/>
                  </a:cubicBezTo>
                  <a:cubicBezTo>
                    <a:pt x="318" y="2092"/>
                    <a:pt x="226" y="2090"/>
                    <a:pt x="151" y="2081"/>
                  </a:cubicBezTo>
                  <a:cubicBezTo>
                    <a:pt x="101" y="2357"/>
                    <a:pt x="51" y="2633"/>
                    <a:pt x="0" y="2883"/>
                  </a:cubicBezTo>
                  <a:cubicBezTo>
                    <a:pt x="163" y="2921"/>
                    <a:pt x="333" y="2933"/>
                    <a:pt x="508" y="2933"/>
                  </a:cubicBezTo>
                  <a:cubicBezTo>
                    <a:pt x="683" y="2933"/>
                    <a:pt x="865" y="2921"/>
                    <a:pt x="1053" y="2908"/>
                  </a:cubicBezTo>
                  <a:cubicBezTo>
                    <a:pt x="1227" y="2900"/>
                    <a:pt x="1407" y="2892"/>
                    <a:pt x="1580" y="2892"/>
                  </a:cubicBezTo>
                  <a:cubicBezTo>
                    <a:pt x="1955" y="2892"/>
                    <a:pt x="2301" y="2929"/>
                    <a:pt x="2507" y="3084"/>
                  </a:cubicBezTo>
                  <a:cubicBezTo>
                    <a:pt x="2657" y="3184"/>
                    <a:pt x="2782" y="3685"/>
                    <a:pt x="2883" y="4061"/>
                  </a:cubicBezTo>
                  <a:cubicBezTo>
                    <a:pt x="3058" y="4763"/>
                    <a:pt x="3259" y="5540"/>
                    <a:pt x="3885" y="5866"/>
                  </a:cubicBezTo>
                  <a:cubicBezTo>
                    <a:pt x="4049" y="5944"/>
                    <a:pt x="4226" y="5976"/>
                    <a:pt x="4409" y="5976"/>
                  </a:cubicBezTo>
                  <a:cubicBezTo>
                    <a:pt x="4813" y="5976"/>
                    <a:pt x="5251" y="5820"/>
                    <a:pt x="5665" y="5665"/>
                  </a:cubicBezTo>
                  <a:cubicBezTo>
                    <a:pt x="6038" y="5508"/>
                    <a:pt x="6458" y="5351"/>
                    <a:pt x="6755" y="5351"/>
                  </a:cubicBezTo>
                  <a:cubicBezTo>
                    <a:pt x="6836" y="5351"/>
                    <a:pt x="6909" y="5362"/>
                    <a:pt x="6968" y="5389"/>
                  </a:cubicBezTo>
                  <a:cubicBezTo>
                    <a:pt x="7193" y="5465"/>
                    <a:pt x="7444" y="5916"/>
                    <a:pt x="7645" y="6292"/>
                  </a:cubicBezTo>
                  <a:cubicBezTo>
                    <a:pt x="7970" y="6893"/>
                    <a:pt x="8371" y="7570"/>
                    <a:pt x="9023" y="7745"/>
                  </a:cubicBezTo>
                  <a:cubicBezTo>
                    <a:pt x="9097" y="7762"/>
                    <a:pt x="9172" y="7770"/>
                    <a:pt x="9247" y="7770"/>
                  </a:cubicBezTo>
                  <a:cubicBezTo>
                    <a:pt x="9730" y="7770"/>
                    <a:pt x="10228" y="7448"/>
                    <a:pt x="10727" y="7144"/>
                  </a:cubicBezTo>
                  <a:cubicBezTo>
                    <a:pt x="11099" y="6889"/>
                    <a:pt x="11534" y="6612"/>
                    <a:pt x="11835" y="6612"/>
                  </a:cubicBezTo>
                  <a:cubicBezTo>
                    <a:pt x="11860" y="6612"/>
                    <a:pt x="11883" y="6614"/>
                    <a:pt x="11905" y="6618"/>
                  </a:cubicBezTo>
                  <a:cubicBezTo>
                    <a:pt x="12131" y="6643"/>
                    <a:pt x="12482" y="7069"/>
                    <a:pt x="12757" y="7395"/>
                  </a:cubicBezTo>
                  <a:cubicBezTo>
                    <a:pt x="13209" y="7946"/>
                    <a:pt x="13660" y="8522"/>
                    <a:pt x="14311" y="8572"/>
                  </a:cubicBezTo>
                  <a:cubicBezTo>
                    <a:pt x="14341" y="8575"/>
                    <a:pt x="14370" y="8576"/>
                    <a:pt x="14400" y="8576"/>
                  </a:cubicBezTo>
                  <a:cubicBezTo>
                    <a:pt x="14942" y="8576"/>
                    <a:pt x="15440" y="8150"/>
                    <a:pt x="15915" y="7745"/>
                  </a:cubicBezTo>
                  <a:cubicBezTo>
                    <a:pt x="16291" y="7420"/>
                    <a:pt x="16717" y="7044"/>
                    <a:pt x="16993" y="7044"/>
                  </a:cubicBezTo>
                  <a:lnTo>
                    <a:pt x="17018" y="7044"/>
                  </a:lnTo>
                  <a:cubicBezTo>
                    <a:pt x="17244" y="7044"/>
                    <a:pt x="17645" y="7420"/>
                    <a:pt x="17945" y="7720"/>
                  </a:cubicBezTo>
                  <a:cubicBezTo>
                    <a:pt x="18447" y="8197"/>
                    <a:pt x="18973" y="8698"/>
                    <a:pt x="19600" y="8698"/>
                  </a:cubicBezTo>
                  <a:lnTo>
                    <a:pt x="19625" y="8698"/>
                  </a:lnTo>
                  <a:cubicBezTo>
                    <a:pt x="20427" y="8673"/>
                    <a:pt x="21103" y="8146"/>
                    <a:pt x="21755" y="7645"/>
                  </a:cubicBezTo>
                  <a:cubicBezTo>
                    <a:pt x="22281" y="7244"/>
                    <a:pt x="22808" y="6868"/>
                    <a:pt x="23259" y="6843"/>
                  </a:cubicBezTo>
                  <a:cubicBezTo>
                    <a:pt x="23291" y="6840"/>
                    <a:pt x="23324" y="6838"/>
                    <a:pt x="23358" y="6838"/>
                  </a:cubicBezTo>
                  <a:cubicBezTo>
                    <a:pt x="23841" y="6838"/>
                    <a:pt x="24426" y="7165"/>
                    <a:pt x="24988" y="7470"/>
                  </a:cubicBezTo>
                  <a:cubicBezTo>
                    <a:pt x="25609" y="7815"/>
                    <a:pt x="26272" y="8181"/>
                    <a:pt x="26919" y="8181"/>
                  </a:cubicBezTo>
                  <a:cubicBezTo>
                    <a:pt x="26977" y="8181"/>
                    <a:pt x="27035" y="8178"/>
                    <a:pt x="27093" y="8171"/>
                  </a:cubicBezTo>
                  <a:cubicBezTo>
                    <a:pt x="27895" y="8096"/>
                    <a:pt x="28547" y="7520"/>
                    <a:pt x="29148" y="6968"/>
                  </a:cubicBezTo>
                  <a:cubicBezTo>
                    <a:pt x="29650" y="6517"/>
                    <a:pt x="30126" y="6116"/>
                    <a:pt x="30577" y="6041"/>
                  </a:cubicBezTo>
                  <a:cubicBezTo>
                    <a:pt x="30637" y="6033"/>
                    <a:pt x="30698" y="6029"/>
                    <a:pt x="30760" y="6029"/>
                  </a:cubicBezTo>
                  <a:cubicBezTo>
                    <a:pt x="31246" y="6029"/>
                    <a:pt x="31801" y="6273"/>
                    <a:pt x="32357" y="6517"/>
                  </a:cubicBezTo>
                  <a:cubicBezTo>
                    <a:pt x="32958" y="6787"/>
                    <a:pt x="33576" y="7056"/>
                    <a:pt x="34169" y="7056"/>
                  </a:cubicBezTo>
                  <a:cubicBezTo>
                    <a:pt x="34293" y="7056"/>
                    <a:pt x="34416" y="7045"/>
                    <a:pt x="34537" y="7019"/>
                  </a:cubicBezTo>
                  <a:cubicBezTo>
                    <a:pt x="35339" y="6843"/>
                    <a:pt x="35941" y="6192"/>
                    <a:pt x="36492" y="5565"/>
                  </a:cubicBezTo>
                  <a:cubicBezTo>
                    <a:pt x="36918" y="5064"/>
                    <a:pt x="37344" y="4613"/>
                    <a:pt x="37745" y="4487"/>
                  </a:cubicBezTo>
                  <a:cubicBezTo>
                    <a:pt x="37885" y="4447"/>
                    <a:pt x="38036" y="4430"/>
                    <a:pt x="38194" y="4430"/>
                  </a:cubicBezTo>
                  <a:cubicBezTo>
                    <a:pt x="38632" y="4430"/>
                    <a:pt x="39128" y="4559"/>
                    <a:pt x="39625" y="4688"/>
                  </a:cubicBezTo>
                  <a:cubicBezTo>
                    <a:pt x="40126" y="4821"/>
                    <a:pt x="40650" y="4966"/>
                    <a:pt x="41136" y="4966"/>
                  </a:cubicBezTo>
                  <a:cubicBezTo>
                    <a:pt x="41379" y="4966"/>
                    <a:pt x="41613" y="4930"/>
                    <a:pt x="41830" y="4838"/>
                  </a:cubicBezTo>
                  <a:cubicBezTo>
                    <a:pt x="42682" y="4487"/>
                    <a:pt x="43134" y="3635"/>
                    <a:pt x="43535" y="2883"/>
                  </a:cubicBezTo>
                  <a:cubicBezTo>
                    <a:pt x="43835" y="2357"/>
                    <a:pt x="44086" y="1856"/>
                    <a:pt x="44412" y="1630"/>
                  </a:cubicBezTo>
                  <a:cubicBezTo>
                    <a:pt x="44888" y="1329"/>
                    <a:pt x="45565" y="1229"/>
                    <a:pt x="46241" y="1154"/>
                  </a:cubicBezTo>
                  <a:cubicBezTo>
                    <a:pt x="46768" y="1054"/>
                    <a:pt x="47294" y="978"/>
                    <a:pt x="47695" y="803"/>
                  </a:cubicBezTo>
                  <a:cubicBezTo>
                    <a:pt x="47620" y="527"/>
                    <a:pt x="47545" y="277"/>
                    <a:pt x="4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999;p37">
            <a:extLst>
              <a:ext uri="{FF2B5EF4-FFF2-40B4-BE49-F238E27FC236}">
                <a16:creationId xmlns:a16="http://schemas.microsoft.com/office/drawing/2014/main" id="{520E2F63-D489-E02A-E719-AFD84705249D}"/>
              </a:ext>
            </a:extLst>
          </p:cNvPr>
          <p:cNvSpPr txBox="1">
            <a:spLocks/>
          </p:cNvSpPr>
          <p:nvPr/>
        </p:nvSpPr>
        <p:spPr>
          <a:xfrm>
            <a:off x="577068" y="239363"/>
            <a:ext cx="1740247" cy="7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1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pPr algn="l"/>
            <a:r>
              <a:rPr lang="en-US" sz="2500" dirty="0"/>
              <a:t>Feedback</a:t>
            </a:r>
          </a:p>
        </p:txBody>
      </p:sp>
      <p:sp>
        <p:nvSpPr>
          <p:cNvPr id="10" name="Google Shape;2080;p60">
            <a:extLst>
              <a:ext uri="{FF2B5EF4-FFF2-40B4-BE49-F238E27FC236}">
                <a16:creationId xmlns:a16="http://schemas.microsoft.com/office/drawing/2014/main" id="{A3DE82F9-F41F-EC37-1C60-B0A3CBDB0B8D}"/>
              </a:ext>
            </a:extLst>
          </p:cNvPr>
          <p:cNvSpPr txBox="1">
            <a:spLocks/>
          </p:cNvSpPr>
          <p:nvPr/>
        </p:nvSpPr>
        <p:spPr>
          <a:xfrm>
            <a:off x="577068" y="829174"/>
            <a:ext cx="2571910" cy="82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>
              <a:buFont typeface="Roboto"/>
              <a:buNone/>
            </a:pPr>
            <a:r>
              <a:rPr lang="en-US" sz="1400" dirty="0"/>
              <a:t>“The process seems too complicated”</a:t>
            </a:r>
          </a:p>
        </p:txBody>
      </p:sp>
      <p:sp>
        <p:nvSpPr>
          <p:cNvPr id="14" name="Google Shape;999;p37">
            <a:extLst>
              <a:ext uri="{FF2B5EF4-FFF2-40B4-BE49-F238E27FC236}">
                <a16:creationId xmlns:a16="http://schemas.microsoft.com/office/drawing/2014/main" id="{193CDF99-3FCD-E51D-B149-C0F90CECFBF0}"/>
              </a:ext>
            </a:extLst>
          </p:cNvPr>
          <p:cNvSpPr txBox="1">
            <a:spLocks/>
          </p:cNvSpPr>
          <p:nvPr/>
        </p:nvSpPr>
        <p:spPr>
          <a:xfrm>
            <a:off x="577067" y="1462798"/>
            <a:ext cx="1740247" cy="7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1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pPr algn="l"/>
            <a:r>
              <a:rPr lang="en-US" sz="2500" dirty="0"/>
              <a:t>Change</a:t>
            </a:r>
          </a:p>
        </p:txBody>
      </p:sp>
      <p:sp>
        <p:nvSpPr>
          <p:cNvPr id="15" name="Google Shape;2080;p60">
            <a:extLst>
              <a:ext uri="{FF2B5EF4-FFF2-40B4-BE49-F238E27FC236}">
                <a16:creationId xmlns:a16="http://schemas.microsoft.com/office/drawing/2014/main" id="{8A6082B3-23E9-A0E5-2908-6373ACAA46C0}"/>
              </a:ext>
            </a:extLst>
          </p:cNvPr>
          <p:cNvSpPr txBox="1">
            <a:spLocks/>
          </p:cNvSpPr>
          <p:nvPr/>
        </p:nvSpPr>
        <p:spPr>
          <a:xfrm>
            <a:off x="465609" y="2108960"/>
            <a:ext cx="3330038" cy="1041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 algn="l"/>
            <a:r>
              <a:rPr lang="en-US" sz="1400" dirty="0"/>
              <a:t>Reduce information bloat, keep it short but sufficient</a:t>
            </a:r>
          </a:p>
          <a:p>
            <a:pPr marL="285750" indent="-285750" algn="l"/>
            <a:r>
              <a:rPr lang="en-US" sz="1400" dirty="0"/>
              <a:t>Reduce the number of screens user has to go through</a:t>
            </a:r>
          </a:p>
        </p:txBody>
      </p:sp>
      <p:sp>
        <p:nvSpPr>
          <p:cNvPr id="16" name="Google Shape;999;p37">
            <a:extLst>
              <a:ext uri="{FF2B5EF4-FFF2-40B4-BE49-F238E27FC236}">
                <a16:creationId xmlns:a16="http://schemas.microsoft.com/office/drawing/2014/main" id="{941F5F06-02FD-8916-9F44-DD08D2102C39}"/>
              </a:ext>
            </a:extLst>
          </p:cNvPr>
          <p:cNvSpPr txBox="1">
            <a:spLocks/>
          </p:cNvSpPr>
          <p:nvPr/>
        </p:nvSpPr>
        <p:spPr>
          <a:xfrm>
            <a:off x="577068" y="3266784"/>
            <a:ext cx="1740247" cy="71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1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pPr algn="l"/>
            <a:r>
              <a:rPr lang="en-US" sz="2500" dirty="0"/>
              <a:t>Rationale</a:t>
            </a:r>
          </a:p>
        </p:txBody>
      </p:sp>
      <p:sp>
        <p:nvSpPr>
          <p:cNvPr id="17" name="Google Shape;2080;p60">
            <a:extLst>
              <a:ext uri="{FF2B5EF4-FFF2-40B4-BE49-F238E27FC236}">
                <a16:creationId xmlns:a16="http://schemas.microsoft.com/office/drawing/2014/main" id="{0B705A6D-0921-2126-16E6-1274EA7267D6}"/>
              </a:ext>
            </a:extLst>
          </p:cNvPr>
          <p:cNvSpPr txBox="1">
            <a:spLocks/>
          </p:cNvSpPr>
          <p:nvPr/>
        </p:nvSpPr>
        <p:spPr>
          <a:xfrm>
            <a:off x="465609" y="3854453"/>
            <a:ext cx="2857031" cy="185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 algn="l"/>
            <a:r>
              <a:rPr lang="en-US" sz="1400" dirty="0"/>
              <a:t>We defined the major steps in the booking process to keep it simple for the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BB2D1-2DB7-0065-3D25-A36FCEFF8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506" y="278784"/>
            <a:ext cx="3330038" cy="2368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7DA29C-9EA0-7BFB-2DF1-2A3D350F5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47" y="2784185"/>
            <a:ext cx="3241875" cy="230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87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>
          <a:extLst>
            <a:ext uri="{FF2B5EF4-FFF2-40B4-BE49-F238E27FC236}">
              <a16:creationId xmlns:a16="http://schemas.microsoft.com/office/drawing/2014/main" id="{3EE3F495-FCA6-DEEB-7DD6-C69FE143A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0">
            <a:extLst>
              <a:ext uri="{FF2B5EF4-FFF2-40B4-BE49-F238E27FC236}">
                <a16:creationId xmlns:a16="http://schemas.microsoft.com/office/drawing/2014/main" id="{4B9EADDD-B147-B5CD-02E7-EEDB73B4E2C7}"/>
              </a:ext>
            </a:extLst>
          </p:cNvPr>
          <p:cNvSpPr/>
          <p:nvPr/>
        </p:nvSpPr>
        <p:spPr>
          <a:xfrm>
            <a:off x="1472841" y="1905135"/>
            <a:ext cx="6118966" cy="173261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0">
            <a:extLst>
              <a:ext uri="{FF2B5EF4-FFF2-40B4-BE49-F238E27FC236}">
                <a16:creationId xmlns:a16="http://schemas.microsoft.com/office/drawing/2014/main" id="{1E14CBED-835D-F30E-C61E-6EC0BBE235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00147" y="2224455"/>
            <a:ext cx="611896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Tasks flow</a:t>
            </a:r>
            <a:endParaRPr sz="5500" dirty="0"/>
          </a:p>
        </p:txBody>
      </p:sp>
      <p:sp>
        <p:nvSpPr>
          <p:cNvPr id="1100" name="Google Shape;1100;p40">
            <a:extLst>
              <a:ext uri="{FF2B5EF4-FFF2-40B4-BE49-F238E27FC236}">
                <a16:creationId xmlns:a16="http://schemas.microsoft.com/office/drawing/2014/main" id="{46BB6BE8-4CD1-A8E9-7709-73038347FCD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49128" y="760984"/>
            <a:ext cx="2841000" cy="11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102" name="Google Shape;1102;p40">
            <a:extLst>
              <a:ext uri="{FF2B5EF4-FFF2-40B4-BE49-F238E27FC236}">
                <a16:creationId xmlns:a16="http://schemas.microsoft.com/office/drawing/2014/main" id="{23676511-F85B-ED49-2658-AE64A0FEB75F}"/>
              </a:ext>
            </a:extLst>
          </p:cNvPr>
          <p:cNvGrpSpPr/>
          <p:nvPr/>
        </p:nvGrpSpPr>
        <p:grpSpPr>
          <a:xfrm>
            <a:off x="2786165" y="119583"/>
            <a:ext cx="3218965" cy="1185288"/>
            <a:chOff x="3343478" y="539993"/>
            <a:chExt cx="2457038" cy="904731"/>
          </a:xfrm>
        </p:grpSpPr>
        <p:grpSp>
          <p:nvGrpSpPr>
            <p:cNvPr id="1103" name="Google Shape;1103;p40">
              <a:extLst>
                <a:ext uri="{FF2B5EF4-FFF2-40B4-BE49-F238E27FC236}">
                  <a16:creationId xmlns:a16="http://schemas.microsoft.com/office/drawing/2014/main" id="{647EFBB9-61C0-C9EE-3BDD-8DB8766F073A}"/>
                </a:ext>
              </a:extLst>
            </p:cNvPr>
            <p:cNvGrpSpPr/>
            <p:nvPr/>
          </p:nvGrpSpPr>
          <p:grpSpPr>
            <a:xfrm>
              <a:off x="4429328" y="539993"/>
              <a:ext cx="1371188" cy="904731"/>
              <a:chOff x="6618863" y="562104"/>
              <a:chExt cx="1805144" cy="1191062"/>
            </a:xfrm>
          </p:grpSpPr>
          <p:sp>
            <p:nvSpPr>
              <p:cNvPr id="1104" name="Google Shape;1104;p40">
                <a:extLst>
                  <a:ext uri="{FF2B5EF4-FFF2-40B4-BE49-F238E27FC236}">
                    <a16:creationId xmlns:a16="http://schemas.microsoft.com/office/drawing/2014/main" id="{CDF4D587-31D0-C686-8642-02D307BB930D}"/>
                  </a:ext>
                </a:extLst>
              </p:cNvPr>
              <p:cNvSpPr/>
              <p:nvPr/>
            </p:nvSpPr>
            <p:spPr>
              <a:xfrm rot="-804257" flipH="1">
                <a:off x="7327136" y="706610"/>
                <a:ext cx="583875" cy="892148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0">
                <a:extLst>
                  <a:ext uri="{FF2B5EF4-FFF2-40B4-BE49-F238E27FC236}">
                    <a16:creationId xmlns:a16="http://schemas.microsoft.com/office/drawing/2014/main" id="{E8ECC6D0-91F0-C40B-ABDA-DFE77F828541}"/>
                  </a:ext>
                </a:extLst>
              </p:cNvPr>
              <p:cNvSpPr/>
              <p:nvPr/>
            </p:nvSpPr>
            <p:spPr>
              <a:xfrm flipH="1">
                <a:off x="7029526" y="973310"/>
                <a:ext cx="207371" cy="13904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0">
                <a:extLst>
                  <a:ext uri="{FF2B5EF4-FFF2-40B4-BE49-F238E27FC236}">
                    <a16:creationId xmlns:a16="http://schemas.microsoft.com/office/drawing/2014/main" id="{7B859607-E30C-B02C-D282-27F0569ADB6B}"/>
                  </a:ext>
                </a:extLst>
              </p:cNvPr>
              <p:cNvSpPr/>
              <p:nvPr/>
            </p:nvSpPr>
            <p:spPr>
              <a:xfrm flipH="1">
                <a:off x="7760243" y="1648506"/>
                <a:ext cx="155572" cy="104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0">
                <a:extLst>
                  <a:ext uri="{FF2B5EF4-FFF2-40B4-BE49-F238E27FC236}">
                    <a16:creationId xmlns:a16="http://schemas.microsoft.com/office/drawing/2014/main" id="{5D168E33-FFAA-8006-2B3A-BF95C302F5C5}"/>
                  </a:ext>
                </a:extLst>
              </p:cNvPr>
              <p:cNvSpPr/>
              <p:nvPr/>
            </p:nvSpPr>
            <p:spPr>
              <a:xfrm flipH="1">
                <a:off x="8304637" y="136260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0">
                <a:extLst>
                  <a:ext uri="{FF2B5EF4-FFF2-40B4-BE49-F238E27FC236}">
                    <a16:creationId xmlns:a16="http://schemas.microsoft.com/office/drawing/2014/main" id="{F0195431-986F-3F07-616D-B8C57E263D82}"/>
                  </a:ext>
                </a:extLst>
              </p:cNvPr>
              <p:cNvSpPr/>
              <p:nvPr/>
            </p:nvSpPr>
            <p:spPr>
              <a:xfrm>
                <a:off x="6618863" y="562104"/>
                <a:ext cx="351196" cy="258049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0">
                <a:extLst>
                  <a:ext uri="{FF2B5EF4-FFF2-40B4-BE49-F238E27FC236}">
                    <a16:creationId xmlns:a16="http://schemas.microsoft.com/office/drawing/2014/main" id="{F4351FC4-290F-1292-E15A-238F84EEE37D}"/>
                  </a:ext>
                </a:extLst>
              </p:cNvPr>
              <p:cNvSpPr/>
              <p:nvPr/>
            </p:nvSpPr>
            <p:spPr>
              <a:xfrm>
                <a:off x="7935221" y="1407647"/>
                <a:ext cx="235455" cy="173006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0">
                <a:extLst>
                  <a:ext uri="{FF2B5EF4-FFF2-40B4-BE49-F238E27FC236}">
                    <a16:creationId xmlns:a16="http://schemas.microsoft.com/office/drawing/2014/main" id="{89EE1EED-5CB5-CAC9-1A47-D94F3AA826B3}"/>
                  </a:ext>
                </a:extLst>
              </p:cNvPr>
              <p:cNvSpPr/>
              <p:nvPr/>
            </p:nvSpPr>
            <p:spPr>
              <a:xfrm flipH="1">
                <a:off x="7274487" y="60345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1" name="Google Shape;1111;p40">
              <a:extLst>
                <a:ext uri="{FF2B5EF4-FFF2-40B4-BE49-F238E27FC236}">
                  <a16:creationId xmlns:a16="http://schemas.microsoft.com/office/drawing/2014/main" id="{30A03FB9-9D33-DAA4-6DC6-F02C85407B3A}"/>
                </a:ext>
              </a:extLst>
            </p:cNvPr>
            <p:cNvGrpSpPr/>
            <p:nvPr/>
          </p:nvGrpSpPr>
          <p:grpSpPr>
            <a:xfrm flipH="1">
              <a:off x="3343478" y="571404"/>
              <a:ext cx="1059248" cy="873319"/>
              <a:chOff x="7029526" y="603457"/>
              <a:chExt cx="1394481" cy="1149709"/>
            </a:xfrm>
          </p:grpSpPr>
          <p:sp>
            <p:nvSpPr>
              <p:cNvPr id="1112" name="Google Shape;1112;p40">
                <a:extLst>
                  <a:ext uri="{FF2B5EF4-FFF2-40B4-BE49-F238E27FC236}">
                    <a16:creationId xmlns:a16="http://schemas.microsoft.com/office/drawing/2014/main" id="{B6DCF98A-F40A-7334-1302-DF173EDEC5BD}"/>
                  </a:ext>
                </a:extLst>
              </p:cNvPr>
              <p:cNvSpPr/>
              <p:nvPr/>
            </p:nvSpPr>
            <p:spPr>
              <a:xfrm rot="-804296" flipH="1">
                <a:off x="7327137" y="706613"/>
                <a:ext cx="583880" cy="892157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0">
                <a:extLst>
                  <a:ext uri="{FF2B5EF4-FFF2-40B4-BE49-F238E27FC236}">
                    <a16:creationId xmlns:a16="http://schemas.microsoft.com/office/drawing/2014/main" id="{182120D4-DEB3-4AF6-8BC5-817A62833241}"/>
                  </a:ext>
                </a:extLst>
              </p:cNvPr>
              <p:cNvSpPr/>
              <p:nvPr/>
            </p:nvSpPr>
            <p:spPr>
              <a:xfrm flipH="1">
                <a:off x="7029526" y="973310"/>
                <a:ext cx="207371" cy="13904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0">
                <a:extLst>
                  <a:ext uri="{FF2B5EF4-FFF2-40B4-BE49-F238E27FC236}">
                    <a16:creationId xmlns:a16="http://schemas.microsoft.com/office/drawing/2014/main" id="{C51E1401-92D9-0C22-40A7-76A70A332D4D}"/>
                  </a:ext>
                </a:extLst>
              </p:cNvPr>
              <p:cNvSpPr/>
              <p:nvPr/>
            </p:nvSpPr>
            <p:spPr>
              <a:xfrm flipH="1">
                <a:off x="7760243" y="1648506"/>
                <a:ext cx="155572" cy="104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0">
                <a:extLst>
                  <a:ext uri="{FF2B5EF4-FFF2-40B4-BE49-F238E27FC236}">
                    <a16:creationId xmlns:a16="http://schemas.microsoft.com/office/drawing/2014/main" id="{6C82A685-3DB1-E203-DF8E-D7DEB48190B7}"/>
                  </a:ext>
                </a:extLst>
              </p:cNvPr>
              <p:cNvSpPr/>
              <p:nvPr/>
            </p:nvSpPr>
            <p:spPr>
              <a:xfrm flipH="1">
                <a:off x="8304637" y="136260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0">
                <a:extLst>
                  <a:ext uri="{FF2B5EF4-FFF2-40B4-BE49-F238E27FC236}">
                    <a16:creationId xmlns:a16="http://schemas.microsoft.com/office/drawing/2014/main" id="{804411EE-0587-433F-C1AA-96224AD8CDB0}"/>
                  </a:ext>
                </a:extLst>
              </p:cNvPr>
              <p:cNvSpPr/>
              <p:nvPr/>
            </p:nvSpPr>
            <p:spPr>
              <a:xfrm>
                <a:off x="7935221" y="1407647"/>
                <a:ext cx="235455" cy="173006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0">
                <a:extLst>
                  <a:ext uri="{FF2B5EF4-FFF2-40B4-BE49-F238E27FC236}">
                    <a16:creationId xmlns:a16="http://schemas.microsoft.com/office/drawing/2014/main" id="{D9A5D021-30C4-8C26-7A94-84D6D1DFAFA2}"/>
                  </a:ext>
                </a:extLst>
              </p:cNvPr>
              <p:cNvSpPr/>
              <p:nvPr/>
            </p:nvSpPr>
            <p:spPr>
              <a:xfrm flipH="1">
                <a:off x="7274487" y="60345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8" name="Google Shape;1118;p40">
            <a:extLst>
              <a:ext uri="{FF2B5EF4-FFF2-40B4-BE49-F238E27FC236}">
                <a16:creationId xmlns:a16="http://schemas.microsoft.com/office/drawing/2014/main" id="{71064CFA-034B-3049-7D16-CE6ABF9941FE}"/>
              </a:ext>
            </a:extLst>
          </p:cNvPr>
          <p:cNvGrpSpPr/>
          <p:nvPr/>
        </p:nvGrpSpPr>
        <p:grpSpPr>
          <a:xfrm>
            <a:off x="1134433" y="3464382"/>
            <a:ext cx="1157825" cy="1469325"/>
            <a:chOff x="1401950" y="2310600"/>
            <a:chExt cx="1157825" cy="1469325"/>
          </a:xfrm>
        </p:grpSpPr>
        <p:sp>
          <p:nvSpPr>
            <p:cNvPr id="1119" name="Google Shape;1119;p40">
              <a:extLst>
                <a:ext uri="{FF2B5EF4-FFF2-40B4-BE49-F238E27FC236}">
                  <a16:creationId xmlns:a16="http://schemas.microsoft.com/office/drawing/2014/main" id="{23749669-2663-7BE7-49F0-42DB648793D2}"/>
                </a:ext>
              </a:extLst>
            </p:cNvPr>
            <p:cNvSpPr/>
            <p:nvPr/>
          </p:nvSpPr>
          <p:spPr>
            <a:xfrm>
              <a:off x="1401950" y="2310600"/>
              <a:ext cx="1125875" cy="1214075"/>
            </a:xfrm>
            <a:custGeom>
              <a:avLst/>
              <a:gdLst/>
              <a:ahLst/>
              <a:cxnLst/>
              <a:rect l="l" t="t" r="r" b="b"/>
              <a:pathLst>
                <a:path w="45035" h="48563" extrusionOk="0">
                  <a:moveTo>
                    <a:pt x="11545" y="0"/>
                  </a:moveTo>
                  <a:cubicBezTo>
                    <a:pt x="5695" y="0"/>
                    <a:pt x="0" y="4486"/>
                    <a:pt x="1475" y="15229"/>
                  </a:cubicBezTo>
                  <a:cubicBezTo>
                    <a:pt x="3781" y="32021"/>
                    <a:pt x="17766" y="48562"/>
                    <a:pt x="17766" y="48562"/>
                  </a:cubicBezTo>
                  <a:lnTo>
                    <a:pt x="40849" y="46808"/>
                  </a:lnTo>
                  <a:cubicBezTo>
                    <a:pt x="40849" y="46808"/>
                    <a:pt x="39771" y="43800"/>
                    <a:pt x="41927" y="31018"/>
                  </a:cubicBezTo>
                  <a:cubicBezTo>
                    <a:pt x="44082" y="18236"/>
                    <a:pt x="45034" y="13474"/>
                    <a:pt x="40849" y="10467"/>
                  </a:cubicBezTo>
                  <a:cubicBezTo>
                    <a:pt x="40389" y="10134"/>
                    <a:pt x="39953" y="9989"/>
                    <a:pt x="39535" y="9989"/>
                  </a:cubicBezTo>
                  <a:cubicBezTo>
                    <a:pt x="36591" y="9989"/>
                    <a:pt x="34536" y="17211"/>
                    <a:pt x="31167" y="17211"/>
                  </a:cubicBezTo>
                  <a:cubicBezTo>
                    <a:pt x="30688" y="17211"/>
                    <a:pt x="30183" y="17065"/>
                    <a:pt x="29646" y="16732"/>
                  </a:cubicBezTo>
                  <a:cubicBezTo>
                    <a:pt x="24784" y="13725"/>
                    <a:pt x="26237" y="10968"/>
                    <a:pt x="20322" y="3950"/>
                  </a:cubicBezTo>
                  <a:cubicBezTo>
                    <a:pt x="18183" y="1422"/>
                    <a:pt x="14839" y="0"/>
                    <a:pt x="11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0">
              <a:extLst>
                <a:ext uri="{FF2B5EF4-FFF2-40B4-BE49-F238E27FC236}">
                  <a16:creationId xmlns:a16="http://schemas.microsoft.com/office/drawing/2014/main" id="{D7F4E224-EC53-F228-393C-F32BAC3B8115}"/>
                </a:ext>
              </a:extLst>
            </p:cNvPr>
            <p:cNvSpPr/>
            <p:nvPr/>
          </p:nvSpPr>
          <p:spPr>
            <a:xfrm>
              <a:off x="1487050" y="2472625"/>
              <a:ext cx="526350" cy="537625"/>
            </a:xfrm>
            <a:custGeom>
              <a:avLst/>
              <a:gdLst/>
              <a:ahLst/>
              <a:cxnLst/>
              <a:rect l="l" t="t" r="r" b="b"/>
              <a:pathLst>
                <a:path w="21054" h="21505" extrusionOk="0">
                  <a:moveTo>
                    <a:pt x="18873" y="1"/>
                  </a:moveTo>
                  <a:cubicBezTo>
                    <a:pt x="12733" y="2156"/>
                    <a:pt x="7620" y="6417"/>
                    <a:pt x="3535" y="11755"/>
                  </a:cubicBezTo>
                  <a:cubicBezTo>
                    <a:pt x="2207" y="13459"/>
                    <a:pt x="878" y="15064"/>
                    <a:pt x="1" y="16768"/>
                  </a:cubicBezTo>
                  <a:cubicBezTo>
                    <a:pt x="527" y="18372"/>
                    <a:pt x="1154" y="19951"/>
                    <a:pt x="1806" y="21505"/>
                  </a:cubicBezTo>
                  <a:cubicBezTo>
                    <a:pt x="4337" y="12708"/>
                    <a:pt x="11856" y="5865"/>
                    <a:pt x="21054" y="3535"/>
                  </a:cubicBezTo>
                  <a:cubicBezTo>
                    <a:pt x="20502" y="2507"/>
                    <a:pt x="19826" y="1354"/>
                    <a:pt x="1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0">
              <a:extLst>
                <a:ext uri="{FF2B5EF4-FFF2-40B4-BE49-F238E27FC236}">
                  <a16:creationId xmlns:a16="http://schemas.microsoft.com/office/drawing/2014/main" id="{6DF1A559-DBC8-04F8-4616-24218FCFF968}"/>
                </a:ext>
              </a:extLst>
            </p:cNvPr>
            <p:cNvSpPr/>
            <p:nvPr/>
          </p:nvSpPr>
          <p:spPr>
            <a:xfrm>
              <a:off x="1599850" y="2606725"/>
              <a:ext cx="480600" cy="715550"/>
            </a:xfrm>
            <a:custGeom>
              <a:avLst/>
              <a:gdLst/>
              <a:ahLst/>
              <a:cxnLst/>
              <a:rect l="l" t="t" r="r" b="b"/>
              <a:pathLst>
                <a:path w="19224" h="28622" extrusionOk="0">
                  <a:moveTo>
                    <a:pt x="17469" y="0"/>
                  </a:moveTo>
                  <a:cubicBezTo>
                    <a:pt x="8622" y="4010"/>
                    <a:pt x="2908" y="12607"/>
                    <a:pt x="0" y="21805"/>
                  </a:cubicBezTo>
                  <a:cubicBezTo>
                    <a:pt x="1329" y="24311"/>
                    <a:pt x="2732" y="26617"/>
                    <a:pt x="4010" y="28622"/>
                  </a:cubicBezTo>
                  <a:cubicBezTo>
                    <a:pt x="6116" y="18797"/>
                    <a:pt x="11329" y="8948"/>
                    <a:pt x="19223" y="2782"/>
                  </a:cubicBezTo>
                  <a:cubicBezTo>
                    <a:pt x="18497" y="1955"/>
                    <a:pt x="17995" y="1053"/>
                    <a:pt x="17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0">
              <a:extLst>
                <a:ext uri="{FF2B5EF4-FFF2-40B4-BE49-F238E27FC236}">
                  <a16:creationId xmlns:a16="http://schemas.microsoft.com/office/drawing/2014/main" id="{A52D8C57-F753-CFB1-F428-4E4024FE5189}"/>
                </a:ext>
              </a:extLst>
            </p:cNvPr>
            <p:cNvSpPr/>
            <p:nvPr/>
          </p:nvSpPr>
          <p:spPr>
            <a:xfrm>
              <a:off x="1817900" y="2710100"/>
              <a:ext cx="371575" cy="814575"/>
            </a:xfrm>
            <a:custGeom>
              <a:avLst/>
              <a:gdLst/>
              <a:ahLst/>
              <a:cxnLst/>
              <a:rect l="l" t="t" r="r" b="b"/>
              <a:pathLst>
                <a:path w="14863" h="32583" extrusionOk="0">
                  <a:moveTo>
                    <a:pt x="11930" y="1"/>
                  </a:moveTo>
                  <a:cubicBezTo>
                    <a:pt x="4938" y="8848"/>
                    <a:pt x="1354" y="19800"/>
                    <a:pt x="0" y="31129"/>
                  </a:cubicBezTo>
                  <a:cubicBezTo>
                    <a:pt x="702" y="32056"/>
                    <a:pt x="1128" y="32582"/>
                    <a:pt x="1128" y="32582"/>
                  </a:cubicBezTo>
                  <a:lnTo>
                    <a:pt x="8772" y="31981"/>
                  </a:lnTo>
                  <a:cubicBezTo>
                    <a:pt x="8070" y="21429"/>
                    <a:pt x="10176" y="10502"/>
                    <a:pt x="14862" y="1204"/>
                  </a:cubicBezTo>
                  <a:lnTo>
                    <a:pt x="14862" y="1204"/>
                  </a:lnTo>
                  <a:cubicBezTo>
                    <a:pt x="14758" y="1217"/>
                    <a:pt x="14652" y="1224"/>
                    <a:pt x="14546" y="1224"/>
                  </a:cubicBezTo>
                  <a:cubicBezTo>
                    <a:pt x="14065" y="1224"/>
                    <a:pt x="13562" y="1081"/>
                    <a:pt x="13008" y="752"/>
                  </a:cubicBezTo>
                  <a:cubicBezTo>
                    <a:pt x="12607" y="502"/>
                    <a:pt x="12256" y="251"/>
                    <a:pt x="11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0">
              <a:extLst>
                <a:ext uri="{FF2B5EF4-FFF2-40B4-BE49-F238E27FC236}">
                  <a16:creationId xmlns:a16="http://schemas.microsoft.com/office/drawing/2014/main" id="{37A90224-66A0-A6A9-E44C-3D0F8B77CB92}"/>
                </a:ext>
              </a:extLst>
            </p:cNvPr>
            <p:cNvSpPr/>
            <p:nvPr/>
          </p:nvSpPr>
          <p:spPr>
            <a:xfrm>
              <a:off x="2178800" y="2599825"/>
              <a:ext cx="236225" cy="896025"/>
            </a:xfrm>
            <a:custGeom>
              <a:avLst/>
              <a:gdLst/>
              <a:ahLst/>
              <a:cxnLst/>
              <a:rect l="l" t="t" r="r" b="b"/>
              <a:pathLst>
                <a:path w="9449" h="35841" extrusionOk="0">
                  <a:moveTo>
                    <a:pt x="5965" y="1"/>
                  </a:moveTo>
                  <a:cubicBezTo>
                    <a:pt x="5038" y="1078"/>
                    <a:pt x="4136" y="2532"/>
                    <a:pt x="3183" y="3685"/>
                  </a:cubicBezTo>
                  <a:cubicBezTo>
                    <a:pt x="928" y="14136"/>
                    <a:pt x="0" y="25264"/>
                    <a:pt x="1830" y="35840"/>
                  </a:cubicBezTo>
                  <a:lnTo>
                    <a:pt x="9449" y="35264"/>
                  </a:lnTo>
                  <a:cubicBezTo>
                    <a:pt x="6943" y="23710"/>
                    <a:pt x="6291" y="11730"/>
                    <a:pt x="5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0">
              <a:extLst>
                <a:ext uri="{FF2B5EF4-FFF2-40B4-BE49-F238E27FC236}">
                  <a16:creationId xmlns:a16="http://schemas.microsoft.com/office/drawing/2014/main" id="{1D06978F-478A-C0E2-5B05-31A686B9407A}"/>
                </a:ext>
              </a:extLst>
            </p:cNvPr>
            <p:cNvSpPr/>
            <p:nvPr/>
          </p:nvSpPr>
          <p:spPr>
            <a:xfrm>
              <a:off x="1430675" y="2361725"/>
              <a:ext cx="493750" cy="332725"/>
            </a:xfrm>
            <a:custGeom>
              <a:avLst/>
              <a:gdLst/>
              <a:ahLst/>
              <a:cxnLst/>
              <a:rect l="l" t="t" r="r" b="b"/>
              <a:pathLst>
                <a:path w="19750" h="13309" extrusionOk="0">
                  <a:moveTo>
                    <a:pt x="17043" y="1"/>
                  </a:moveTo>
                  <a:cubicBezTo>
                    <a:pt x="11329" y="1279"/>
                    <a:pt x="4261" y="2632"/>
                    <a:pt x="351" y="6868"/>
                  </a:cubicBezTo>
                  <a:cubicBezTo>
                    <a:pt x="25" y="8672"/>
                    <a:pt x="0" y="10778"/>
                    <a:pt x="326" y="13184"/>
                  </a:cubicBezTo>
                  <a:cubicBezTo>
                    <a:pt x="326" y="13209"/>
                    <a:pt x="351" y="13259"/>
                    <a:pt x="351" y="13309"/>
                  </a:cubicBezTo>
                  <a:cubicBezTo>
                    <a:pt x="4888" y="7620"/>
                    <a:pt x="12732" y="4011"/>
                    <a:pt x="19750" y="2607"/>
                  </a:cubicBezTo>
                  <a:cubicBezTo>
                    <a:pt x="19549" y="2357"/>
                    <a:pt x="19374" y="2131"/>
                    <a:pt x="19173" y="1905"/>
                  </a:cubicBezTo>
                  <a:cubicBezTo>
                    <a:pt x="18547" y="1179"/>
                    <a:pt x="17820" y="527"/>
                    <a:pt x="17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0">
              <a:extLst>
                <a:ext uri="{FF2B5EF4-FFF2-40B4-BE49-F238E27FC236}">
                  <a16:creationId xmlns:a16="http://schemas.microsoft.com/office/drawing/2014/main" id="{322F6237-68D2-FCEB-9394-2B314DD3B5BF}"/>
                </a:ext>
              </a:extLst>
            </p:cNvPr>
            <p:cNvSpPr/>
            <p:nvPr/>
          </p:nvSpPr>
          <p:spPr>
            <a:xfrm>
              <a:off x="1730800" y="3387575"/>
              <a:ext cx="828975" cy="392350"/>
            </a:xfrm>
            <a:custGeom>
              <a:avLst/>
              <a:gdLst/>
              <a:ahLst/>
              <a:cxnLst/>
              <a:rect l="l" t="t" r="r" b="b"/>
              <a:pathLst>
                <a:path w="33159" h="15694" extrusionOk="0">
                  <a:moveTo>
                    <a:pt x="25935" y="0"/>
                  </a:moveTo>
                  <a:cubicBezTo>
                    <a:pt x="24567" y="0"/>
                    <a:pt x="22590" y="122"/>
                    <a:pt x="19524" y="345"/>
                  </a:cubicBezTo>
                  <a:cubicBezTo>
                    <a:pt x="11630" y="897"/>
                    <a:pt x="3484" y="4030"/>
                    <a:pt x="3484" y="4030"/>
                  </a:cubicBezTo>
                  <a:cubicBezTo>
                    <a:pt x="552" y="5233"/>
                    <a:pt x="0" y="8616"/>
                    <a:pt x="1053" y="11624"/>
                  </a:cubicBezTo>
                  <a:cubicBezTo>
                    <a:pt x="1898" y="13982"/>
                    <a:pt x="2959" y="15693"/>
                    <a:pt x="6170" y="15693"/>
                  </a:cubicBezTo>
                  <a:cubicBezTo>
                    <a:pt x="7054" y="15693"/>
                    <a:pt x="8100" y="15564"/>
                    <a:pt x="9349" y="15283"/>
                  </a:cubicBezTo>
                  <a:cubicBezTo>
                    <a:pt x="15138" y="13954"/>
                    <a:pt x="29399" y="11799"/>
                    <a:pt x="31279" y="8992"/>
                  </a:cubicBezTo>
                  <a:cubicBezTo>
                    <a:pt x="33158" y="6160"/>
                    <a:pt x="31479" y="2125"/>
                    <a:pt x="29775" y="997"/>
                  </a:cubicBezTo>
                  <a:cubicBezTo>
                    <a:pt x="28746" y="306"/>
                    <a:pt x="28103" y="0"/>
                    <a:pt x="259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0">
              <a:extLst>
                <a:ext uri="{FF2B5EF4-FFF2-40B4-BE49-F238E27FC236}">
                  <a16:creationId xmlns:a16="http://schemas.microsoft.com/office/drawing/2014/main" id="{08D045A4-4585-B0B5-7415-263DDF6196FD}"/>
                </a:ext>
              </a:extLst>
            </p:cNvPr>
            <p:cNvSpPr/>
            <p:nvPr/>
          </p:nvSpPr>
          <p:spPr>
            <a:xfrm>
              <a:off x="1833075" y="3542150"/>
              <a:ext cx="686600" cy="200650"/>
            </a:xfrm>
            <a:custGeom>
              <a:avLst/>
              <a:gdLst/>
              <a:ahLst/>
              <a:cxnLst/>
              <a:rect l="l" t="t" r="r" b="b"/>
              <a:pathLst>
                <a:path w="27464" h="8026" extrusionOk="0">
                  <a:moveTo>
                    <a:pt x="25152" y="0"/>
                  </a:moveTo>
                  <a:cubicBezTo>
                    <a:pt x="23913" y="0"/>
                    <a:pt x="21966" y="218"/>
                    <a:pt x="18992" y="759"/>
                  </a:cubicBezTo>
                  <a:cubicBezTo>
                    <a:pt x="13729" y="1686"/>
                    <a:pt x="797" y="4744"/>
                    <a:pt x="320" y="6573"/>
                  </a:cubicBezTo>
                  <a:cubicBezTo>
                    <a:pt x="0" y="7821"/>
                    <a:pt x="1211" y="8025"/>
                    <a:pt x="2038" y="8025"/>
                  </a:cubicBezTo>
                  <a:cubicBezTo>
                    <a:pt x="2440" y="8025"/>
                    <a:pt x="2752" y="7977"/>
                    <a:pt x="2752" y="7977"/>
                  </a:cubicBezTo>
                  <a:cubicBezTo>
                    <a:pt x="9744" y="6924"/>
                    <a:pt x="24732" y="2889"/>
                    <a:pt x="25834" y="2363"/>
                  </a:cubicBezTo>
                  <a:cubicBezTo>
                    <a:pt x="26937" y="1836"/>
                    <a:pt x="27463" y="809"/>
                    <a:pt x="26887" y="333"/>
                  </a:cubicBezTo>
                  <a:cubicBezTo>
                    <a:pt x="26627" y="127"/>
                    <a:pt x="26095" y="0"/>
                    <a:pt x="25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40">
            <a:extLst>
              <a:ext uri="{FF2B5EF4-FFF2-40B4-BE49-F238E27FC236}">
                <a16:creationId xmlns:a16="http://schemas.microsoft.com/office/drawing/2014/main" id="{A827C076-2DFB-6530-B261-30F5FA535834}"/>
              </a:ext>
            </a:extLst>
          </p:cNvPr>
          <p:cNvGrpSpPr/>
          <p:nvPr/>
        </p:nvGrpSpPr>
        <p:grpSpPr>
          <a:xfrm>
            <a:off x="7173958" y="3464370"/>
            <a:ext cx="1157825" cy="1469325"/>
            <a:chOff x="6584225" y="2312688"/>
            <a:chExt cx="1157825" cy="1469325"/>
          </a:xfrm>
        </p:grpSpPr>
        <p:sp>
          <p:nvSpPr>
            <p:cNvPr id="1128" name="Google Shape;1128;p40">
              <a:extLst>
                <a:ext uri="{FF2B5EF4-FFF2-40B4-BE49-F238E27FC236}">
                  <a16:creationId xmlns:a16="http://schemas.microsoft.com/office/drawing/2014/main" id="{419D7515-2DB8-9488-F8C7-B051C36302AA}"/>
                </a:ext>
              </a:extLst>
            </p:cNvPr>
            <p:cNvSpPr/>
            <p:nvPr/>
          </p:nvSpPr>
          <p:spPr>
            <a:xfrm flipH="1">
              <a:off x="6616175" y="2312688"/>
              <a:ext cx="1125875" cy="1214075"/>
            </a:xfrm>
            <a:custGeom>
              <a:avLst/>
              <a:gdLst/>
              <a:ahLst/>
              <a:cxnLst/>
              <a:rect l="l" t="t" r="r" b="b"/>
              <a:pathLst>
                <a:path w="45035" h="48563" extrusionOk="0">
                  <a:moveTo>
                    <a:pt x="11545" y="0"/>
                  </a:moveTo>
                  <a:cubicBezTo>
                    <a:pt x="5695" y="0"/>
                    <a:pt x="0" y="4486"/>
                    <a:pt x="1475" y="15229"/>
                  </a:cubicBezTo>
                  <a:cubicBezTo>
                    <a:pt x="3781" y="32021"/>
                    <a:pt x="17766" y="48562"/>
                    <a:pt x="17766" y="48562"/>
                  </a:cubicBezTo>
                  <a:lnTo>
                    <a:pt x="40849" y="46808"/>
                  </a:lnTo>
                  <a:cubicBezTo>
                    <a:pt x="40849" y="46808"/>
                    <a:pt x="39771" y="43800"/>
                    <a:pt x="41927" y="31018"/>
                  </a:cubicBezTo>
                  <a:cubicBezTo>
                    <a:pt x="44082" y="18236"/>
                    <a:pt x="45034" y="13474"/>
                    <a:pt x="40849" y="10467"/>
                  </a:cubicBezTo>
                  <a:cubicBezTo>
                    <a:pt x="40389" y="10134"/>
                    <a:pt x="39953" y="9989"/>
                    <a:pt x="39535" y="9989"/>
                  </a:cubicBezTo>
                  <a:cubicBezTo>
                    <a:pt x="36591" y="9989"/>
                    <a:pt x="34536" y="17211"/>
                    <a:pt x="31167" y="17211"/>
                  </a:cubicBezTo>
                  <a:cubicBezTo>
                    <a:pt x="30688" y="17211"/>
                    <a:pt x="30183" y="17065"/>
                    <a:pt x="29646" y="16732"/>
                  </a:cubicBezTo>
                  <a:cubicBezTo>
                    <a:pt x="24784" y="13725"/>
                    <a:pt x="26237" y="10968"/>
                    <a:pt x="20322" y="3950"/>
                  </a:cubicBezTo>
                  <a:cubicBezTo>
                    <a:pt x="18183" y="1422"/>
                    <a:pt x="14839" y="0"/>
                    <a:pt x="11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0">
              <a:extLst>
                <a:ext uri="{FF2B5EF4-FFF2-40B4-BE49-F238E27FC236}">
                  <a16:creationId xmlns:a16="http://schemas.microsoft.com/office/drawing/2014/main" id="{161F8AE3-853F-C896-291C-3EA15946C41F}"/>
                </a:ext>
              </a:extLst>
            </p:cNvPr>
            <p:cNvSpPr/>
            <p:nvPr/>
          </p:nvSpPr>
          <p:spPr>
            <a:xfrm flipH="1">
              <a:off x="7130600" y="2474713"/>
              <a:ext cx="526350" cy="537625"/>
            </a:xfrm>
            <a:custGeom>
              <a:avLst/>
              <a:gdLst/>
              <a:ahLst/>
              <a:cxnLst/>
              <a:rect l="l" t="t" r="r" b="b"/>
              <a:pathLst>
                <a:path w="21054" h="21505" extrusionOk="0">
                  <a:moveTo>
                    <a:pt x="18873" y="1"/>
                  </a:moveTo>
                  <a:cubicBezTo>
                    <a:pt x="12733" y="2156"/>
                    <a:pt x="7620" y="6417"/>
                    <a:pt x="3535" y="11755"/>
                  </a:cubicBezTo>
                  <a:cubicBezTo>
                    <a:pt x="2207" y="13459"/>
                    <a:pt x="878" y="15064"/>
                    <a:pt x="1" y="16768"/>
                  </a:cubicBezTo>
                  <a:cubicBezTo>
                    <a:pt x="527" y="18372"/>
                    <a:pt x="1154" y="19951"/>
                    <a:pt x="1806" y="21505"/>
                  </a:cubicBezTo>
                  <a:cubicBezTo>
                    <a:pt x="4337" y="12708"/>
                    <a:pt x="11856" y="5865"/>
                    <a:pt x="21054" y="3535"/>
                  </a:cubicBezTo>
                  <a:cubicBezTo>
                    <a:pt x="20502" y="2507"/>
                    <a:pt x="19826" y="1354"/>
                    <a:pt x="1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>
              <a:extLst>
                <a:ext uri="{FF2B5EF4-FFF2-40B4-BE49-F238E27FC236}">
                  <a16:creationId xmlns:a16="http://schemas.microsoft.com/office/drawing/2014/main" id="{390D2B0F-146B-D109-9112-B68F64B7F367}"/>
                </a:ext>
              </a:extLst>
            </p:cNvPr>
            <p:cNvSpPr/>
            <p:nvPr/>
          </p:nvSpPr>
          <p:spPr>
            <a:xfrm flipH="1">
              <a:off x="7063550" y="2608813"/>
              <a:ext cx="480600" cy="715550"/>
            </a:xfrm>
            <a:custGeom>
              <a:avLst/>
              <a:gdLst/>
              <a:ahLst/>
              <a:cxnLst/>
              <a:rect l="l" t="t" r="r" b="b"/>
              <a:pathLst>
                <a:path w="19224" h="28622" extrusionOk="0">
                  <a:moveTo>
                    <a:pt x="17469" y="0"/>
                  </a:moveTo>
                  <a:cubicBezTo>
                    <a:pt x="8622" y="4010"/>
                    <a:pt x="2908" y="12607"/>
                    <a:pt x="0" y="21805"/>
                  </a:cubicBezTo>
                  <a:cubicBezTo>
                    <a:pt x="1329" y="24311"/>
                    <a:pt x="2732" y="26617"/>
                    <a:pt x="4010" y="28622"/>
                  </a:cubicBezTo>
                  <a:cubicBezTo>
                    <a:pt x="6116" y="18797"/>
                    <a:pt x="11329" y="8948"/>
                    <a:pt x="19223" y="2782"/>
                  </a:cubicBezTo>
                  <a:cubicBezTo>
                    <a:pt x="18497" y="1955"/>
                    <a:pt x="17995" y="1053"/>
                    <a:pt x="17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>
              <a:extLst>
                <a:ext uri="{FF2B5EF4-FFF2-40B4-BE49-F238E27FC236}">
                  <a16:creationId xmlns:a16="http://schemas.microsoft.com/office/drawing/2014/main" id="{43833952-EBCC-2616-98E4-8C38177B60CA}"/>
                </a:ext>
              </a:extLst>
            </p:cNvPr>
            <p:cNvSpPr/>
            <p:nvPr/>
          </p:nvSpPr>
          <p:spPr>
            <a:xfrm flipH="1">
              <a:off x="6954525" y="2712188"/>
              <a:ext cx="371575" cy="814575"/>
            </a:xfrm>
            <a:custGeom>
              <a:avLst/>
              <a:gdLst/>
              <a:ahLst/>
              <a:cxnLst/>
              <a:rect l="l" t="t" r="r" b="b"/>
              <a:pathLst>
                <a:path w="14863" h="32583" extrusionOk="0">
                  <a:moveTo>
                    <a:pt x="11930" y="1"/>
                  </a:moveTo>
                  <a:cubicBezTo>
                    <a:pt x="4938" y="8848"/>
                    <a:pt x="1354" y="19800"/>
                    <a:pt x="0" y="31129"/>
                  </a:cubicBezTo>
                  <a:cubicBezTo>
                    <a:pt x="702" y="32056"/>
                    <a:pt x="1128" y="32582"/>
                    <a:pt x="1128" y="32582"/>
                  </a:cubicBezTo>
                  <a:lnTo>
                    <a:pt x="8772" y="31981"/>
                  </a:lnTo>
                  <a:cubicBezTo>
                    <a:pt x="8070" y="21429"/>
                    <a:pt x="10176" y="10502"/>
                    <a:pt x="14862" y="1204"/>
                  </a:cubicBezTo>
                  <a:lnTo>
                    <a:pt x="14862" y="1204"/>
                  </a:lnTo>
                  <a:cubicBezTo>
                    <a:pt x="14758" y="1217"/>
                    <a:pt x="14652" y="1224"/>
                    <a:pt x="14546" y="1224"/>
                  </a:cubicBezTo>
                  <a:cubicBezTo>
                    <a:pt x="14065" y="1224"/>
                    <a:pt x="13562" y="1081"/>
                    <a:pt x="13008" y="752"/>
                  </a:cubicBezTo>
                  <a:cubicBezTo>
                    <a:pt x="12607" y="502"/>
                    <a:pt x="12256" y="251"/>
                    <a:pt x="11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>
              <a:extLst>
                <a:ext uri="{FF2B5EF4-FFF2-40B4-BE49-F238E27FC236}">
                  <a16:creationId xmlns:a16="http://schemas.microsoft.com/office/drawing/2014/main" id="{ADE32B4D-33F4-E2CF-4FB5-3486AFD4484C}"/>
                </a:ext>
              </a:extLst>
            </p:cNvPr>
            <p:cNvSpPr/>
            <p:nvPr/>
          </p:nvSpPr>
          <p:spPr>
            <a:xfrm flipH="1">
              <a:off x="6728975" y="2601913"/>
              <a:ext cx="236225" cy="896025"/>
            </a:xfrm>
            <a:custGeom>
              <a:avLst/>
              <a:gdLst/>
              <a:ahLst/>
              <a:cxnLst/>
              <a:rect l="l" t="t" r="r" b="b"/>
              <a:pathLst>
                <a:path w="9449" h="35841" extrusionOk="0">
                  <a:moveTo>
                    <a:pt x="5965" y="1"/>
                  </a:moveTo>
                  <a:cubicBezTo>
                    <a:pt x="5038" y="1078"/>
                    <a:pt x="4136" y="2532"/>
                    <a:pt x="3183" y="3685"/>
                  </a:cubicBezTo>
                  <a:cubicBezTo>
                    <a:pt x="928" y="14136"/>
                    <a:pt x="0" y="25264"/>
                    <a:pt x="1830" y="35840"/>
                  </a:cubicBezTo>
                  <a:lnTo>
                    <a:pt x="9449" y="35264"/>
                  </a:lnTo>
                  <a:cubicBezTo>
                    <a:pt x="6943" y="23710"/>
                    <a:pt x="6291" y="11730"/>
                    <a:pt x="5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>
              <a:extLst>
                <a:ext uri="{FF2B5EF4-FFF2-40B4-BE49-F238E27FC236}">
                  <a16:creationId xmlns:a16="http://schemas.microsoft.com/office/drawing/2014/main" id="{BC43AF5B-D133-8DF8-A830-7DD47C308213}"/>
                </a:ext>
              </a:extLst>
            </p:cNvPr>
            <p:cNvSpPr/>
            <p:nvPr/>
          </p:nvSpPr>
          <p:spPr>
            <a:xfrm flipH="1">
              <a:off x="7219575" y="2363813"/>
              <a:ext cx="493750" cy="332725"/>
            </a:xfrm>
            <a:custGeom>
              <a:avLst/>
              <a:gdLst/>
              <a:ahLst/>
              <a:cxnLst/>
              <a:rect l="l" t="t" r="r" b="b"/>
              <a:pathLst>
                <a:path w="19750" h="13309" extrusionOk="0">
                  <a:moveTo>
                    <a:pt x="17043" y="1"/>
                  </a:moveTo>
                  <a:cubicBezTo>
                    <a:pt x="11329" y="1279"/>
                    <a:pt x="4261" y="2632"/>
                    <a:pt x="351" y="6868"/>
                  </a:cubicBezTo>
                  <a:cubicBezTo>
                    <a:pt x="25" y="8672"/>
                    <a:pt x="0" y="10778"/>
                    <a:pt x="326" y="13184"/>
                  </a:cubicBezTo>
                  <a:cubicBezTo>
                    <a:pt x="326" y="13209"/>
                    <a:pt x="351" y="13259"/>
                    <a:pt x="351" y="13309"/>
                  </a:cubicBezTo>
                  <a:cubicBezTo>
                    <a:pt x="4888" y="7620"/>
                    <a:pt x="12732" y="4011"/>
                    <a:pt x="19750" y="2607"/>
                  </a:cubicBezTo>
                  <a:cubicBezTo>
                    <a:pt x="19549" y="2357"/>
                    <a:pt x="19374" y="2131"/>
                    <a:pt x="19173" y="1905"/>
                  </a:cubicBezTo>
                  <a:cubicBezTo>
                    <a:pt x="18547" y="1179"/>
                    <a:pt x="17820" y="527"/>
                    <a:pt x="17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>
              <a:extLst>
                <a:ext uri="{FF2B5EF4-FFF2-40B4-BE49-F238E27FC236}">
                  <a16:creationId xmlns:a16="http://schemas.microsoft.com/office/drawing/2014/main" id="{4C990F56-6167-2095-9DE3-6760ABA9EC18}"/>
                </a:ext>
              </a:extLst>
            </p:cNvPr>
            <p:cNvSpPr/>
            <p:nvPr/>
          </p:nvSpPr>
          <p:spPr>
            <a:xfrm flipH="1">
              <a:off x="6584225" y="3389663"/>
              <a:ext cx="828975" cy="392350"/>
            </a:xfrm>
            <a:custGeom>
              <a:avLst/>
              <a:gdLst/>
              <a:ahLst/>
              <a:cxnLst/>
              <a:rect l="l" t="t" r="r" b="b"/>
              <a:pathLst>
                <a:path w="33159" h="15694" extrusionOk="0">
                  <a:moveTo>
                    <a:pt x="25935" y="0"/>
                  </a:moveTo>
                  <a:cubicBezTo>
                    <a:pt x="24567" y="0"/>
                    <a:pt x="22590" y="122"/>
                    <a:pt x="19524" y="345"/>
                  </a:cubicBezTo>
                  <a:cubicBezTo>
                    <a:pt x="11630" y="897"/>
                    <a:pt x="3484" y="4030"/>
                    <a:pt x="3484" y="4030"/>
                  </a:cubicBezTo>
                  <a:cubicBezTo>
                    <a:pt x="552" y="5233"/>
                    <a:pt x="0" y="8616"/>
                    <a:pt x="1053" y="11624"/>
                  </a:cubicBezTo>
                  <a:cubicBezTo>
                    <a:pt x="1898" y="13982"/>
                    <a:pt x="2959" y="15693"/>
                    <a:pt x="6170" y="15693"/>
                  </a:cubicBezTo>
                  <a:cubicBezTo>
                    <a:pt x="7054" y="15693"/>
                    <a:pt x="8100" y="15564"/>
                    <a:pt x="9349" y="15283"/>
                  </a:cubicBezTo>
                  <a:cubicBezTo>
                    <a:pt x="15138" y="13954"/>
                    <a:pt x="29399" y="11799"/>
                    <a:pt x="31279" y="8992"/>
                  </a:cubicBezTo>
                  <a:cubicBezTo>
                    <a:pt x="33158" y="6160"/>
                    <a:pt x="31479" y="2125"/>
                    <a:pt x="29775" y="997"/>
                  </a:cubicBezTo>
                  <a:cubicBezTo>
                    <a:pt x="28746" y="306"/>
                    <a:pt x="28103" y="0"/>
                    <a:pt x="259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>
              <a:extLst>
                <a:ext uri="{FF2B5EF4-FFF2-40B4-BE49-F238E27FC236}">
                  <a16:creationId xmlns:a16="http://schemas.microsoft.com/office/drawing/2014/main" id="{B706A843-36B8-2734-1754-05C9E60D9DAE}"/>
                </a:ext>
              </a:extLst>
            </p:cNvPr>
            <p:cNvSpPr/>
            <p:nvPr/>
          </p:nvSpPr>
          <p:spPr>
            <a:xfrm flipH="1">
              <a:off x="6624325" y="3544238"/>
              <a:ext cx="686600" cy="200650"/>
            </a:xfrm>
            <a:custGeom>
              <a:avLst/>
              <a:gdLst/>
              <a:ahLst/>
              <a:cxnLst/>
              <a:rect l="l" t="t" r="r" b="b"/>
              <a:pathLst>
                <a:path w="27464" h="8026" extrusionOk="0">
                  <a:moveTo>
                    <a:pt x="25152" y="0"/>
                  </a:moveTo>
                  <a:cubicBezTo>
                    <a:pt x="23913" y="0"/>
                    <a:pt x="21966" y="218"/>
                    <a:pt x="18992" y="759"/>
                  </a:cubicBezTo>
                  <a:cubicBezTo>
                    <a:pt x="13729" y="1686"/>
                    <a:pt x="797" y="4744"/>
                    <a:pt x="320" y="6573"/>
                  </a:cubicBezTo>
                  <a:cubicBezTo>
                    <a:pt x="0" y="7821"/>
                    <a:pt x="1211" y="8025"/>
                    <a:pt x="2038" y="8025"/>
                  </a:cubicBezTo>
                  <a:cubicBezTo>
                    <a:pt x="2440" y="8025"/>
                    <a:pt x="2752" y="7977"/>
                    <a:pt x="2752" y="7977"/>
                  </a:cubicBezTo>
                  <a:cubicBezTo>
                    <a:pt x="9744" y="6924"/>
                    <a:pt x="24732" y="2889"/>
                    <a:pt x="25834" y="2363"/>
                  </a:cubicBezTo>
                  <a:cubicBezTo>
                    <a:pt x="26937" y="1836"/>
                    <a:pt x="27463" y="809"/>
                    <a:pt x="26887" y="333"/>
                  </a:cubicBezTo>
                  <a:cubicBezTo>
                    <a:pt x="26627" y="127"/>
                    <a:pt x="26095" y="0"/>
                    <a:pt x="25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895346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FCB9097B-BF3E-DB1D-8BE8-5AAB261BE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52">
            <a:extLst>
              <a:ext uri="{FF2B5EF4-FFF2-40B4-BE49-F238E27FC236}">
                <a16:creationId xmlns:a16="http://schemas.microsoft.com/office/drawing/2014/main" id="{FA32F7FF-09A6-CCB5-86EE-A571D987E6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990" y="85016"/>
            <a:ext cx="1815502" cy="6356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Simple</a:t>
            </a:r>
            <a:endParaRPr sz="2500" dirty="0"/>
          </a:p>
        </p:txBody>
      </p:sp>
      <p:grpSp>
        <p:nvGrpSpPr>
          <p:cNvPr id="1712" name="Google Shape;1712;p52">
            <a:extLst>
              <a:ext uri="{FF2B5EF4-FFF2-40B4-BE49-F238E27FC236}">
                <a16:creationId xmlns:a16="http://schemas.microsoft.com/office/drawing/2014/main" id="{F335196B-8C98-1DE5-216A-FCA31B3215C0}"/>
              </a:ext>
            </a:extLst>
          </p:cNvPr>
          <p:cNvGrpSpPr/>
          <p:nvPr/>
        </p:nvGrpSpPr>
        <p:grpSpPr>
          <a:xfrm rot="633311">
            <a:off x="8127707" y="111799"/>
            <a:ext cx="716280" cy="794279"/>
            <a:chOff x="9341035" y="120303"/>
            <a:chExt cx="1721019" cy="1699630"/>
          </a:xfrm>
        </p:grpSpPr>
        <p:sp>
          <p:nvSpPr>
            <p:cNvPr id="1713" name="Google Shape;1713;p52">
              <a:extLst>
                <a:ext uri="{FF2B5EF4-FFF2-40B4-BE49-F238E27FC236}">
                  <a16:creationId xmlns:a16="http://schemas.microsoft.com/office/drawing/2014/main" id="{79C5041A-03C8-5FD1-FDB1-81337D3C9D99}"/>
                </a:ext>
              </a:extLst>
            </p:cNvPr>
            <p:cNvSpPr/>
            <p:nvPr/>
          </p:nvSpPr>
          <p:spPr>
            <a:xfrm rot="1100226">
              <a:off x="9696227" y="380362"/>
              <a:ext cx="1243721" cy="976977"/>
            </a:xfrm>
            <a:custGeom>
              <a:avLst/>
              <a:gdLst/>
              <a:ahLst/>
              <a:cxnLst/>
              <a:rect l="l" t="t" r="r" b="b"/>
              <a:pathLst>
                <a:path w="49750" h="39080" extrusionOk="0">
                  <a:moveTo>
                    <a:pt x="25442" y="0"/>
                  </a:moveTo>
                  <a:cubicBezTo>
                    <a:pt x="24313" y="0"/>
                    <a:pt x="23159" y="104"/>
                    <a:pt x="21980" y="314"/>
                  </a:cubicBezTo>
                  <a:cubicBezTo>
                    <a:pt x="251" y="4549"/>
                    <a:pt x="0" y="30915"/>
                    <a:pt x="0" y="30915"/>
                  </a:cubicBezTo>
                  <a:cubicBezTo>
                    <a:pt x="0" y="30915"/>
                    <a:pt x="4300" y="39080"/>
                    <a:pt x="18640" y="39080"/>
                  </a:cubicBezTo>
                  <a:cubicBezTo>
                    <a:pt x="26058" y="39080"/>
                    <a:pt x="36163" y="36895"/>
                    <a:pt x="49750" y="30264"/>
                  </a:cubicBezTo>
                  <a:cubicBezTo>
                    <a:pt x="46384" y="11534"/>
                    <a:pt x="37370" y="0"/>
                    <a:pt x="25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2">
              <a:extLst>
                <a:ext uri="{FF2B5EF4-FFF2-40B4-BE49-F238E27FC236}">
                  <a16:creationId xmlns:a16="http://schemas.microsoft.com/office/drawing/2014/main" id="{726C0A6B-8D56-E8D8-920C-9C107748B4BC}"/>
                </a:ext>
              </a:extLst>
            </p:cNvPr>
            <p:cNvSpPr/>
            <p:nvPr/>
          </p:nvSpPr>
          <p:spPr>
            <a:xfrm rot="1100226">
              <a:off x="9844172" y="314949"/>
              <a:ext cx="418565" cy="934203"/>
            </a:xfrm>
            <a:custGeom>
              <a:avLst/>
              <a:gdLst/>
              <a:ahLst/>
              <a:cxnLst/>
              <a:rect l="l" t="t" r="r" b="b"/>
              <a:pathLst>
                <a:path w="16743" h="37369" extrusionOk="0">
                  <a:moveTo>
                    <a:pt x="16642" y="0"/>
                  </a:moveTo>
                  <a:cubicBezTo>
                    <a:pt x="12031" y="0"/>
                    <a:pt x="9123" y="4587"/>
                    <a:pt x="7444" y="8346"/>
                  </a:cubicBezTo>
                  <a:cubicBezTo>
                    <a:pt x="4462" y="16968"/>
                    <a:pt x="1204" y="25865"/>
                    <a:pt x="1" y="35013"/>
                  </a:cubicBezTo>
                  <a:cubicBezTo>
                    <a:pt x="1580" y="35940"/>
                    <a:pt x="3534" y="36767"/>
                    <a:pt x="5966" y="37369"/>
                  </a:cubicBezTo>
                  <a:cubicBezTo>
                    <a:pt x="7996" y="25088"/>
                    <a:pt x="7093" y="9900"/>
                    <a:pt x="16467" y="952"/>
                  </a:cubicBezTo>
                  <a:cubicBezTo>
                    <a:pt x="16567" y="877"/>
                    <a:pt x="16642" y="777"/>
                    <a:pt x="16743" y="702"/>
                  </a:cubicBezTo>
                  <a:cubicBezTo>
                    <a:pt x="16717" y="451"/>
                    <a:pt x="16667" y="226"/>
                    <a:pt x="16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2">
              <a:extLst>
                <a:ext uri="{FF2B5EF4-FFF2-40B4-BE49-F238E27FC236}">
                  <a16:creationId xmlns:a16="http://schemas.microsoft.com/office/drawing/2014/main" id="{3FD0BBDC-8E55-B6C1-36E7-F9059FDDC3E5}"/>
                </a:ext>
              </a:extLst>
            </p:cNvPr>
            <p:cNvSpPr/>
            <p:nvPr/>
          </p:nvSpPr>
          <p:spPr>
            <a:xfrm rot="1100226">
              <a:off x="9733627" y="301359"/>
              <a:ext cx="416040" cy="775707"/>
            </a:xfrm>
            <a:custGeom>
              <a:avLst/>
              <a:gdLst/>
              <a:ahLst/>
              <a:cxnLst/>
              <a:rect l="l" t="t" r="r" b="b"/>
              <a:pathLst>
                <a:path w="16642" h="31029" extrusionOk="0">
                  <a:moveTo>
                    <a:pt x="16642" y="1"/>
                  </a:moveTo>
                  <a:lnTo>
                    <a:pt x="16642" y="1"/>
                  </a:lnTo>
                  <a:cubicBezTo>
                    <a:pt x="201" y="7119"/>
                    <a:pt x="0" y="28973"/>
                    <a:pt x="0" y="28973"/>
                  </a:cubicBezTo>
                  <a:cubicBezTo>
                    <a:pt x="0" y="28973"/>
                    <a:pt x="451" y="29850"/>
                    <a:pt x="1579" y="31028"/>
                  </a:cubicBezTo>
                  <a:cubicBezTo>
                    <a:pt x="4136" y="19449"/>
                    <a:pt x="7243" y="6868"/>
                    <a:pt x="16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2">
              <a:extLst>
                <a:ext uri="{FF2B5EF4-FFF2-40B4-BE49-F238E27FC236}">
                  <a16:creationId xmlns:a16="http://schemas.microsoft.com/office/drawing/2014/main" id="{2CB71E99-00D5-219B-E3E2-4EBCCFF50F26}"/>
                </a:ext>
              </a:extLst>
            </p:cNvPr>
            <p:cNvSpPr/>
            <p:nvPr/>
          </p:nvSpPr>
          <p:spPr>
            <a:xfrm rot="1100226">
              <a:off x="10084218" y="387401"/>
              <a:ext cx="263794" cy="937028"/>
            </a:xfrm>
            <a:custGeom>
              <a:avLst/>
              <a:gdLst/>
              <a:ahLst/>
              <a:cxnLst/>
              <a:rect l="l" t="t" r="r" b="b"/>
              <a:pathLst>
                <a:path w="10552" h="37482" extrusionOk="0">
                  <a:moveTo>
                    <a:pt x="6542" y="1"/>
                  </a:moveTo>
                  <a:cubicBezTo>
                    <a:pt x="6441" y="76"/>
                    <a:pt x="6366" y="176"/>
                    <a:pt x="6266" y="251"/>
                  </a:cubicBezTo>
                  <a:cubicBezTo>
                    <a:pt x="3484" y="9274"/>
                    <a:pt x="2657" y="18272"/>
                    <a:pt x="1830" y="27695"/>
                  </a:cubicBezTo>
                  <a:cubicBezTo>
                    <a:pt x="1830" y="30201"/>
                    <a:pt x="577" y="32708"/>
                    <a:pt x="176" y="35640"/>
                  </a:cubicBezTo>
                  <a:cubicBezTo>
                    <a:pt x="75" y="36217"/>
                    <a:pt x="25" y="36793"/>
                    <a:pt x="0" y="37344"/>
                  </a:cubicBezTo>
                  <a:cubicBezTo>
                    <a:pt x="1003" y="37433"/>
                    <a:pt x="2059" y="37482"/>
                    <a:pt x="3174" y="37482"/>
                  </a:cubicBezTo>
                  <a:cubicBezTo>
                    <a:pt x="4596" y="37482"/>
                    <a:pt x="6115" y="37402"/>
                    <a:pt x="7745" y="37219"/>
                  </a:cubicBezTo>
                  <a:cubicBezTo>
                    <a:pt x="10552" y="24813"/>
                    <a:pt x="8446" y="12407"/>
                    <a:pt x="6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2">
              <a:extLst>
                <a:ext uri="{FF2B5EF4-FFF2-40B4-BE49-F238E27FC236}">
                  <a16:creationId xmlns:a16="http://schemas.microsoft.com/office/drawing/2014/main" id="{267E4FAE-8F26-3205-94C6-85B442D75C23}"/>
                </a:ext>
              </a:extLst>
            </p:cNvPr>
            <p:cNvSpPr/>
            <p:nvPr/>
          </p:nvSpPr>
          <p:spPr>
            <a:xfrm rot="1100226">
              <a:off x="10246160" y="414595"/>
              <a:ext cx="342117" cy="941728"/>
            </a:xfrm>
            <a:custGeom>
              <a:avLst/>
              <a:gdLst/>
              <a:ahLst/>
              <a:cxnLst/>
              <a:rect l="l" t="t" r="r" b="b"/>
              <a:pathLst>
                <a:path w="13685" h="37670" extrusionOk="0">
                  <a:moveTo>
                    <a:pt x="1780" y="0"/>
                  </a:moveTo>
                  <a:cubicBezTo>
                    <a:pt x="1203" y="50"/>
                    <a:pt x="602" y="100"/>
                    <a:pt x="0" y="226"/>
                  </a:cubicBezTo>
                  <a:cubicBezTo>
                    <a:pt x="4938" y="11704"/>
                    <a:pt x="7820" y="24837"/>
                    <a:pt x="7469" y="37669"/>
                  </a:cubicBezTo>
                  <a:cubicBezTo>
                    <a:pt x="9349" y="37243"/>
                    <a:pt x="11304" y="36692"/>
                    <a:pt x="13409" y="36040"/>
                  </a:cubicBezTo>
                  <a:cubicBezTo>
                    <a:pt x="13685" y="23308"/>
                    <a:pt x="9248" y="10376"/>
                    <a:pt x="1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2">
              <a:extLst>
                <a:ext uri="{FF2B5EF4-FFF2-40B4-BE49-F238E27FC236}">
                  <a16:creationId xmlns:a16="http://schemas.microsoft.com/office/drawing/2014/main" id="{1D46371C-5E13-78BB-BF67-D2B762D3F8CC}"/>
                </a:ext>
              </a:extLst>
            </p:cNvPr>
            <p:cNvSpPr/>
            <p:nvPr/>
          </p:nvSpPr>
          <p:spPr>
            <a:xfrm rot="1100226">
              <a:off x="10328290" y="468098"/>
              <a:ext cx="528838" cy="851130"/>
            </a:xfrm>
            <a:custGeom>
              <a:avLst/>
              <a:gdLst/>
              <a:ahLst/>
              <a:cxnLst/>
              <a:rect l="l" t="t" r="r" b="b"/>
              <a:pathLst>
                <a:path w="21154" h="34046" extrusionOk="0">
                  <a:moveTo>
                    <a:pt x="560" y="0"/>
                  </a:moveTo>
                  <a:cubicBezTo>
                    <a:pt x="375" y="0"/>
                    <a:pt x="189" y="4"/>
                    <a:pt x="1" y="10"/>
                  </a:cubicBezTo>
                  <a:cubicBezTo>
                    <a:pt x="10001" y="5047"/>
                    <a:pt x="10903" y="16100"/>
                    <a:pt x="13660" y="26777"/>
                  </a:cubicBezTo>
                  <a:cubicBezTo>
                    <a:pt x="14086" y="28030"/>
                    <a:pt x="14913" y="30110"/>
                    <a:pt x="15339" y="31363"/>
                  </a:cubicBezTo>
                  <a:cubicBezTo>
                    <a:pt x="15665" y="32266"/>
                    <a:pt x="15941" y="33168"/>
                    <a:pt x="16166" y="34045"/>
                  </a:cubicBezTo>
                  <a:cubicBezTo>
                    <a:pt x="17770" y="33419"/>
                    <a:pt x="19450" y="32717"/>
                    <a:pt x="21154" y="31940"/>
                  </a:cubicBezTo>
                  <a:cubicBezTo>
                    <a:pt x="19675" y="18807"/>
                    <a:pt x="14888" y="5574"/>
                    <a:pt x="2181" y="85"/>
                  </a:cubicBezTo>
                  <a:cubicBezTo>
                    <a:pt x="1655" y="29"/>
                    <a:pt x="1115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2">
              <a:extLst>
                <a:ext uri="{FF2B5EF4-FFF2-40B4-BE49-F238E27FC236}">
                  <a16:creationId xmlns:a16="http://schemas.microsoft.com/office/drawing/2014/main" id="{3AD532C2-1145-CE4F-A3AE-1AAFCFAEF7AF}"/>
                </a:ext>
              </a:extLst>
            </p:cNvPr>
            <p:cNvSpPr/>
            <p:nvPr/>
          </p:nvSpPr>
          <p:spPr>
            <a:xfrm rot="1100226">
              <a:off x="9393397" y="1003892"/>
              <a:ext cx="1562639" cy="585086"/>
            </a:xfrm>
            <a:custGeom>
              <a:avLst/>
              <a:gdLst/>
              <a:ahLst/>
              <a:cxnLst/>
              <a:rect l="l" t="t" r="r" b="b"/>
              <a:pathLst>
                <a:path w="62507" h="23404" extrusionOk="0">
                  <a:moveTo>
                    <a:pt x="55263" y="1"/>
                  </a:moveTo>
                  <a:cubicBezTo>
                    <a:pt x="55264" y="1"/>
                    <a:pt x="58296" y="3936"/>
                    <a:pt x="49775" y="7118"/>
                  </a:cubicBezTo>
                  <a:cubicBezTo>
                    <a:pt x="43371" y="9511"/>
                    <a:pt x="34009" y="10685"/>
                    <a:pt x="26496" y="10685"/>
                  </a:cubicBezTo>
                  <a:cubicBezTo>
                    <a:pt x="24012" y="10685"/>
                    <a:pt x="21730" y="10557"/>
                    <a:pt x="19825" y="10301"/>
                  </a:cubicBezTo>
                  <a:cubicBezTo>
                    <a:pt x="12155" y="9274"/>
                    <a:pt x="5865" y="7545"/>
                    <a:pt x="6566" y="3008"/>
                  </a:cubicBezTo>
                  <a:lnTo>
                    <a:pt x="6566" y="3008"/>
                  </a:lnTo>
                  <a:cubicBezTo>
                    <a:pt x="6566" y="3009"/>
                    <a:pt x="0" y="8322"/>
                    <a:pt x="4286" y="17369"/>
                  </a:cubicBezTo>
                  <a:cubicBezTo>
                    <a:pt x="7263" y="20803"/>
                    <a:pt x="15160" y="23404"/>
                    <a:pt x="26309" y="23404"/>
                  </a:cubicBezTo>
                  <a:cubicBezTo>
                    <a:pt x="29238" y="23404"/>
                    <a:pt x="32392" y="23224"/>
                    <a:pt x="35740" y="22833"/>
                  </a:cubicBezTo>
                  <a:cubicBezTo>
                    <a:pt x="51830" y="20953"/>
                    <a:pt x="59499" y="18171"/>
                    <a:pt x="61003" y="10026"/>
                  </a:cubicBezTo>
                  <a:cubicBezTo>
                    <a:pt x="62507" y="1881"/>
                    <a:pt x="55264" y="1"/>
                    <a:pt x="55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2">
              <a:extLst>
                <a:ext uri="{FF2B5EF4-FFF2-40B4-BE49-F238E27FC236}">
                  <a16:creationId xmlns:a16="http://schemas.microsoft.com/office/drawing/2014/main" id="{E7194442-D197-342F-0C0F-152B4315E4DB}"/>
                </a:ext>
              </a:extLst>
            </p:cNvPr>
            <p:cNvSpPr/>
            <p:nvPr/>
          </p:nvSpPr>
          <p:spPr>
            <a:xfrm rot="1100226">
              <a:off x="10249215" y="173387"/>
              <a:ext cx="396016" cy="362792"/>
            </a:xfrm>
            <a:custGeom>
              <a:avLst/>
              <a:gdLst/>
              <a:ahLst/>
              <a:cxnLst/>
              <a:rect l="l" t="t" r="r" b="b"/>
              <a:pathLst>
                <a:path w="15841" h="14512" extrusionOk="0">
                  <a:moveTo>
                    <a:pt x="7921" y="1"/>
                  </a:moveTo>
                  <a:cubicBezTo>
                    <a:pt x="3535" y="1"/>
                    <a:pt x="1" y="3234"/>
                    <a:pt x="1" y="7269"/>
                  </a:cubicBezTo>
                  <a:cubicBezTo>
                    <a:pt x="1" y="11279"/>
                    <a:pt x="3535" y="14512"/>
                    <a:pt x="7921" y="14512"/>
                  </a:cubicBezTo>
                  <a:cubicBezTo>
                    <a:pt x="12307" y="14512"/>
                    <a:pt x="15840" y="11279"/>
                    <a:pt x="15840" y="7269"/>
                  </a:cubicBezTo>
                  <a:cubicBezTo>
                    <a:pt x="15840" y="3234"/>
                    <a:pt x="12307" y="1"/>
                    <a:pt x="7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2">
              <a:extLst>
                <a:ext uri="{FF2B5EF4-FFF2-40B4-BE49-F238E27FC236}">
                  <a16:creationId xmlns:a16="http://schemas.microsoft.com/office/drawing/2014/main" id="{822285DF-AE39-4AEB-960F-79245CCAC7D8}"/>
                </a:ext>
              </a:extLst>
            </p:cNvPr>
            <p:cNvSpPr/>
            <p:nvPr/>
          </p:nvSpPr>
          <p:spPr>
            <a:xfrm rot="1100226">
              <a:off x="9621459" y="975052"/>
              <a:ext cx="1216172" cy="258144"/>
            </a:xfrm>
            <a:custGeom>
              <a:avLst/>
              <a:gdLst/>
              <a:ahLst/>
              <a:cxnLst/>
              <a:rect l="l" t="t" r="r" b="b"/>
              <a:pathLst>
                <a:path w="48648" h="10326" extrusionOk="0">
                  <a:moveTo>
                    <a:pt x="48297" y="0"/>
                  </a:moveTo>
                  <a:cubicBezTo>
                    <a:pt x="48096" y="777"/>
                    <a:pt x="47645" y="1529"/>
                    <a:pt x="46993" y="2256"/>
                  </a:cubicBezTo>
                  <a:cubicBezTo>
                    <a:pt x="43359" y="6316"/>
                    <a:pt x="33234" y="8998"/>
                    <a:pt x="19951" y="9449"/>
                  </a:cubicBezTo>
                  <a:cubicBezTo>
                    <a:pt x="19381" y="9468"/>
                    <a:pt x="18827" y="9478"/>
                    <a:pt x="18288" y="9478"/>
                  </a:cubicBezTo>
                  <a:cubicBezTo>
                    <a:pt x="6428" y="9478"/>
                    <a:pt x="1661" y="4896"/>
                    <a:pt x="151" y="2882"/>
                  </a:cubicBezTo>
                  <a:cubicBezTo>
                    <a:pt x="76" y="3308"/>
                    <a:pt x="51" y="3709"/>
                    <a:pt x="1" y="4060"/>
                  </a:cubicBezTo>
                  <a:cubicBezTo>
                    <a:pt x="2056" y="6441"/>
                    <a:pt x="7118" y="10326"/>
                    <a:pt x="18246" y="10326"/>
                  </a:cubicBezTo>
                  <a:cubicBezTo>
                    <a:pt x="18798" y="10326"/>
                    <a:pt x="19374" y="10326"/>
                    <a:pt x="19976" y="10301"/>
                  </a:cubicBezTo>
                  <a:cubicBezTo>
                    <a:pt x="33685" y="9825"/>
                    <a:pt x="43760" y="7093"/>
                    <a:pt x="47620" y="2832"/>
                  </a:cubicBezTo>
                  <a:cubicBezTo>
                    <a:pt x="48046" y="2356"/>
                    <a:pt x="48372" y="1855"/>
                    <a:pt x="48647" y="1378"/>
                  </a:cubicBezTo>
                  <a:cubicBezTo>
                    <a:pt x="48522" y="902"/>
                    <a:pt x="48422" y="451"/>
                    <a:pt x="48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2">
              <a:extLst>
                <a:ext uri="{FF2B5EF4-FFF2-40B4-BE49-F238E27FC236}">
                  <a16:creationId xmlns:a16="http://schemas.microsoft.com/office/drawing/2014/main" id="{A17D25D7-EAAE-C26A-56F3-C93E792C3D9A}"/>
                </a:ext>
              </a:extLst>
            </p:cNvPr>
            <p:cNvSpPr/>
            <p:nvPr/>
          </p:nvSpPr>
          <p:spPr>
            <a:xfrm rot="1100226">
              <a:off x="9650012" y="937208"/>
              <a:ext cx="1192347" cy="217445"/>
            </a:xfrm>
            <a:custGeom>
              <a:avLst/>
              <a:gdLst/>
              <a:ahLst/>
              <a:cxnLst/>
              <a:rect l="l" t="t" r="r" b="b"/>
              <a:pathLst>
                <a:path w="47695" h="8698" extrusionOk="0">
                  <a:moveTo>
                    <a:pt x="47469" y="1"/>
                  </a:moveTo>
                  <a:cubicBezTo>
                    <a:pt x="47144" y="176"/>
                    <a:pt x="46642" y="252"/>
                    <a:pt x="46116" y="327"/>
                  </a:cubicBezTo>
                  <a:cubicBezTo>
                    <a:pt x="45414" y="427"/>
                    <a:pt x="44587" y="527"/>
                    <a:pt x="43961" y="928"/>
                  </a:cubicBezTo>
                  <a:cubicBezTo>
                    <a:pt x="43459" y="1254"/>
                    <a:pt x="43159" y="1856"/>
                    <a:pt x="42808" y="2482"/>
                  </a:cubicBezTo>
                  <a:cubicBezTo>
                    <a:pt x="42457" y="3134"/>
                    <a:pt x="42081" y="3836"/>
                    <a:pt x="41530" y="4061"/>
                  </a:cubicBezTo>
                  <a:cubicBezTo>
                    <a:pt x="41412" y="4113"/>
                    <a:pt x="41275" y="4134"/>
                    <a:pt x="41124" y="4134"/>
                  </a:cubicBezTo>
                  <a:cubicBezTo>
                    <a:pt x="40757" y="4134"/>
                    <a:pt x="40304" y="4010"/>
                    <a:pt x="39825" y="3886"/>
                  </a:cubicBezTo>
                  <a:cubicBezTo>
                    <a:pt x="39279" y="3745"/>
                    <a:pt x="38719" y="3591"/>
                    <a:pt x="38183" y="3591"/>
                  </a:cubicBezTo>
                  <a:cubicBezTo>
                    <a:pt x="37957" y="3591"/>
                    <a:pt x="37735" y="3618"/>
                    <a:pt x="37519" y="3685"/>
                  </a:cubicBezTo>
                  <a:cubicBezTo>
                    <a:pt x="36868" y="3886"/>
                    <a:pt x="36367" y="4437"/>
                    <a:pt x="35865" y="4988"/>
                  </a:cubicBezTo>
                  <a:cubicBezTo>
                    <a:pt x="35389" y="5540"/>
                    <a:pt x="34913" y="6091"/>
                    <a:pt x="34362" y="6192"/>
                  </a:cubicBezTo>
                  <a:cubicBezTo>
                    <a:pt x="34292" y="6207"/>
                    <a:pt x="34220" y="6214"/>
                    <a:pt x="34145" y="6214"/>
                  </a:cubicBezTo>
                  <a:cubicBezTo>
                    <a:pt x="33732" y="6214"/>
                    <a:pt x="33238" y="5999"/>
                    <a:pt x="32707" y="5765"/>
                  </a:cubicBezTo>
                  <a:cubicBezTo>
                    <a:pt x="32062" y="5486"/>
                    <a:pt x="31418" y="5188"/>
                    <a:pt x="30773" y="5188"/>
                  </a:cubicBezTo>
                  <a:cubicBezTo>
                    <a:pt x="30666" y="5188"/>
                    <a:pt x="30559" y="5196"/>
                    <a:pt x="30452" y="5214"/>
                  </a:cubicBezTo>
                  <a:cubicBezTo>
                    <a:pt x="29750" y="5314"/>
                    <a:pt x="29174" y="5841"/>
                    <a:pt x="28597" y="6342"/>
                  </a:cubicBezTo>
                  <a:cubicBezTo>
                    <a:pt x="28071" y="6818"/>
                    <a:pt x="27544" y="7294"/>
                    <a:pt x="27018" y="7344"/>
                  </a:cubicBezTo>
                  <a:cubicBezTo>
                    <a:pt x="26985" y="7348"/>
                    <a:pt x="26952" y="7350"/>
                    <a:pt x="26918" y="7350"/>
                  </a:cubicBezTo>
                  <a:cubicBezTo>
                    <a:pt x="26466" y="7350"/>
                    <a:pt x="25949" y="7046"/>
                    <a:pt x="25389" y="6743"/>
                  </a:cubicBezTo>
                  <a:cubicBezTo>
                    <a:pt x="24727" y="6365"/>
                    <a:pt x="24044" y="5987"/>
                    <a:pt x="23337" y="5987"/>
                  </a:cubicBezTo>
                  <a:cubicBezTo>
                    <a:pt x="23295" y="5987"/>
                    <a:pt x="23252" y="5988"/>
                    <a:pt x="23209" y="5991"/>
                  </a:cubicBezTo>
                  <a:cubicBezTo>
                    <a:pt x="22482" y="6041"/>
                    <a:pt x="21855" y="6517"/>
                    <a:pt x="21254" y="6994"/>
                  </a:cubicBezTo>
                  <a:cubicBezTo>
                    <a:pt x="20702" y="7420"/>
                    <a:pt x="20126" y="7846"/>
                    <a:pt x="19600" y="7846"/>
                  </a:cubicBezTo>
                  <a:cubicBezTo>
                    <a:pt x="19591" y="7846"/>
                    <a:pt x="19583" y="7847"/>
                    <a:pt x="19574" y="7847"/>
                  </a:cubicBezTo>
                  <a:cubicBezTo>
                    <a:pt x="19298" y="7847"/>
                    <a:pt x="18887" y="7459"/>
                    <a:pt x="18522" y="7119"/>
                  </a:cubicBezTo>
                  <a:cubicBezTo>
                    <a:pt x="18071" y="6668"/>
                    <a:pt x="17595" y="6217"/>
                    <a:pt x="17018" y="6217"/>
                  </a:cubicBezTo>
                  <a:cubicBezTo>
                    <a:pt x="16417" y="6217"/>
                    <a:pt x="15890" y="6668"/>
                    <a:pt x="15364" y="7119"/>
                  </a:cubicBezTo>
                  <a:cubicBezTo>
                    <a:pt x="15049" y="7386"/>
                    <a:pt x="14639" y="7747"/>
                    <a:pt x="14409" y="7747"/>
                  </a:cubicBezTo>
                  <a:cubicBezTo>
                    <a:pt x="14401" y="7747"/>
                    <a:pt x="14394" y="7746"/>
                    <a:pt x="14387" y="7745"/>
                  </a:cubicBezTo>
                  <a:cubicBezTo>
                    <a:pt x="14086" y="7720"/>
                    <a:pt x="13735" y="7269"/>
                    <a:pt x="13409" y="6868"/>
                  </a:cubicBezTo>
                  <a:cubicBezTo>
                    <a:pt x="13008" y="6392"/>
                    <a:pt x="12582" y="5866"/>
                    <a:pt x="12031" y="5791"/>
                  </a:cubicBezTo>
                  <a:cubicBezTo>
                    <a:pt x="11964" y="5779"/>
                    <a:pt x="11897" y="5774"/>
                    <a:pt x="11830" y="5774"/>
                  </a:cubicBezTo>
                  <a:cubicBezTo>
                    <a:pt x="11296" y="5774"/>
                    <a:pt x="10766" y="6108"/>
                    <a:pt x="10276" y="6442"/>
                  </a:cubicBezTo>
                  <a:cubicBezTo>
                    <a:pt x="9931" y="6673"/>
                    <a:pt x="9500" y="6924"/>
                    <a:pt x="9277" y="6924"/>
                  </a:cubicBezTo>
                  <a:cubicBezTo>
                    <a:pt x="9258" y="6924"/>
                    <a:pt x="9240" y="6922"/>
                    <a:pt x="9224" y="6918"/>
                  </a:cubicBezTo>
                  <a:cubicBezTo>
                    <a:pt x="8923" y="6843"/>
                    <a:pt x="8622" y="6342"/>
                    <a:pt x="8371" y="5891"/>
                  </a:cubicBezTo>
                  <a:cubicBezTo>
                    <a:pt x="8071" y="5339"/>
                    <a:pt x="7770" y="4788"/>
                    <a:pt x="7269" y="4587"/>
                  </a:cubicBezTo>
                  <a:cubicBezTo>
                    <a:pt x="7114" y="4536"/>
                    <a:pt x="6956" y="4514"/>
                    <a:pt x="6796" y="4514"/>
                  </a:cubicBezTo>
                  <a:cubicBezTo>
                    <a:pt x="6334" y="4514"/>
                    <a:pt x="5854" y="4696"/>
                    <a:pt x="5389" y="4863"/>
                  </a:cubicBezTo>
                  <a:cubicBezTo>
                    <a:pt x="5043" y="4985"/>
                    <a:pt x="4647" y="5141"/>
                    <a:pt x="4416" y="5141"/>
                  </a:cubicBezTo>
                  <a:cubicBezTo>
                    <a:pt x="4363" y="5141"/>
                    <a:pt x="4319" y="5133"/>
                    <a:pt x="4286" y="5114"/>
                  </a:cubicBezTo>
                  <a:cubicBezTo>
                    <a:pt x="3985" y="4963"/>
                    <a:pt x="3835" y="4387"/>
                    <a:pt x="3685" y="3861"/>
                  </a:cubicBezTo>
                  <a:cubicBezTo>
                    <a:pt x="3534" y="3259"/>
                    <a:pt x="3384" y="2683"/>
                    <a:pt x="2983" y="2382"/>
                  </a:cubicBezTo>
                  <a:cubicBezTo>
                    <a:pt x="2613" y="2118"/>
                    <a:pt x="2120" y="2064"/>
                    <a:pt x="1633" y="2064"/>
                  </a:cubicBezTo>
                  <a:cubicBezTo>
                    <a:pt x="1427" y="2064"/>
                    <a:pt x="1222" y="2074"/>
                    <a:pt x="1028" y="2081"/>
                  </a:cubicBezTo>
                  <a:cubicBezTo>
                    <a:pt x="844" y="2081"/>
                    <a:pt x="616" y="2092"/>
                    <a:pt x="417" y="2092"/>
                  </a:cubicBezTo>
                  <a:cubicBezTo>
                    <a:pt x="318" y="2092"/>
                    <a:pt x="226" y="2090"/>
                    <a:pt x="151" y="2081"/>
                  </a:cubicBezTo>
                  <a:cubicBezTo>
                    <a:pt x="101" y="2357"/>
                    <a:pt x="51" y="2633"/>
                    <a:pt x="0" y="2883"/>
                  </a:cubicBezTo>
                  <a:cubicBezTo>
                    <a:pt x="163" y="2921"/>
                    <a:pt x="333" y="2933"/>
                    <a:pt x="508" y="2933"/>
                  </a:cubicBezTo>
                  <a:cubicBezTo>
                    <a:pt x="683" y="2933"/>
                    <a:pt x="865" y="2921"/>
                    <a:pt x="1053" y="2908"/>
                  </a:cubicBezTo>
                  <a:cubicBezTo>
                    <a:pt x="1227" y="2900"/>
                    <a:pt x="1407" y="2892"/>
                    <a:pt x="1580" y="2892"/>
                  </a:cubicBezTo>
                  <a:cubicBezTo>
                    <a:pt x="1955" y="2892"/>
                    <a:pt x="2301" y="2929"/>
                    <a:pt x="2507" y="3084"/>
                  </a:cubicBezTo>
                  <a:cubicBezTo>
                    <a:pt x="2657" y="3184"/>
                    <a:pt x="2782" y="3685"/>
                    <a:pt x="2883" y="4061"/>
                  </a:cubicBezTo>
                  <a:cubicBezTo>
                    <a:pt x="3058" y="4763"/>
                    <a:pt x="3259" y="5540"/>
                    <a:pt x="3885" y="5866"/>
                  </a:cubicBezTo>
                  <a:cubicBezTo>
                    <a:pt x="4049" y="5944"/>
                    <a:pt x="4226" y="5976"/>
                    <a:pt x="4409" y="5976"/>
                  </a:cubicBezTo>
                  <a:cubicBezTo>
                    <a:pt x="4813" y="5976"/>
                    <a:pt x="5251" y="5820"/>
                    <a:pt x="5665" y="5665"/>
                  </a:cubicBezTo>
                  <a:cubicBezTo>
                    <a:pt x="6038" y="5508"/>
                    <a:pt x="6458" y="5351"/>
                    <a:pt x="6755" y="5351"/>
                  </a:cubicBezTo>
                  <a:cubicBezTo>
                    <a:pt x="6836" y="5351"/>
                    <a:pt x="6909" y="5362"/>
                    <a:pt x="6968" y="5389"/>
                  </a:cubicBezTo>
                  <a:cubicBezTo>
                    <a:pt x="7193" y="5465"/>
                    <a:pt x="7444" y="5916"/>
                    <a:pt x="7645" y="6292"/>
                  </a:cubicBezTo>
                  <a:cubicBezTo>
                    <a:pt x="7970" y="6893"/>
                    <a:pt x="8371" y="7570"/>
                    <a:pt x="9023" y="7745"/>
                  </a:cubicBezTo>
                  <a:cubicBezTo>
                    <a:pt x="9097" y="7762"/>
                    <a:pt x="9172" y="7770"/>
                    <a:pt x="9247" y="7770"/>
                  </a:cubicBezTo>
                  <a:cubicBezTo>
                    <a:pt x="9730" y="7770"/>
                    <a:pt x="10228" y="7448"/>
                    <a:pt x="10727" y="7144"/>
                  </a:cubicBezTo>
                  <a:cubicBezTo>
                    <a:pt x="11099" y="6889"/>
                    <a:pt x="11534" y="6612"/>
                    <a:pt x="11835" y="6612"/>
                  </a:cubicBezTo>
                  <a:cubicBezTo>
                    <a:pt x="11860" y="6612"/>
                    <a:pt x="11883" y="6614"/>
                    <a:pt x="11905" y="6618"/>
                  </a:cubicBezTo>
                  <a:cubicBezTo>
                    <a:pt x="12131" y="6643"/>
                    <a:pt x="12482" y="7069"/>
                    <a:pt x="12757" y="7395"/>
                  </a:cubicBezTo>
                  <a:cubicBezTo>
                    <a:pt x="13209" y="7946"/>
                    <a:pt x="13660" y="8522"/>
                    <a:pt x="14311" y="8572"/>
                  </a:cubicBezTo>
                  <a:cubicBezTo>
                    <a:pt x="14341" y="8575"/>
                    <a:pt x="14370" y="8576"/>
                    <a:pt x="14400" y="8576"/>
                  </a:cubicBezTo>
                  <a:cubicBezTo>
                    <a:pt x="14942" y="8576"/>
                    <a:pt x="15440" y="8150"/>
                    <a:pt x="15915" y="7745"/>
                  </a:cubicBezTo>
                  <a:cubicBezTo>
                    <a:pt x="16291" y="7420"/>
                    <a:pt x="16717" y="7044"/>
                    <a:pt x="16993" y="7044"/>
                  </a:cubicBezTo>
                  <a:lnTo>
                    <a:pt x="17018" y="7044"/>
                  </a:lnTo>
                  <a:cubicBezTo>
                    <a:pt x="17244" y="7044"/>
                    <a:pt x="17645" y="7420"/>
                    <a:pt x="17945" y="7720"/>
                  </a:cubicBezTo>
                  <a:cubicBezTo>
                    <a:pt x="18447" y="8197"/>
                    <a:pt x="18973" y="8698"/>
                    <a:pt x="19600" y="8698"/>
                  </a:cubicBezTo>
                  <a:lnTo>
                    <a:pt x="19625" y="8698"/>
                  </a:lnTo>
                  <a:cubicBezTo>
                    <a:pt x="20427" y="8673"/>
                    <a:pt x="21103" y="8146"/>
                    <a:pt x="21755" y="7645"/>
                  </a:cubicBezTo>
                  <a:cubicBezTo>
                    <a:pt x="22281" y="7244"/>
                    <a:pt x="22808" y="6868"/>
                    <a:pt x="23259" y="6843"/>
                  </a:cubicBezTo>
                  <a:cubicBezTo>
                    <a:pt x="23291" y="6840"/>
                    <a:pt x="23324" y="6838"/>
                    <a:pt x="23358" y="6838"/>
                  </a:cubicBezTo>
                  <a:cubicBezTo>
                    <a:pt x="23841" y="6838"/>
                    <a:pt x="24426" y="7165"/>
                    <a:pt x="24988" y="7470"/>
                  </a:cubicBezTo>
                  <a:cubicBezTo>
                    <a:pt x="25609" y="7815"/>
                    <a:pt x="26272" y="8181"/>
                    <a:pt x="26919" y="8181"/>
                  </a:cubicBezTo>
                  <a:cubicBezTo>
                    <a:pt x="26977" y="8181"/>
                    <a:pt x="27035" y="8178"/>
                    <a:pt x="27093" y="8171"/>
                  </a:cubicBezTo>
                  <a:cubicBezTo>
                    <a:pt x="27895" y="8096"/>
                    <a:pt x="28547" y="7520"/>
                    <a:pt x="29148" y="6968"/>
                  </a:cubicBezTo>
                  <a:cubicBezTo>
                    <a:pt x="29650" y="6517"/>
                    <a:pt x="30126" y="6116"/>
                    <a:pt x="30577" y="6041"/>
                  </a:cubicBezTo>
                  <a:cubicBezTo>
                    <a:pt x="30637" y="6033"/>
                    <a:pt x="30698" y="6029"/>
                    <a:pt x="30760" y="6029"/>
                  </a:cubicBezTo>
                  <a:cubicBezTo>
                    <a:pt x="31246" y="6029"/>
                    <a:pt x="31801" y="6273"/>
                    <a:pt x="32357" y="6517"/>
                  </a:cubicBezTo>
                  <a:cubicBezTo>
                    <a:pt x="32958" y="6787"/>
                    <a:pt x="33576" y="7056"/>
                    <a:pt x="34169" y="7056"/>
                  </a:cubicBezTo>
                  <a:cubicBezTo>
                    <a:pt x="34293" y="7056"/>
                    <a:pt x="34416" y="7045"/>
                    <a:pt x="34537" y="7019"/>
                  </a:cubicBezTo>
                  <a:cubicBezTo>
                    <a:pt x="35339" y="6843"/>
                    <a:pt x="35941" y="6192"/>
                    <a:pt x="36492" y="5565"/>
                  </a:cubicBezTo>
                  <a:cubicBezTo>
                    <a:pt x="36918" y="5064"/>
                    <a:pt x="37344" y="4613"/>
                    <a:pt x="37745" y="4487"/>
                  </a:cubicBezTo>
                  <a:cubicBezTo>
                    <a:pt x="37885" y="4447"/>
                    <a:pt x="38036" y="4430"/>
                    <a:pt x="38194" y="4430"/>
                  </a:cubicBezTo>
                  <a:cubicBezTo>
                    <a:pt x="38632" y="4430"/>
                    <a:pt x="39128" y="4559"/>
                    <a:pt x="39625" y="4688"/>
                  </a:cubicBezTo>
                  <a:cubicBezTo>
                    <a:pt x="40126" y="4821"/>
                    <a:pt x="40650" y="4966"/>
                    <a:pt x="41136" y="4966"/>
                  </a:cubicBezTo>
                  <a:cubicBezTo>
                    <a:pt x="41379" y="4966"/>
                    <a:pt x="41613" y="4930"/>
                    <a:pt x="41830" y="4838"/>
                  </a:cubicBezTo>
                  <a:cubicBezTo>
                    <a:pt x="42682" y="4487"/>
                    <a:pt x="43134" y="3635"/>
                    <a:pt x="43535" y="2883"/>
                  </a:cubicBezTo>
                  <a:cubicBezTo>
                    <a:pt x="43835" y="2357"/>
                    <a:pt x="44086" y="1856"/>
                    <a:pt x="44412" y="1630"/>
                  </a:cubicBezTo>
                  <a:cubicBezTo>
                    <a:pt x="44888" y="1329"/>
                    <a:pt x="45565" y="1229"/>
                    <a:pt x="46241" y="1154"/>
                  </a:cubicBezTo>
                  <a:cubicBezTo>
                    <a:pt x="46768" y="1054"/>
                    <a:pt x="47294" y="978"/>
                    <a:pt x="47695" y="803"/>
                  </a:cubicBezTo>
                  <a:cubicBezTo>
                    <a:pt x="47620" y="527"/>
                    <a:pt x="47545" y="277"/>
                    <a:pt x="4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99;p37">
            <a:extLst>
              <a:ext uri="{FF2B5EF4-FFF2-40B4-BE49-F238E27FC236}">
                <a16:creationId xmlns:a16="http://schemas.microsoft.com/office/drawing/2014/main" id="{476E67A0-0810-7855-BB04-AD0E0889F7D8}"/>
              </a:ext>
            </a:extLst>
          </p:cNvPr>
          <p:cNvSpPr txBox="1">
            <a:spLocks/>
          </p:cNvSpPr>
          <p:nvPr/>
        </p:nvSpPr>
        <p:spPr>
          <a:xfrm>
            <a:off x="-165695" y="239363"/>
            <a:ext cx="6398218" cy="35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1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-US" sz="2500" dirty="0"/>
              <a:t>Login/ Sign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53418-E345-0BAD-7BB1-7815FB3E32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2601"/>
          <a:stretch/>
        </p:blipFill>
        <p:spPr>
          <a:xfrm>
            <a:off x="463889" y="1604612"/>
            <a:ext cx="3972476" cy="2784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5D4C9E-9452-D40E-8185-2DE8CCF8C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943" y="457582"/>
            <a:ext cx="3181227" cy="2090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619A30-59EF-B6BD-E050-131D99F7A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148" y="2766658"/>
            <a:ext cx="3181224" cy="20908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C66A308-2650-B4BD-67F4-D919F2242AFD}"/>
                  </a:ext>
                </a:extLst>
              </p14:cNvPr>
              <p14:cNvContentPartPr/>
              <p14:nvPr/>
            </p14:nvContentPartPr>
            <p14:xfrm>
              <a:off x="3919575" y="1512045"/>
              <a:ext cx="1157400" cy="1507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C66A308-2650-B4BD-67F4-D919F2242A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0575" y="1503405"/>
                <a:ext cx="1175040" cy="15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0BCC2FE-A970-91AE-3C14-88846AA8DD16}"/>
                  </a:ext>
                </a:extLst>
              </p14:cNvPr>
              <p14:cNvContentPartPr/>
              <p14:nvPr/>
            </p14:nvContentPartPr>
            <p14:xfrm>
              <a:off x="5019375" y="2962125"/>
              <a:ext cx="72720" cy="162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0BCC2FE-A970-91AE-3C14-88846AA8DD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10375" y="2953485"/>
                <a:ext cx="90360" cy="18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270CA1C-F282-34D7-89B4-BD8EDB3B4AEB}"/>
              </a:ext>
            </a:extLst>
          </p:cNvPr>
          <p:cNvGrpSpPr/>
          <p:nvPr/>
        </p:nvGrpSpPr>
        <p:grpSpPr>
          <a:xfrm>
            <a:off x="3313980" y="974640"/>
            <a:ext cx="3826080" cy="782925"/>
            <a:chOff x="3313980" y="974640"/>
            <a:chExt cx="3826080" cy="78292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0D001B-7B5D-B543-5D03-999334B08B1C}"/>
                    </a:ext>
                  </a:extLst>
                </p14:cNvPr>
                <p14:cNvContentPartPr/>
                <p14:nvPr/>
              </p14:nvContentPartPr>
              <p14:xfrm>
                <a:off x="4272015" y="1661445"/>
                <a:ext cx="795240" cy="96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A0D001B-7B5D-B543-5D03-999334B08B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63015" y="1652805"/>
                  <a:ext cx="812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F5C05FA-1F65-9AAE-A924-CDC4DC82C1D4}"/>
                    </a:ext>
                  </a:extLst>
                </p14:cNvPr>
                <p14:cNvContentPartPr/>
                <p14:nvPr/>
              </p14:nvContentPartPr>
              <p14:xfrm>
                <a:off x="5005335" y="1599885"/>
                <a:ext cx="101880" cy="138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F5C05FA-1F65-9AAE-A924-CDC4DC82C1D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96335" y="1591245"/>
                  <a:ext cx="1195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A67097A-F319-2AB6-2151-946F7E55B812}"/>
                    </a:ext>
                  </a:extLst>
                </p14:cNvPr>
                <p14:cNvContentPartPr/>
                <p14:nvPr/>
              </p14:nvContentPartPr>
              <p14:xfrm>
                <a:off x="3436020" y="974640"/>
                <a:ext cx="3704040" cy="586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A67097A-F319-2AB6-2151-946F7E55B8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27380" y="965640"/>
                  <a:ext cx="372168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FA7D3A4-2522-A30F-77E5-376BDB7B6289}"/>
                    </a:ext>
                  </a:extLst>
                </p14:cNvPr>
                <p14:cNvContentPartPr/>
                <p14:nvPr/>
              </p14:nvContentPartPr>
              <p14:xfrm>
                <a:off x="3313980" y="1485480"/>
                <a:ext cx="273960" cy="195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A7D3A4-2522-A30F-77E5-376BDB7B628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05340" y="1476840"/>
                  <a:ext cx="29160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53E47B-014B-DB2B-5BEF-C5677978C62E}"/>
              </a:ext>
            </a:extLst>
          </p:cNvPr>
          <p:cNvGrpSpPr/>
          <p:nvPr/>
        </p:nvGrpSpPr>
        <p:grpSpPr>
          <a:xfrm>
            <a:off x="4411620" y="3458280"/>
            <a:ext cx="2766600" cy="572760"/>
            <a:chOff x="4411620" y="3458280"/>
            <a:chExt cx="2766600" cy="57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267F863-F60D-4FA9-271A-01F5461A0E90}"/>
                    </a:ext>
                  </a:extLst>
                </p14:cNvPr>
                <p14:cNvContentPartPr/>
                <p14:nvPr/>
              </p14:nvContentPartPr>
              <p14:xfrm>
                <a:off x="4489020" y="3535320"/>
                <a:ext cx="2689200" cy="495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267F863-F60D-4FA9-271A-01F5461A0E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80020" y="3526680"/>
                  <a:ext cx="27068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E239060-D8A6-8269-F475-D16105983926}"/>
                    </a:ext>
                  </a:extLst>
                </p14:cNvPr>
                <p14:cNvContentPartPr/>
                <p14:nvPr/>
              </p14:nvContentPartPr>
              <p14:xfrm>
                <a:off x="4411620" y="3458280"/>
                <a:ext cx="145440" cy="221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E239060-D8A6-8269-F475-D1610598392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02620" y="3449280"/>
                  <a:ext cx="163080" cy="23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Google Shape;2080;p60">
            <a:extLst>
              <a:ext uri="{FF2B5EF4-FFF2-40B4-BE49-F238E27FC236}">
                <a16:creationId xmlns:a16="http://schemas.microsoft.com/office/drawing/2014/main" id="{72458E95-BB84-89FE-010D-CBA23C6EBA17}"/>
              </a:ext>
            </a:extLst>
          </p:cNvPr>
          <p:cNvSpPr txBox="1">
            <a:spLocks/>
          </p:cNvSpPr>
          <p:nvPr/>
        </p:nvSpPr>
        <p:spPr>
          <a:xfrm>
            <a:off x="938104" y="1099370"/>
            <a:ext cx="2571910" cy="82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000" dirty="0"/>
              <a:t>Click the Login/ Signup button to change to that screen</a:t>
            </a:r>
          </a:p>
        </p:txBody>
      </p:sp>
      <p:sp>
        <p:nvSpPr>
          <p:cNvPr id="25" name="Google Shape;2080;p60">
            <a:extLst>
              <a:ext uri="{FF2B5EF4-FFF2-40B4-BE49-F238E27FC236}">
                <a16:creationId xmlns:a16="http://schemas.microsoft.com/office/drawing/2014/main" id="{2ACF2257-7D11-6812-8306-54CC5F4FC074}"/>
              </a:ext>
            </a:extLst>
          </p:cNvPr>
          <p:cNvSpPr txBox="1">
            <a:spLocks/>
          </p:cNvSpPr>
          <p:nvPr/>
        </p:nvSpPr>
        <p:spPr>
          <a:xfrm>
            <a:off x="6178079" y="2452173"/>
            <a:ext cx="2571910" cy="82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000" dirty="0"/>
              <a:t>Confirm to go back the main screen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BFE46B-AB4B-08D4-222D-44F26D762CAC}"/>
              </a:ext>
            </a:extLst>
          </p:cNvPr>
          <p:cNvGrpSpPr/>
          <p:nvPr/>
        </p:nvGrpSpPr>
        <p:grpSpPr>
          <a:xfrm>
            <a:off x="7713127" y="1323148"/>
            <a:ext cx="1334880" cy="2850480"/>
            <a:chOff x="7713127" y="1323148"/>
            <a:chExt cx="1334880" cy="285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8F37328-4E51-B52E-95EF-3E32B3FA333A}"/>
                    </a:ext>
                  </a:extLst>
                </p14:cNvPr>
                <p14:cNvContentPartPr/>
                <p14:nvPr/>
              </p14:nvContentPartPr>
              <p14:xfrm>
                <a:off x="7734727" y="1655428"/>
                <a:ext cx="957960" cy="1429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8F37328-4E51-B52E-95EF-3E32B3FA333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25727" y="1646788"/>
                  <a:ext cx="975600" cy="14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C3C2BA6-7A1E-25FE-E157-407A89788DF9}"/>
                    </a:ext>
                  </a:extLst>
                </p14:cNvPr>
                <p14:cNvContentPartPr/>
                <p14:nvPr/>
              </p14:nvContentPartPr>
              <p14:xfrm>
                <a:off x="8444647" y="3076708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C3C2BA6-7A1E-25FE-E157-407A89788DF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35647" y="30677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47CC3C-A578-6732-F761-1EB05B7D92F3}"/>
                    </a:ext>
                  </a:extLst>
                </p14:cNvPr>
                <p14:cNvContentPartPr/>
                <p14:nvPr/>
              </p14:nvContentPartPr>
              <p14:xfrm>
                <a:off x="8398207" y="3076708"/>
                <a:ext cx="4680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47CC3C-A578-6732-F761-1EB05B7D92F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89567" y="3067708"/>
                  <a:ext cx="64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6EBD919-4252-201F-7D11-CEC9A99735EC}"/>
                    </a:ext>
                  </a:extLst>
                </p14:cNvPr>
                <p14:cNvContentPartPr/>
                <p14:nvPr/>
              </p14:nvContentPartPr>
              <p14:xfrm>
                <a:off x="8331607" y="2990308"/>
                <a:ext cx="81360" cy="159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6EBD919-4252-201F-7D11-CEC9A99735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22607" y="2981668"/>
                  <a:ext cx="99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CED539D-97A8-925D-AA0F-AA98864F4677}"/>
                    </a:ext>
                  </a:extLst>
                </p14:cNvPr>
                <p14:cNvContentPartPr/>
                <p14:nvPr/>
              </p14:nvContentPartPr>
              <p14:xfrm>
                <a:off x="7713127" y="1440868"/>
                <a:ext cx="1334880" cy="2732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CED539D-97A8-925D-AA0F-AA98864F467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04487" y="1431868"/>
                  <a:ext cx="1352520" cy="27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D0AE5DB-D68C-322F-1092-7F734A81C8C0}"/>
                    </a:ext>
                  </a:extLst>
                </p14:cNvPr>
                <p14:cNvContentPartPr/>
                <p14:nvPr/>
              </p14:nvContentPartPr>
              <p14:xfrm>
                <a:off x="8345287" y="1323148"/>
                <a:ext cx="102600" cy="283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D0AE5DB-D68C-322F-1092-7F734A81C8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36647" y="1314148"/>
                  <a:ext cx="120240" cy="30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38770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3F28B963-1428-71BE-A0A2-B2642BB22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52">
            <a:extLst>
              <a:ext uri="{FF2B5EF4-FFF2-40B4-BE49-F238E27FC236}">
                <a16:creationId xmlns:a16="http://schemas.microsoft.com/office/drawing/2014/main" id="{DB7449DB-7D4B-930E-DD2F-8FDAE448B2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798667" y="247687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Moderate</a:t>
            </a:r>
            <a:endParaRPr sz="2500" dirty="0"/>
          </a:p>
        </p:txBody>
      </p:sp>
      <p:grpSp>
        <p:nvGrpSpPr>
          <p:cNvPr id="1712" name="Google Shape;1712;p52">
            <a:extLst>
              <a:ext uri="{FF2B5EF4-FFF2-40B4-BE49-F238E27FC236}">
                <a16:creationId xmlns:a16="http://schemas.microsoft.com/office/drawing/2014/main" id="{191D6575-75A2-F4F9-6215-593CB9B64AF5}"/>
              </a:ext>
            </a:extLst>
          </p:cNvPr>
          <p:cNvGrpSpPr/>
          <p:nvPr/>
        </p:nvGrpSpPr>
        <p:grpSpPr>
          <a:xfrm rot="633311">
            <a:off x="8127707" y="111799"/>
            <a:ext cx="716280" cy="794279"/>
            <a:chOff x="9341035" y="120303"/>
            <a:chExt cx="1721019" cy="1699630"/>
          </a:xfrm>
        </p:grpSpPr>
        <p:sp>
          <p:nvSpPr>
            <p:cNvPr id="1713" name="Google Shape;1713;p52">
              <a:extLst>
                <a:ext uri="{FF2B5EF4-FFF2-40B4-BE49-F238E27FC236}">
                  <a16:creationId xmlns:a16="http://schemas.microsoft.com/office/drawing/2014/main" id="{497C9329-25F9-8438-07E4-25D072553B3E}"/>
                </a:ext>
              </a:extLst>
            </p:cNvPr>
            <p:cNvSpPr/>
            <p:nvPr/>
          </p:nvSpPr>
          <p:spPr>
            <a:xfrm rot="1100226">
              <a:off x="9696227" y="380362"/>
              <a:ext cx="1243721" cy="976977"/>
            </a:xfrm>
            <a:custGeom>
              <a:avLst/>
              <a:gdLst/>
              <a:ahLst/>
              <a:cxnLst/>
              <a:rect l="l" t="t" r="r" b="b"/>
              <a:pathLst>
                <a:path w="49750" h="39080" extrusionOk="0">
                  <a:moveTo>
                    <a:pt x="25442" y="0"/>
                  </a:moveTo>
                  <a:cubicBezTo>
                    <a:pt x="24313" y="0"/>
                    <a:pt x="23159" y="104"/>
                    <a:pt x="21980" y="314"/>
                  </a:cubicBezTo>
                  <a:cubicBezTo>
                    <a:pt x="251" y="4549"/>
                    <a:pt x="0" y="30915"/>
                    <a:pt x="0" y="30915"/>
                  </a:cubicBezTo>
                  <a:cubicBezTo>
                    <a:pt x="0" y="30915"/>
                    <a:pt x="4300" y="39080"/>
                    <a:pt x="18640" y="39080"/>
                  </a:cubicBezTo>
                  <a:cubicBezTo>
                    <a:pt x="26058" y="39080"/>
                    <a:pt x="36163" y="36895"/>
                    <a:pt x="49750" y="30264"/>
                  </a:cubicBezTo>
                  <a:cubicBezTo>
                    <a:pt x="46384" y="11534"/>
                    <a:pt x="37370" y="0"/>
                    <a:pt x="25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2">
              <a:extLst>
                <a:ext uri="{FF2B5EF4-FFF2-40B4-BE49-F238E27FC236}">
                  <a16:creationId xmlns:a16="http://schemas.microsoft.com/office/drawing/2014/main" id="{6E3BCDF0-27E7-8357-3C92-D18C55723A4F}"/>
                </a:ext>
              </a:extLst>
            </p:cNvPr>
            <p:cNvSpPr/>
            <p:nvPr/>
          </p:nvSpPr>
          <p:spPr>
            <a:xfrm rot="1100226">
              <a:off x="9844172" y="314949"/>
              <a:ext cx="418565" cy="934203"/>
            </a:xfrm>
            <a:custGeom>
              <a:avLst/>
              <a:gdLst/>
              <a:ahLst/>
              <a:cxnLst/>
              <a:rect l="l" t="t" r="r" b="b"/>
              <a:pathLst>
                <a:path w="16743" h="37369" extrusionOk="0">
                  <a:moveTo>
                    <a:pt x="16642" y="0"/>
                  </a:moveTo>
                  <a:cubicBezTo>
                    <a:pt x="12031" y="0"/>
                    <a:pt x="9123" y="4587"/>
                    <a:pt x="7444" y="8346"/>
                  </a:cubicBezTo>
                  <a:cubicBezTo>
                    <a:pt x="4462" y="16968"/>
                    <a:pt x="1204" y="25865"/>
                    <a:pt x="1" y="35013"/>
                  </a:cubicBezTo>
                  <a:cubicBezTo>
                    <a:pt x="1580" y="35940"/>
                    <a:pt x="3534" y="36767"/>
                    <a:pt x="5966" y="37369"/>
                  </a:cubicBezTo>
                  <a:cubicBezTo>
                    <a:pt x="7996" y="25088"/>
                    <a:pt x="7093" y="9900"/>
                    <a:pt x="16467" y="952"/>
                  </a:cubicBezTo>
                  <a:cubicBezTo>
                    <a:pt x="16567" y="877"/>
                    <a:pt x="16642" y="777"/>
                    <a:pt x="16743" y="702"/>
                  </a:cubicBezTo>
                  <a:cubicBezTo>
                    <a:pt x="16717" y="451"/>
                    <a:pt x="16667" y="226"/>
                    <a:pt x="16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2">
              <a:extLst>
                <a:ext uri="{FF2B5EF4-FFF2-40B4-BE49-F238E27FC236}">
                  <a16:creationId xmlns:a16="http://schemas.microsoft.com/office/drawing/2014/main" id="{3A9E1E58-A5CA-0028-C1D6-6C785E69D02B}"/>
                </a:ext>
              </a:extLst>
            </p:cNvPr>
            <p:cNvSpPr/>
            <p:nvPr/>
          </p:nvSpPr>
          <p:spPr>
            <a:xfrm rot="1100226">
              <a:off x="9733627" y="301359"/>
              <a:ext cx="416040" cy="775707"/>
            </a:xfrm>
            <a:custGeom>
              <a:avLst/>
              <a:gdLst/>
              <a:ahLst/>
              <a:cxnLst/>
              <a:rect l="l" t="t" r="r" b="b"/>
              <a:pathLst>
                <a:path w="16642" h="31029" extrusionOk="0">
                  <a:moveTo>
                    <a:pt x="16642" y="1"/>
                  </a:moveTo>
                  <a:lnTo>
                    <a:pt x="16642" y="1"/>
                  </a:lnTo>
                  <a:cubicBezTo>
                    <a:pt x="201" y="7119"/>
                    <a:pt x="0" y="28973"/>
                    <a:pt x="0" y="28973"/>
                  </a:cubicBezTo>
                  <a:cubicBezTo>
                    <a:pt x="0" y="28973"/>
                    <a:pt x="451" y="29850"/>
                    <a:pt x="1579" y="31028"/>
                  </a:cubicBezTo>
                  <a:cubicBezTo>
                    <a:pt x="4136" y="19449"/>
                    <a:pt x="7243" y="6868"/>
                    <a:pt x="16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2">
              <a:extLst>
                <a:ext uri="{FF2B5EF4-FFF2-40B4-BE49-F238E27FC236}">
                  <a16:creationId xmlns:a16="http://schemas.microsoft.com/office/drawing/2014/main" id="{0573F12C-190B-4E6B-A0E7-FF16D9C0C272}"/>
                </a:ext>
              </a:extLst>
            </p:cNvPr>
            <p:cNvSpPr/>
            <p:nvPr/>
          </p:nvSpPr>
          <p:spPr>
            <a:xfrm rot="1100226">
              <a:off x="10084218" y="387401"/>
              <a:ext cx="263794" cy="937028"/>
            </a:xfrm>
            <a:custGeom>
              <a:avLst/>
              <a:gdLst/>
              <a:ahLst/>
              <a:cxnLst/>
              <a:rect l="l" t="t" r="r" b="b"/>
              <a:pathLst>
                <a:path w="10552" h="37482" extrusionOk="0">
                  <a:moveTo>
                    <a:pt x="6542" y="1"/>
                  </a:moveTo>
                  <a:cubicBezTo>
                    <a:pt x="6441" y="76"/>
                    <a:pt x="6366" y="176"/>
                    <a:pt x="6266" y="251"/>
                  </a:cubicBezTo>
                  <a:cubicBezTo>
                    <a:pt x="3484" y="9274"/>
                    <a:pt x="2657" y="18272"/>
                    <a:pt x="1830" y="27695"/>
                  </a:cubicBezTo>
                  <a:cubicBezTo>
                    <a:pt x="1830" y="30201"/>
                    <a:pt x="577" y="32708"/>
                    <a:pt x="176" y="35640"/>
                  </a:cubicBezTo>
                  <a:cubicBezTo>
                    <a:pt x="75" y="36217"/>
                    <a:pt x="25" y="36793"/>
                    <a:pt x="0" y="37344"/>
                  </a:cubicBezTo>
                  <a:cubicBezTo>
                    <a:pt x="1003" y="37433"/>
                    <a:pt x="2059" y="37482"/>
                    <a:pt x="3174" y="37482"/>
                  </a:cubicBezTo>
                  <a:cubicBezTo>
                    <a:pt x="4596" y="37482"/>
                    <a:pt x="6115" y="37402"/>
                    <a:pt x="7745" y="37219"/>
                  </a:cubicBezTo>
                  <a:cubicBezTo>
                    <a:pt x="10552" y="24813"/>
                    <a:pt x="8446" y="12407"/>
                    <a:pt x="6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2">
              <a:extLst>
                <a:ext uri="{FF2B5EF4-FFF2-40B4-BE49-F238E27FC236}">
                  <a16:creationId xmlns:a16="http://schemas.microsoft.com/office/drawing/2014/main" id="{73FE0947-7E8B-61F7-5A0B-9A0040B23211}"/>
                </a:ext>
              </a:extLst>
            </p:cNvPr>
            <p:cNvSpPr/>
            <p:nvPr/>
          </p:nvSpPr>
          <p:spPr>
            <a:xfrm rot="1100226">
              <a:off x="10246160" y="414595"/>
              <a:ext cx="342117" cy="941728"/>
            </a:xfrm>
            <a:custGeom>
              <a:avLst/>
              <a:gdLst/>
              <a:ahLst/>
              <a:cxnLst/>
              <a:rect l="l" t="t" r="r" b="b"/>
              <a:pathLst>
                <a:path w="13685" h="37670" extrusionOk="0">
                  <a:moveTo>
                    <a:pt x="1780" y="0"/>
                  </a:moveTo>
                  <a:cubicBezTo>
                    <a:pt x="1203" y="50"/>
                    <a:pt x="602" y="100"/>
                    <a:pt x="0" y="226"/>
                  </a:cubicBezTo>
                  <a:cubicBezTo>
                    <a:pt x="4938" y="11704"/>
                    <a:pt x="7820" y="24837"/>
                    <a:pt x="7469" y="37669"/>
                  </a:cubicBezTo>
                  <a:cubicBezTo>
                    <a:pt x="9349" y="37243"/>
                    <a:pt x="11304" y="36692"/>
                    <a:pt x="13409" y="36040"/>
                  </a:cubicBezTo>
                  <a:cubicBezTo>
                    <a:pt x="13685" y="23308"/>
                    <a:pt x="9248" y="10376"/>
                    <a:pt x="1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2">
              <a:extLst>
                <a:ext uri="{FF2B5EF4-FFF2-40B4-BE49-F238E27FC236}">
                  <a16:creationId xmlns:a16="http://schemas.microsoft.com/office/drawing/2014/main" id="{CE8D6BCA-143A-D6D3-6766-3939920BCAAE}"/>
                </a:ext>
              </a:extLst>
            </p:cNvPr>
            <p:cNvSpPr/>
            <p:nvPr/>
          </p:nvSpPr>
          <p:spPr>
            <a:xfrm rot="1100226">
              <a:off x="10328290" y="468098"/>
              <a:ext cx="528838" cy="851130"/>
            </a:xfrm>
            <a:custGeom>
              <a:avLst/>
              <a:gdLst/>
              <a:ahLst/>
              <a:cxnLst/>
              <a:rect l="l" t="t" r="r" b="b"/>
              <a:pathLst>
                <a:path w="21154" h="34046" extrusionOk="0">
                  <a:moveTo>
                    <a:pt x="560" y="0"/>
                  </a:moveTo>
                  <a:cubicBezTo>
                    <a:pt x="375" y="0"/>
                    <a:pt x="189" y="4"/>
                    <a:pt x="1" y="10"/>
                  </a:cubicBezTo>
                  <a:cubicBezTo>
                    <a:pt x="10001" y="5047"/>
                    <a:pt x="10903" y="16100"/>
                    <a:pt x="13660" y="26777"/>
                  </a:cubicBezTo>
                  <a:cubicBezTo>
                    <a:pt x="14086" y="28030"/>
                    <a:pt x="14913" y="30110"/>
                    <a:pt x="15339" y="31363"/>
                  </a:cubicBezTo>
                  <a:cubicBezTo>
                    <a:pt x="15665" y="32266"/>
                    <a:pt x="15941" y="33168"/>
                    <a:pt x="16166" y="34045"/>
                  </a:cubicBezTo>
                  <a:cubicBezTo>
                    <a:pt x="17770" y="33419"/>
                    <a:pt x="19450" y="32717"/>
                    <a:pt x="21154" y="31940"/>
                  </a:cubicBezTo>
                  <a:cubicBezTo>
                    <a:pt x="19675" y="18807"/>
                    <a:pt x="14888" y="5574"/>
                    <a:pt x="2181" y="85"/>
                  </a:cubicBezTo>
                  <a:cubicBezTo>
                    <a:pt x="1655" y="29"/>
                    <a:pt x="1115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2">
              <a:extLst>
                <a:ext uri="{FF2B5EF4-FFF2-40B4-BE49-F238E27FC236}">
                  <a16:creationId xmlns:a16="http://schemas.microsoft.com/office/drawing/2014/main" id="{07F93878-57A6-1665-DAAF-8E07CA4C3A23}"/>
                </a:ext>
              </a:extLst>
            </p:cNvPr>
            <p:cNvSpPr/>
            <p:nvPr/>
          </p:nvSpPr>
          <p:spPr>
            <a:xfrm rot="1100226">
              <a:off x="9393397" y="1003892"/>
              <a:ext cx="1562639" cy="585086"/>
            </a:xfrm>
            <a:custGeom>
              <a:avLst/>
              <a:gdLst/>
              <a:ahLst/>
              <a:cxnLst/>
              <a:rect l="l" t="t" r="r" b="b"/>
              <a:pathLst>
                <a:path w="62507" h="23404" extrusionOk="0">
                  <a:moveTo>
                    <a:pt x="55263" y="1"/>
                  </a:moveTo>
                  <a:cubicBezTo>
                    <a:pt x="55264" y="1"/>
                    <a:pt x="58296" y="3936"/>
                    <a:pt x="49775" y="7118"/>
                  </a:cubicBezTo>
                  <a:cubicBezTo>
                    <a:pt x="43371" y="9511"/>
                    <a:pt x="34009" y="10685"/>
                    <a:pt x="26496" y="10685"/>
                  </a:cubicBezTo>
                  <a:cubicBezTo>
                    <a:pt x="24012" y="10685"/>
                    <a:pt x="21730" y="10557"/>
                    <a:pt x="19825" y="10301"/>
                  </a:cubicBezTo>
                  <a:cubicBezTo>
                    <a:pt x="12155" y="9274"/>
                    <a:pt x="5865" y="7545"/>
                    <a:pt x="6566" y="3008"/>
                  </a:cubicBezTo>
                  <a:lnTo>
                    <a:pt x="6566" y="3008"/>
                  </a:lnTo>
                  <a:cubicBezTo>
                    <a:pt x="6566" y="3009"/>
                    <a:pt x="0" y="8322"/>
                    <a:pt x="4286" y="17369"/>
                  </a:cubicBezTo>
                  <a:cubicBezTo>
                    <a:pt x="7263" y="20803"/>
                    <a:pt x="15160" y="23404"/>
                    <a:pt x="26309" y="23404"/>
                  </a:cubicBezTo>
                  <a:cubicBezTo>
                    <a:pt x="29238" y="23404"/>
                    <a:pt x="32392" y="23224"/>
                    <a:pt x="35740" y="22833"/>
                  </a:cubicBezTo>
                  <a:cubicBezTo>
                    <a:pt x="51830" y="20953"/>
                    <a:pt x="59499" y="18171"/>
                    <a:pt x="61003" y="10026"/>
                  </a:cubicBezTo>
                  <a:cubicBezTo>
                    <a:pt x="62507" y="1881"/>
                    <a:pt x="55264" y="1"/>
                    <a:pt x="55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2">
              <a:extLst>
                <a:ext uri="{FF2B5EF4-FFF2-40B4-BE49-F238E27FC236}">
                  <a16:creationId xmlns:a16="http://schemas.microsoft.com/office/drawing/2014/main" id="{8DBFBBA3-6AC8-75E3-1E02-1C33143B05BE}"/>
                </a:ext>
              </a:extLst>
            </p:cNvPr>
            <p:cNvSpPr/>
            <p:nvPr/>
          </p:nvSpPr>
          <p:spPr>
            <a:xfrm rot="1100226">
              <a:off x="10249215" y="173387"/>
              <a:ext cx="396016" cy="362792"/>
            </a:xfrm>
            <a:custGeom>
              <a:avLst/>
              <a:gdLst/>
              <a:ahLst/>
              <a:cxnLst/>
              <a:rect l="l" t="t" r="r" b="b"/>
              <a:pathLst>
                <a:path w="15841" h="14512" extrusionOk="0">
                  <a:moveTo>
                    <a:pt x="7921" y="1"/>
                  </a:moveTo>
                  <a:cubicBezTo>
                    <a:pt x="3535" y="1"/>
                    <a:pt x="1" y="3234"/>
                    <a:pt x="1" y="7269"/>
                  </a:cubicBezTo>
                  <a:cubicBezTo>
                    <a:pt x="1" y="11279"/>
                    <a:pt x="3535" y="14512"/>
                    <a:pt x="7921" y="14512"/>
                  </a:cubicBezTo>
                  <a:cubicBezTo>
                    <a:pt x="12307" y="14512"/>
                    <a:pt x="15840" y="11279"/>
                    <a:pt x="15840" y="7269"/>
                  </a:cubicBezTo>
                  <a:cubicBezTo>
                    <a:pt x="15840" y="3234"/>
                    <a:pt x="12307" y="1"/>
                    <a:pt x="7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2">
              <a:extLst>
                <a:ext uri="{FF2B5EF4-FFF2-40B4-BE49-F238E27FC236}">
                  <a16:creationId xmlns:a16="http://schemas.microsoft.com/office/drawing/2014/main" id="{5ED485C6-55D1-3DC5-C044-04BDD1C130EE}"/>
                </a:ext>
              </a:extLst>
            </p:cNvPr>
            <p:cNvSpPr/>
            <p:nvPr/>
          </p:nvSpPr>
          <p:spPr>
            <a:xfrm rot="1100226">
              <a:off x="9621459" y="975052"/>
              <a:ext cx="1216172" cy="258144"/>
            </a:xfrm>
            <a:custGeom>
              <a:avLst/>
              <a:gdLst/>
              <a:ahLst/>
              <a:cxnLst/>
              <a:rect l="l" t="t" r="r" b="b"/>
              <a:pathLst>
                <a:path w="48648" h="10326" extrusionOk="0">
                  <a:moveTo>
                    <a:pt x="48297" y="0"/>
                  </a:moveTo>
                  <a:cubicBezTo>
                    <a:pt x="48096" y="777"/>
                    <a:pt x="47645" y="1529"/>
                    <a:pt x="46993" y="2256"/>
                  </a:cubicBezTo>
                  <a:cubicBezTo>
                    <a:pt x="43359" y="6316"/>
                    <a:pt x="33234" y="8998"/>
                    <a:pt x="19951" y="9449"/>
                  </a:cubicBezTo>
                  <a:cubicBezTo>
                    <a:pt x="19381" y="9468"/>
                    <a:pt x="18827" y="9478"/>
                    <a:pt x="18288" y="9478"/>
                  </a:cubicBezTo>
                  <a:cubicBezTo>
                    <a:pt x="6428" y="9478"/>
                    <a:pt x="1661" y="4896"/>
                    <a:pt x="151" y="2882"/>
                  </a:cubicBezTo>
                  <a:cubicBezTo>
                    <a:pt x="76" y="3308"/>
                    <a:pt x="51" y="3709"/>
                    <a:pt x="1" y="4060"/>
                  </a:cubicBezTo>
                  <a:cubicBezTo>
                    <a:pt x="2056" y="6441"/>
                    <a:pt x="7118" y="10326"/>
                    <a:pt x="18246" y="10326"/>
                  </a:cubicBezTo>
                  <a:cubicBezTo>
                    <a:pt x="18798" y="10326"/>
                    <a:pt x="19374" y="10326"/>
                    <a:pt x="19976" y="10301"/>
                  </a:cubicBezTo>
                  <a:cubicBezTo>
                    <a:pt x="33685" y="9825"/>
                    <a:pt x="43760" y="7093"/>
                    <a:pt x="47620" y="2832"/>
                  </a:cubicBezTo>
                  <a:cubicBezTo>
                    <a:pt x="48046" y="2356"/>
                    <a:pt x="48372" y="1855"/>
                    <a:pt x="48647" y="1378"/>
                  </a:cubicBezTo>
                  <a:cubicBezTo>
                    <a:pt x="48522" y="902"/>
                    <a:pt x="48422" y="451"/>
                    <a:pt x="48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2">
              <a:extLst>
                <a:ext uri="{FF2B5EF4-FFF2-40B4-BE49-F238E27FC236}">
                  <a16:creationId xmlns:a16="http://schemas.microsoft.com/office/drawing/2014/main" id="{1E25F96C-A1BA-2E1A-7562-6776EF0F08C1}"/>
                </a:ext>
              </a:extLst>
            </p:cNvPr>
            <p:cNvSpPr/>
            <p:nvPr/>
          </p:nvSpPr>
          <p:spPr>
            <a:xfrm rot="1100226">
              <a:off x="9650012" y="937208"/>
              <a:ext cx="1192347" cy="217445"/>
            </a:xfrm>
            <a:custGeom>
              <a:avLst/>
              <a:gdLst/>
              <a:ahLst/>
              <a:cxnLst/>
              <a:rect l="l" t="t" r="r" b="b"/>
              <a:pathLst>
                <a:path w="47695" h="8698" extrusionOk="0">
                  <a:moveTo>
                    <a:pt x="47469" y="1"/>
                  </a:moveTo>
                  <a:cubicBezTo>
                    <a:pt x="47144" y="176"/>
                    <a:pt x="46642" y="252"/>
                    <a:pt x="46116" y="327"/>
                  </a:cubicBezTo>
                  <a:cubicBezTo>
                    <a:pt x="45414" y="427"/>
                    <a:pt x="44587" y="527"/>
                    <a:pt x="43961" y="928"/>
                  </a:cubicBezTo>
                  <a:cubicBezTo>
                    <a:pt x="43459" y="1254"/>
                    <a:pt x="43159" y="1856"/>
                    <a:pt x="42808" y="2482"/>
                  </a:cubicBezTo>
                  <a:cubicBezTo>
                    <a:pt x="42457" y="3134"/>
                    <a:pt x="42081" y="3836"/>
                    <a:pt x="41530" y="4061"/>
                  </a:cubicBezTo>
                  <a:cubicBezTo>
                    <a:pt x="41412" y="4113"/>
                    <a:pt x="41275" y="4134"/>
                    <a:pt x="41124" y="4134"/>
                  </a:cubicBezTo>
                  <a:cubicBezTo>
                    <a:pt x="40757" y="4134"/>
                    <a:pt x="40304" y="4010"/>
                    <a:pt x="39825" y="3886"/>
                  </a:cubicBezTo>
                  <a:cubicBezTo>
                    <a:pt x="39279" y="3745"/>
                    <a:pt x="38719" y="3591"/>
                    <a:pt x="38183" y="3591"/>
                  </a:cubicBezTo>
                  <a:cubicBezTo>
                    <a:pt x="37957" y="3591"/>
                    <a:pt x="37735" y="3618"/>
                    <a:pt x="37519" y="3685"/>
                  </a:cubicBezTo>
                  <a:cubicBezTo>
                    <a:pt x="36868" y="3886"/>
                    <a:pt x="36367" y="4437"/>
                    <a:pt x="35865" y="4988"/>
                  </a:cubicBezTo>
                  <a:cubicBezTo>
                    <a:pt x="35389" y="5540"/>
                    <a:pt x="34913" y="6091"/>
                    <a:pt x="34362" y="6192"/>
                  </a:cubicBezTo>
                  <a:cubicBezTo>
                    <a:pt x="34292" y="6207"/>
                    <a:pt x="34220" y="6214"/>
                    <a:pt x="34145" y="6214"/>
                  </a:cubicBezTo>
                  <a:cubicBezTo>
                    <a:pt x="33732" y="6214"/>
                    <a:pt x="33238" y="5999"/>
                    <a:pt x="32707" y="5765"/>
                  </a:cubicBezTo>
                  <a:cubicBezTo>
                    <a:pt x="32062" y="5486"/>
                    <a:pt x="31418" y="5188"/>
                    <a:pt x="30773" y="5188"/>
                  </a:cubicBezTo>
                  <a:cubicBezTo>
                    <a:pt x="30666" y="5188"/>
                    <a:pt x="30559" y="5196"/>
                    <a:pt x="30452" y="5214"/>
                  </a:cubicBezTo>
                  <a:cubicBezTo>
                    <a:pt x="29750" y="5314"/>
                    <a:pt x="29174" y="5841"/>
                    <a:pt x="28597" y="6342"/>
                  </a:cubicBezTo>
                  <a:cubicBezTo>
                    <a:pt x="28071" y="6818"/>
                    <a:pt x="27544" y="7294"/>
                    <a:pt x="27018" y="7344"/>
                  </a:cubicBezTo>
                  <a:cubicBezTo>
                    <a:pt x="26985" y="7348"/>
                    <a:pt x="26952" y="7350"/>
                    <a:pt x="26918" y="7350"/>
                  </a:cubicBezTo>
                  <a:cubicBezTo>
                    <a:pt x="26466" y="7350"/>
                    <a:pt x="25949" y="7046"/>
                    <a:pt x="25389" y="6743"/>
                  </a:cubicBezTo>
                  <a:cubicBezTo>
                    <a:pt x="24727" y="6365"/>
                    <a:pt x="24044" y="5987"/>
                    <a:pt x="23337" y="5987"/>
                  </a:cubicBezTo>
                  <a:cubicBezTo>
                    <a:pt x="23295" y="5987"/>
                    <a:pt x="23252" y="5988"/>
                    <a:pt x="23209" y="5991"/>
                  </a:cubicBezTo>
                  <a:cubicBezTo>
                    <a:pt x="22482" y="6041"/>
                    <a:pt x="21855" y="6517"/>
                    <a:pt x="21254" y="6994"/>
                  </a:cubicBezTo>
                  <a:cubicBezTo>
                    <a:pt x="20702" y="7420"/>
                    <a:pt x="20126" y="7846"/>
                    <a:pt x="19600" y="7846"/>
                  </a:cubicBezTo>
                  <a:cubicBezTo>
                    <a:pt x="19591" y="7846"/>
                    <a:pt x="19583" y="7847"/>
                    <a:pt x="19574" y="7847"/>
                  </a:cubicBezTo>
                  <a:cubicBezTo>
                    <a:pt x="19298" y="7847"/>
                    <a:pt x="18887" y="7459"/>
                    <a:pt x="18522" y="7119"/>
                  </a:cubicBezTo>
                  <a:cubicBezTo>
                    <a:pt x="18071" y="6668"/>
                    <a:pt x="17595" y="6217"/>
                    <a:pt x="17018" y="6217"/>
                  </a:cubicBezTo>
                  <a:cubicBezTo>
                    <a:pt x="16417" y="6217"/>
                    <a:pt x="15890" y="6668"/>
                    <a:pt x="15364" y="7119"/>
                  </a:cubicBezTo>
                  <a:cubicBezTo>
                    <a:pt x="15049" y="7386"/>
                    <a:pt x="14639" y="7747"/>
                    <a:pt x="14409" y="7747"/>
                  </a:cubicBezTo>
                  <a:cubicBezTo>
                    <a:pt x="14401" y="7747"/>
                    <a:pt x="14394" y="7746"/>
                    <a:pt x="14387" y="7745"/>
                  </a:cubicBezTo>
                  <a:cubicBezTo>
                    <a:pt x="14086" y="7720"/>
                    <a:pt x="13735" y="7269"/>
                    <a:pt x="13409" y="6868"/>
                  </a:cubicBezTo>
                  <a:cubicBezTo>
                    <a:pt x="13008" y="6392"/>
                    <a:pt x="12582" y="5866"/>
                    <a:pt x="12031" y="5791"/>
                  </a:cubicBezTo>
                  <a:cubicBezTo>
                    <a:pt x="11964" y="5779"/>
                    <a:pt x="11897" y="5774"/>
                    <a:pt x="11830" y="5774"/>
                  </a:cubicBezTo>
                  <a:cubicBezTo>
                    <a:pt x="11296" y="5774"/>
                    <a:pt x="10766" y="6108"/>
                    <a:pt x="10276" y="6442"/>
                  </a:cubicBezTo>
                  <a:cubicBezTo>
                    <a:pt x="9931" y="6673"/>
                    <a:pt x="9500" y="6924"/>
                    <a:pt x="9277" y="6924"/>
                  </a:cubicBezTo>
                  <a:cubicBezTo>
                    <a:pt x="9258" y="6924"/>
                    <a:pt x="9240" y="6922"/>
                    <a:pt x="9224" y="6918"/>
                  </a:cubicBezTo>
                  <a:cubicBezTo>
                    <a:pt x="8923" y="6843"/>
                    <a:pt x="8622" y="6342"/>
                    <a:pt x="8371" y="5891"/>
                  </a:cubicBezTo>
                  <a:cubicBezTo>
                    <a:pt x="8071" y="5339"/>
                    <a:pt x="7770" y="4788"/>
                    <a:pt x="7269" y="4587"/>
                  </a:cubicBezTo>
                  <a:cubicBezTo>
                    <a:pt x="7114" y="4536"/>
                    <a:pt x="6956" y="4514"/>
                    <a:pt x="6796" y="4514"/>
                  </a:cubicBezTo>
                  <a:cubicBezTo>
                    <a:pt x="6334" y="4514"/>
                    <a:pt x="5854" y="4696"/>
                    <a:pt x="5389" y="4863"/>
                  </a:cubicBezTo>
                  <a:cubicBezTo>
                    <a:pt x="5043" y="4985"/>
                    <a:pt x="4647" y="5141"/>
                    <a:pt x="4416" y="5141"/>
                  </a:cubicBezTo>
                  <a:cubicBezTo>
                    <a:pt x="4363" y="5141"/>
                    <a:pt x="4319" y="5133"/>
                    <a:pt x="4286" y="5114"/>
                  </a:cubicBezTo>
                  <a:cubicBezTo>
                    <a:pt x="3985" y="4963"/>
                    <a:pt x="3835" y="4387"/>
                    <a:pt x="3685" y="3861"/>
                  </a:cubicBezTo>
                  <a:cubicBezTo>
                    <a:pt x="3534" y="3259"/>
                    <a:pt x="3384" y="2683"/>
                    <a:pt x="2983" y="2382"/>
                  </a:cubicBezTo>
                  <a:cubicBezTo>
                    <a:pt x="2613" y="2118"/>
                    <a:pt x="2120" y="2064"/>
                    <a:pt x="1633" y="2064"/>
                  </a:cubicBezTo>
                  <a:cubicBezTo>
                    <a:pt x="1427" y="2064"/>
                    <a:pt x="1222" y="2074"/>
                    <a:pt x="1028" y="2081"/>
                  </a:cubicBezTo>
                  <a:cubicBezTo>
                    <a:pt x="844" y="2081"/>
                    <a:pt x="616" y="2092"/>
                    <a:pt x="417" y="2092"/>
                  </a:cubicBezTo>
                  <a:cubicBezTo>
                    <a:pt x="318" y="2092"/>
                    <a:pt x="226" y="2090"/>
                    <a:pt x="151" y="2081"/>
                  </a:cubicBezTo>
                  <a:cubicBezTo>
                    <a:pt x="101" y="2357"/>
                    <a:pt x="51" y="2633"/>
                    <a:pt x="0" y="2883"/>
                  </a:cubicBezTo>
                  <a:cubicBezTo>
                    <a:pt x="163" y="2921"/>
                    <a:pt x="333" y="2933"/>
                    <a:pt x="508" y="2933"/>
                  </a:cubicBezTo>
                  <a:cubicBezTo>
                    <a:pt x="683" y="2933"/>
                    <a:pt x="865" y="2921"/>
                    <a:pt x="1053" y="2908"/>
                  </a:cubicBezTo>
                  <a:cubicBezTo>
                    <a:pt x="1227" y="2900"/>
                    <a:pt x="1407" y="2892"/>
                    <a:pt x="1580" y="2892"/>
                  </a:cubicBezTo>
                  <a:cubicBezTo>
                    <a:pt x="1955" y="2892"/>
                    <a:pt x="2301" y="2929"/>
                    <a:pt x="2507" y="3084"/>
                  </a:cubicBezTo>
                  <a:cubicBezTo>
                    <a:pt x="2657" y="3184"/>
                    <a:pt x="2782" y="3685"/>
                    <a:pt x="2883" y="4061"/>
                  </a:cubicBezTo>
                  <a:cubicBezTo>
                    <a:pt x="3058" y="4763"/>
                    <a:pt x="3259" y="5540"/>
                    <a:pt x="3885" y="5866"/>
                  </a:cubicBezTo>
                  <a:cubicBezTo>
                    <a:pt x="4049" y="5944"/>
                    <a:pt x="4226" y="5976"/>
                    <a:pt x="4409" y="5976"/>
                  </a:cubicBezTo>
                  <a:cubicBezTo>
                    <a:pt x="4813" y="5976"/>
                    <a:pt x="5251" y="5820"/>
                    <a:pt x="5665" y="5665"/>
                  </a:cubicBezTo>
                  <a:cubicBezTo>
                    <a:pt x="6038" y="5508"/>
                    <a:pt x="6458" y="5351"/>
                    <a:pt x="6755" y="5351"/>
                  </a:cubicBezTo>
                  <a:cubicBezTo>
                    <a:pt x="6836" y="5351"/>
                    <a:pt x="6909" y="5362"/>
                    <a:pt x="6968" y="5389"/>
                  </a:cubicBezTo>
                  <a:cubicBezTo>
                    <a:pt x="7193" y="5465"/>
                    <a:pt x="7444" y="5916"/>
                    <a:pt x="7645" y="6292"/>
                  </a:cubicBezTo>
                  <a:cubicBezTo>
                    <a:pt x="7970" y="6893"/>
                    <a:pt x="8371" y="7570"/>
                    <a:pt x="9023" y="7745"/>
                  </a:cubicBezTo>
                  <a:cubicBezTo>
                    <a:pt x="9097" y="7762"/>
                    <a:pt x="9172" y="7770"/>
                    <a:pt x="9247" y="7770"/>
                  </a:cubicBezTo>
                  <a:cubicBezTo>
                    <a:pt x="9730" y="7770"/>
                    <a:pt x="10228" y="7448"/>
                    <a:pt x="10727" y="7144"/>
                  </a:cubicBezTo>
                  <a:cubicBezTo>
                    <a:pt x="11099" y="6889"/>
                    <a:pt x="11534" y="6612"/>
                    <a:pt x="11835" y="6612"/>
                  </a:cubicBezTo>
                  <a:cubicBezTo>
                    <a:pt x="11860" y="6612"/>
                    <a:pt x="11883" y="6614"/>
                    <a:pt x="11905" y="6618"/>
                  </a:cubicBezTo>
                  <a:cubicBezTo>
                    <a:pt x="12131" y="6643"/>
                    <a:pt x="12482" y="7069"/>
                    <a:pt x="12757" y="7395"/>
                  </a:cubicBezTo>
                  <a:cubicBezTo>
                    <a:pt x="13209" y="7946"/>
                    <a:pt x="13660" y="8522"/>
                    <a:pt x="14311" y="8572"/>
                  </a:cubicBezTo>
                  <a:cubicBezTo>
                    <a:pt x="14341" y="8575"/>
                    <a:pt x="14370" y="8576"/>
                    <a:pt x="14400" y="8576"/>
                  </a:cubicBezTo>
                  <a:cubicBezTo>
                    <a:pt x="14942" y="8576"/>
                    <a:pt x="15440" y="8150"/>
                    <a:pt x="15915" y="7745"/>
                  </a:cubicBezTo>
                  <a:cubicBezTo>
                    <a:pt x="16291" y="7420"/>
                    <a:pt x="16717" y="7044"/>
                    <a:pt x="16993" y="7044"/>
                  </a:cubicBezTo>
                  <a:lnTo>
                    <a:pt x="17018" y="7044"/>
                  </a:lnTo>
                  <a:cubicBezTo>
                    <a:pt x="17244" y="7044"/>
                    <a:pt x="17645" y="7420"/>
                    <a:pt x="17945" y="7720"/>
                  </a:cubicBezTo>
                  <a:cubicBezTo>
                    <a:pt x="18447" y="8197"/>
                    <a:pt x="18973" y="8698"/>
                    <a:pt x="19600" y="8698"/>
                  </a:cubicBezTo>
                  <a:lnTo>
                    <a:pt x="19625" y="8698"/>
                  </a:lnTo>
                  <a:cubicBezTo>
                    <a:pt x="20427" y="8673"/>
                    <a:pt x="21103" y="8146"/>
                    <a:pt x="21755" y="7645"/>
                  </a:cubicBezTo>
                  <a:cubicBezTo>
                    <a:pt x="22281" y="7244"/>
                    <a:pt x="22808" y="6868"/>
                    <a:pt x="23259" y="6843"/>
                  </a:cubicBezTo>
                  <a:cubicBezTo>
                    <a:pt x="23291" y="6840"/>
                    <a:pt x="23324" y="6838"/>
                    <a:pt x="23358" y="6838"/>
                  </a:cubicBezTo>
                  <a:cubicBezTo>
                    <a:pt x="23841" y="6838"/>
                    <a:pt x="24426" y="7165"/>
                    <a:pt x="24988" y="7470"/>
                  </a:cubicBezTo>
                  <a:cubicBezTo>
                    <a:pt x="25609" y="7815"/>
                    <a:pt x="26272" y="8181"/>
                    <a:pt x="26919" y="8181"/>
                  </a:cubicBezTo>
                  <a:cubicBezTo>
                    <a:pt x="26977" y="8181"/>
                    <a:pt x="27035" y="8178"/>
                    <a:pt x="27093" y="8171"/>
                  </a:cubicBezTo>
                  <a:cubicBezTo>
                    <a:pt x="27895" y="8096"/>
                    <a:pt x="28547" y="7520"/>
                    <a:pt x="29148" y="6968"/>
                  </a:cubicBezTo>
                  <a:cubicBezTo>
                    <a:pt x="29650" y="6517"/>
                    <a:pt x="30126" y="6116"/>
                    <a:pt x="30577" y="6041"/>
                  </a:cubicBezTo>
                  <a:cubicBezTo>
                    <a:pt x="30637" y="6033"/>
                    <a:pt x="30698" y="6029"/>
                    <a:pt x="30760" y="6029"/>
                  </a:cubicBezTo>
                  <a:cubicBezTo>
                    <a:pt x="31246" y="6029"/>
                    <a:pt x="31801" y="6273"/>
                    <a:pt x="32357" y="6517"/>
                  </a:cubicBezTo>
                  <a:cubicBezTo>
                    <a:pt x="32958" y="6787"/>
                    <a:pt x="33576" y="7056"/>
                    <a:pt x="34169" y="7056"/>
                  </a:cubicBezTo>
                  <a:cubicBezTo>
                    <a:pt x="34293" y="7056"/>
                    <a:pt x="34416" y="7045"/>
                    <a:pt x="34537" y="7019"/>
                  </a:cubicBezTo>
                  <a:cubicBezTo>
                    <a:pt x="35339" y="6843"/>
                    <a:pt x="35941" y="6192"/>
                    <a:pt x="36492" y="5565"/>
                  </a:cubicBezTo>
                  <a:cubicBezTo>
                    <a:pt x="36918" y="5064"/>
                    <a:pt x="37344" y="4613"/>
                    <a:pt x="37745" y="4487"/>
                  </a:cubicBezTo>
                  <a:cubicBezTo>
                    <a:pt x="37885" y="4447"/>
                    <a:pt x="38036" y="4430"/>
                    <a:pt x="38194" y="4430"/>
                  </a:cubicBezTo>
                  <a:cubicBezTo>
                    <a:pt x="38632" y="4430"/>
                    <a:pt x="39128" y="4559"/>
                    <a:pt x="39625" y="4688"/>
                  </a:cubicBezTo>
                  <a:cubicBezTo>
                    <a:pt x="40126" y="4821"/>
                    <a:pt x="40650" y="4966"/>
                    <a:pt x="41136" y="4966"/>
                  </a:cubicBezTo>
                  <a:cubicBezTo>
                    <a:pt x="41379" y="4966"/>
                    <a:pt x="41613" y="4930"/>
                    <a:pt x="41830" y="4838"/>
                  </a:cubicBezTo>
                  <a:cubicBezTo>
                    <a:pt x="42682" y="4487"/>
                    <a:pt x="43134" y="3635"/>
                    <a:pt x="43535" y="2883"/>
                  </a:cubicBezTo>
                  <a:cubicBezTo>
                    <a:pt x="43835" y="2357"/>
                    <a:pt x="44086" y="1856"/>
                    <a:pt x="44412" y="1630"/>
                  </a:cubicBezTo>
                  <a:cubicBezTo>
                    <a:pt x="44888" y="1329"/>
                    <a:pt x="45565" y="1229"/>
                    <a:pt x="46241" y="1154"/>
                  </a:cubicBezTo>
                  <a:cubicBezTo>
                    <a:pt x="46768" y="1054"/>
                    <a:pt x="47294" y="978"/>
                    <a:pt x="47695" y="803"/>
                  </a:cubicBezTo>
                  <a:cubicBezTo>
                    <a:pt x="47620" y="527"/>
                    <a:pt x="47545" y="277"/>
                    <a:pt x="4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99;p37">
            <a:extLst>
              <a:ext uri="{FF2B5EF4-FFF2-40B4-BE49-F238E27FC236}">
                <a16:creationId xmlns:a16="http://schemas.microsoft.com/office/drawing/2014/main" id="{0793AF20-789D-1A57-5F50-5BDDAF5FB2A1}"/>
              </a:ext>
            </a:extLst>
          </p:cNvPr>
          <p:cNvSpPr txBox="1">
            <a:spLocks/>
          </p:cNvSpPr>
          <p:nvPr/>
        </p:nvSpPr>
        <p:spPr>
          <a:xfrm>
            <a:off x="2078399" y="287104"/>
            <a:ext cx="3133723" cy="33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1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-US" sz="2500" dirty="0"/>
              <a:t>Chatbot Part 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BB8DED-8C51-C71B-4E58-085AD11CB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2601"/>
          <a:stretch/>
        </p:blipFill>
        <p:spPr>
          <a:xfrm>
            <a:off x="1014757" y="1179496"/>
            <a:ext cx="3972476" cy="27845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53F870-C792-0C97-01C3-8F9014F34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205" y="1179496"/>
            <a:ext cx="2075901" cy="277224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D9CCCB0-EB43-E064-CBCC-FF0149442AC8}"/>
              </a:ext>
            </a:extLst>
          </p:cNvPr>
          <p:cNvGrpSpPr/>
          <p:nvPr/>
        </p:nvGrpSpPr>
        <p:grpSpPr>
          <a:xfrm>
            <a:off x="4876620" y="3441640"/>
            <a:ext cx="1294560" cy="228960"/>
            <a:chOff x="4876620" y="3441640"/>
            <a:chExt cx="129456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295DC0-D39F-97BF-2B37-48049AF25095}"/>
                    </a:ext>
                  </a:extLst>
                </p14:cNvPr>
                <p14:cNvContentPartPr/>
                <p14:nvPr/>
              </p14:nvContentPartPr>
              <p14:xfrm>
                <a:off x="4876620" y="3542440"/>
                <a:ext cx="1205640" cy="128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295DC0-D39F-97BF-2B37-48049AF2509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67620" y="3533440"/>
                  <a:ext cx="1223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9D5F6D-98C4-044B-50A2-391FF0B3FDF7}"/>
                    </a:ext>
                  </a:extLst>
                </p14:cNvPr>
                <p14:cNvContentPartPr/>
                <p14:nvPr/>
              </p14:nvContentPartPr>
              <p14:xfrm>
                <a:off x="6019620" y="3441640"/>
                <a:ext cx="151560" cy="195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9D5F6D-98C4-044B-50A2-391FF0B3FD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10620" y="3432640"/>
                  <a:ext cx="16920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D588B2-8E96-16A1-AF17-21C9D381DE26}"/>
              </a:ext>
            </a:extLst>
          </p:cNvPr>
          <p:cNvGrpSpPr/>
          <p:nvPr/>
        </p:nvGrpSpPr>
        <p:grpSpPr>
          <a:xfrm>
            <a:off x="4932060" y="963400"/>
            <a:ext cx="3183120" cy="684000"/>
            <a:chOff x="4932060" y="963400"/>
            <a:chExt cx="3183120" cy="68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04F4EF5-DA5D-B0DB-58BF-028BAD6578C6}"/>
                    </a:ext>
                  </a:extLst>
                </p14:cNvPr>
                <p14:cNvContentPartPr/>
                <p14:nvPr/>
              </p14:nvContentPartPr>
              <p14:xfrm>
                <a:off x="5049780" y="963400"/>
                <a:ext cx="3065400" cy="469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04F4EF5-DA5D-B0DB-58BF-028BAD6578C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41140" y="954400"/>
                  <a:ext cx="308304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D891A6D-9D51-4A65-2F1E-715FE093EDF7}"/>
                    </a:ext>
                  </a:extLst>
                </p14:cNvPr>
                <p14:cNvContentPartPr/>
                <p14:nvPr/>
              </p14:nvContentPartPr>
              <p14:xfrm>
                <a:off x="4932060" y="1282720"/>
                <a:ext cx="419400" cy="364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D891A6D-9D51-4A65-2F1E-715FE093EDF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23060" y="1273720"/>
                  <a:ext cx="437040" cy="38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8" name="Google Shape;2080;p60">
            <a:extLst>
              <a:ext uri="{FF2B5EF4-FFF2-40B4-BE49-F238E27FC236}">
                <a16:creationId xmlns:a16="http://schemas.microsoft.com/office/drawing/2014/main" id="{8CB1A721-0BBA-7615-4BD5-3D97C9AB58E5}"/>
              </a:ext>
            </a:extLst>
          </p:cNvPr>
          <p:cNvSpPr txBox="1">
            <a:spLocks/>
          </p:cNvSpPr>
          <p:nvPr/>
        </p:nvSpPr>
        <p:spPr>
          <a:xfrm>
            <a:off x="3186004" y="4000499"/>
            <a:ext cx="2571910" cy="41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000" dirty="0"/>
              <a:t>Click the button to open the Chat window</a:t>
            </a:r>
          </a:p>
        </p:txBody>
      </p:sp>
      <p:sp>
        <p:nvSpPr>
          <p:cNvPr id="39" name="Google Shape;2080;p60">
            <a:extLst>
              <a:ext uri="{FF2B5EF4-FFF2-40B4-BE49-F238E27FC236}">
                <a16:creationId xmlns:a16="http://schemas.microsoft.com/office/drawing/2014/main" id="{76FDC4C0-9242-0CF6-7507-29CB66EFA947}"/>
              </a:ext>
            </a:extLst>
          </p:cNvPr>
          <p:cNvSpPr txBox="1">
            <a:spLocks/>
          </p:cNvSpPr>
          <p:nvPr/>
        </p:nvSpPr>
        <p:spPr>
          <a:xfrm>
            <a:off x="6424504" y="710300"/>
            <a:ext cx="2571910" cy="41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000" dirty="0"/>
              <a:t>Close the window</a:t>
            </a:r>
          </a:p>
        </p:txBody>
      </p:sp>
    </p:spTree>
    <p:extLst>
      <p:ext uri="{BB962C8B-B14F-4D97-AF65-F5344CB8AC3E}">
        <p14:creationId xmlns:p14="http://schemas.microsoft.com/office/powerpoint/2010/main" val="2822485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2B41E6B9-F6E8-CCD9-CB52-1FE26C27A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52">
            <a:extLst>
              <a:ext uri="{FF2B5EF4-FFF2-40B4-BE49-F238E27FC236}">
                <a16:creationId xmlns:a16="http://schemas.microsoft.com/office/drawing/2014/main" id="{38AD83CE-E849-28AE-E55F-48B126C707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798667" y="247687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Moderate</a:t>
            </a:r>
            <a:endParaRPr sz="2500" dirty="0"/>
          </a:p>
        </p:txBody>
      </p:sp>
      <p:grpSp>
        <p:nvGrpSpPr>
          <p:cNvPr id="1712" name="Google Shape;1712;p52">
            <a:extLst>
              <a:ext uri="{FF2B5EF4-FFF2-40B4-BE49-F238E27FC236}">
                <a16:creationId xmlns:a16="http://schemas.microsoft.com/office/drawing/2014/main" id="{961441EA-8D20-854D-F558-E15F4C21DE84}"/>
              </a:ext>
            </a:extLst>
          </p:cNvPr>
          <p:cNvGrpSpPr/>
          <p:nvPr/>
        </p:nvGrpSpPr>
        <p:grpSpPr>
          <a:xfrm rot="633311">
            <a:off x="8127707" y="111799"/>
            <a:ext cx="716280" cy="794279"/>
            <a:chOff x="9341035" y="120303"/>
            <a:chExt cx="1721019" cy="1699630"/>
          </a:xfrm>
        </p:grpSpPr>
        <p:sp>
          <p:nvSpPr>
            <p:cNvPr id="1713" name="Google Shape;1713;p52">
              <a:extLst>
                <a:ext uri="{FF2B5EF4-FFF2-40B4-BE49-F238E27FC236}">
                  <a16:creationId xmlns:a16="http://schemas.microsoft.com/office/drawing/2014/main" id="{EA01C244-7073-24C8-BE73-5C00705BF576}"/>
                </a:ext>
              </a:extLst>
            </p:cNvPr>
            <p:cNvSpPr/>
            <p:nvPr/>
          </p:nvSpPr>
          <p:spPr>
            <a:xfrm rot="1100226">
              <a:off x="9696227" y="380362"/>
              <a:ext cx="1243721" cy="976977"/>
            </a:xfrm>
            <a:custGeom>
              <a:avLst/>
              <a:gdLst/>
              <a:ahLst/>
              <a:cxnLst/>
              <a:rect l="l" t="t" r="r" b="b"/>
              <a:pathLst>
                <a:path w="49750" h="39080" extrusionOk="0">
                  <a:moveTo>
                    <a:pt x="25442" y="0"/>
                  </a:moveTo>
                  <a:cubicBezTo>
                    <a:pt x="24313" y="0"/>
                    <a:pt x="23159" y="104"/>
                    <a:pt x="21980" y="314"/>
                  </a:cubicBezTo>
                  <a:cubicBezTo>
                    <a:pt x="251" y="4549"/>
                    <a:pt x="0" y="30915"/>
                    <a:pt x="0" y="30915"/>
                  </a:cubicBezTo>
                  <a:cubicBezTo>
                    <a:pt x="0" y="30915"/>
                    <a:pt x="4300" y="39080"/>
                    <a:pt x="18640" y="39080"/>
                  </a:cubicBezTo>
                  <a:cubicBezTo>
                    <a:pt x="26058" y="39080"/>
                    <a:pt x="36163" y="36895"/>
                    <a:pt x="49750" y="30264"/>
                  </a:cubicBezTo>
                  <a:cubicBezTo>
                    <a:pt x="46384" y="11534"/>
                    <a:pt x="37370" y="0"/>
                    <a:pt x="25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2">
              <a:extLst>
                <a:ext uri="{FF2B5EF4-FFF2-40B4-BE49-F238E27FC236}">
                  <a16:creationId xmlns:a16="http://schemas.microsoft.com/office/drawing/2014/main" id="{DDD1E6DF-1D3B-6957-B1EB-BEB45F0DD746}"/>
                </a:ext>
              </a:extLst>
            </p:cNvPr>
            <p:cNvSpPr/>
            <p:nvPr/>
          </p:nvSpPr>
          <p:spPr>
            <a:xfrm rot="1100226">
              <a:off x="9844172" y="314949"/>
              <a:ext cx="418565" cy="934203"/>
            </a:xfrm>
            <a:custGeom>
              <a:avLst/>
              <a:gdLst/>
              <a:ahLst/>
              <a:cxnLst/>
              <a:rect l="l" t="t" r="r" b="b"/>
              <a:pathLst>
                <a:path w="16743" h="37369" extrusionOk="0">
                  <a:moveTo>
                    <a:pt x="16642" y="0"/>
                  </a:moveTo>
                  <a:cubicBezTo>
                    <a:pt x="12031" y="0"/>
                    <a:pt x="9123" y="4587"/>
                    <a:pt x="7444" y="8346"/>
                  </a:cubicBezTo>
                  <a:cubicBezTo>
                    <a:pt x="4462" y="16968"/>
                    <a:pt x="1204" y="25865"/>
                    <a:pt x="1" y="35013"/>
                  </a:cubicBezTo>
                  <a:cubicBezTo>
                    <a:pt x="1580" y="35940"/>
                    <a:pt x="3534" y="36767"/>
                    <a:pt x="5966" y="37369"/>
                  </a:cubicBezTo>
                  <a:cubicBezTo>
                    <a:pt x="7996" y="25088"/>
                    <a:pt x="7093" y="9900"/>
                    <a:pt x="16467" y="952"/>
                  </a:cubicBezTo>
                  <a:cubicBezTo>
                    <a:pt x="16567" y="877"/>
                    <a:pt x="16642" y="777"/>
                    <a:pt x="16743" y="702"/>
                  </a:cubicBezTo>
                  <a:cubicBezTo>
                    <a:pt x="16717" y="451"/>
                    <a:pt x="16667" y="226"/>
                    <a:pt x="16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2">
              <a:extLst>
                <a:ext uri="{FF2B5EF4-FFF2-40B4-BE49-F238E27FC236}">
                  <a16:creationId xmlns:a16="http://schemas.microsoft.com/office/drawing/2014/main" id="{3EA7E3EC-4E4E-F947-6A65-4ED481EE9703}"/>
                </a:ext>
              </a:extLst>
            </p:cNvPr>
            <p:cNvSpPr/>
            <p:nvPr/>
          </p:nvSpPr>
          <p:spPr>
            <a:xfrm rot="1100226">
              <a:off x="9733627" y="301359"/>
              <a:ext cx="416040" cy="775707"/>
            </a:xfrm>
            <a:custGeom>
              <a:avLst/>
              <a:gdLst/>
              <a:ahLst/>
              <a:cxnLst/>
              <a:rect l="l" t="t" r="r" b="b"/>
              <a:pathLst>
                <a:path w="16642" h="31029" extrusionOk="0">
                  <a:moveTo>
                    <a:pt x="16642" y="1"/>
                  </a:moveTo>
                  <a:lnTo>
                    <a:pt x="16642" y="1"/>
                  </a:lnTo>
                  <a:cubicBezTo>
                    <a:pt x="201" y="7119"/>
                    <a:pt x="0" y="28973"/>
                    <a:pt x="0" y="28973"/>
                  </a:cubicBezTo>
                  <a:cubicBezTo>
                    <a:pt x="0" y="28973"/>
                    <a:pt x="451" y="29850"/>
                    <a:pt x="1579" y="31028"/>
                  </a:cubicBezTo>
                  <a:cubicBezTo>
                    <a:pt x="4136" y="19449"/>
                    <a:pt x="7243" y="6868"/>
                    <a:pt x="16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2">
              <a:extLst>
                <a:ext uri="{FF2B5EF4-FFF2-40B4-BE49-F238E27FC236}">
                  <a16:creationId xmlns:a16="http://schemas.microsoft.com/office/drawing/2014/main" id="{FDD13B76-22DC-4F61-C3AD-9C1A0C2091A2}"/>
                </a:ext>
              </a:extLst>
            </p:cNvPr>
            <p:cNvSpPr/>
            <p:nvPr/>
          </p:nvSpPr>
          <p:spPr>
            <a:xfrm rot="1100226">
              <a:off x="10084218" y="387401"/>
              <a:ext cx="263794" cy="937028"/>
            </a:xfrm>
            <a:custGeom>
              <a:avLst/>
              <a:gdLst/>
              <a:ahLst/>
              <a:cxnLst/>
              <a:rect l="l" t="t" r="r" b="b"/>
              <a:pathLst>
                <a:path w="10552" h="37482" extrusionOk="0">
                  <a:moveTo>
                    <a:pt x="6542" y="1"/>
                  </a:moveTo>
                  <a:cubicBezTo>
                    <a:pt x="6441" y="76"/>
                    <a:pt x="6366" y="176"/>
                    <a:pt x="6266" y="251"/>
                  </a:cubicBezTo>
                  <a:cubicBezTo>
                    <a:pt x="3484" y="9274"/>
                    <a:pt x="2657" y="18272"/>
                    <a:pt x="1830" y="27695"/>
                  </a:cubicBezTo>
                  <a:cubicBezTo>
                    <a:pt x="1830" y="30201"/>
                    <a:pt x="577" y="32708"/>
                    <a:pt x="176" y="35640"/>
                  </a:cubicBezTo>
                  <a:cubicBezTo>
                    <a:pt x="75" y="36217"/>
                    <a:pt x="25" y="36793"/>
                    <a:pt x="0" y="37344"/>
                  </a:cubicBezTo>
                  <a:cubicBezTo>
                    <a:pt x="1003" y="37433"/>
                    <a:pt x="2059" y="37482"/>
                    <a:pt x="3174" y="37482"/>
                  </a:cubicBezTo>
                  <a:cubicBezTo>
                    <a:pt x="4596" y="37482"/>
                    <a:pt x="6115" y="37402"/>
                    <a:pt x="7745" y="37219"/>
                  </a:cubicBezTo>
                  <a:cubicBezTo>
                    <a:pt x="10552" y="24813"/>
                    <a:pt x="8446" y="12407"/>
                    <a:pt x="6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2">
              <a:extLst>
                <a:ext uri="{FF2B5EF4-FFF2-40B4-BE49-F238E27FC236}">
                  <a16:creationId xmlns:a16="http://schemas.microsoft.com/office/drawing/2014/main" id="{4C719482-77DD-E6E5-1695-A9BAF3D05989}"/>
                </a:ext>
              </a:extLst>
            </p:cNvPr>
            <p:cNvSpPr/>
            <p:nvPr/>
          </p:nvSpPr>
          <p:spPr>
            <a:xfrm rot="1100226">
              <a:off x="10246160" y="414595"/>
              <a:ext cx="342117" cy="941728"/>
            </a:xfrm>
            <a:custGeom>
              <a:avLst/>
              <a:gdLst/>
              <a:ahLst/>
              <a:cxnLst/>
              <a:rect l="l" t="t" r="r" b="b"/>
              <a:pathLst>
                <a:path w="13685" h="37670" extrusionOk="0">
                  <a:moveTo>
                    <a:pt x="1780" y="0"/>
                  </a:moveTo>
                  <a:cubicBezTo>
                    <a:pt x="1203" y="50"/>
                    <a:pt x="602" y="100"/>
                    <a:pt x="0" y="226"/>
                  </a:cubicBezTo>
                  <a:cubicBezTo>
                    <a:pt x="4938" y="11704"/>
                    <a:pt x="7820" y="24837"/>
                    <a:pt x="7469" y="37669"/>
                  </a:cubicBezTo>
                  <a:cubicBezTo>
                    <a:pt x="9349" y="37243"/>
                    <a:pt x="11304" y="36692"/>
                    <a:pt x="13409" y="36040"/>
                  </a:cubicBezTo>
                  <a:cubicBezTo>
                    <a:pt x="13685" y="23308"/>
                    <a:pt x="9248" y="10376"/>
                    <a:pt x="1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2">
              <a:extLst>
                <a:ext uri="{FF2B5EF4-FFF2-40B4-BE49-F238E27FC236}">
                  <a16:creationId xmlns:a16="http://schemas.microsoft.com/office/drawing/2014/main" id="{F748DB12-EB81-F112-2C54-97412410DE5B}"/>
                </a:ext>
              </a:extLst>
            </p:cNvPr>
            <p:cNvSpPr/>
            <p:nvPr/>
          </p:nvSpPr>
          <p:spPr>
            <a:xfrm rot="1100226">
              <a:off x="10328290" y="468098"/>
              <a:ext cx="528838" cy="851130"/>
            </a:xfrm>
            <a:custGeom>
              <a:avLst/>
              <a:gdLst/>
              <a:ahLst/>
              <a:cxnLst/>
              <a:rect l="l" t="t" r="r" b="b"/>
              <a:pathLst>
                <a:path w="21154" h="34046" extrusionOk="0">
                  <a:moveTo>
                    <a:pt x="560" y="0"/>
                  </a:moveTo>
                  <a:cubicBezTo>
                    <a:pt x="375" y="0"/>
                    <a:pt x="189" y="4"/>
                    <a:pt x="1" y="10"/>
                  </a:cubicBezTo>
                  <a:cubicBezTo>
                    <a:pt x="10001" y="5047"/>
                    <a:pt x="10903" y="16100"/>
                    <a:pt x="13660" y="26777"/>
                  </a:cubicBezTo>
                  <a:cubicBezTo>
                    <a:pt x="14086" y="28030"/>
                    <a:pt x="14913" y="30110"/>
                    <a:pt x="15339" y="31363"/>
                  </a:cubicBezTo>
                  <a:cubicBezTo>
                    <a:pt x="15665" y="32266"/>
                    <a:pt x="15941" y="33168"/>
                    <a:pt x="16166" y="34045"/>
                  </a:cubicBezTo>
                  <a:cubicBezTo>
                    <a:pt x="17770" y="33419"/>
                    <a:pt x="19450" y="32717"/>
                    <a:pt x="21154" y="31940"/>
                  </a:cubicBezTo>
                  <a:cubicBezTo>
                    <a:pt x="19675" y="18807"/>
                    <a:pt x="14888" y="5574"/>
                    <a:pt x="2181" y="85"/>
                  </a:cubicBezTo>
                  <a:cubicBezTo>
                    <a:pt x="1655" y="29"/>
                    <a:pt x="1115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2">
              <a:extLst>
                <a:ext uri="{FF2B5EF4-FFF2-40B4-BE49-F238E27FC236}">
                  <a16:creationId xmlns:a16="http://schemas.microsoft.com/office/drawing/2014/main" id="{8E2865BE-888F-CC8E-B805-8D99983B76FA}"/>
                </a:ext>
              </a:extLst>
            </p:cNvPr>
            <p:cNvSpPr/>
            <p:nvPr/>
          </p:nvSpPr>
          <p:spPr>
            <a:xfrm rot="1100226">
              <a:off x="9393397" y="1003892"/>
              <a:ext cx="1562639" cy="585086"/>
            </a:xfrm>
            <a:custGeom>
              <a:avLst/>
              <a:gdLst/>
              <a:ahLst/>
              <a:cxnLst/>
              <a:rect l="l" t="t" r="r" b="b"/>
              <a:pathLst>
                <a:path w="62507" h="23404" extrusionOk="0">
                  <a:moveTo>
                    <a:pt x="55263" y="1"/>
                  </a:moveTo>
                  <a:cubicBezTo>
                    <a:pt x="55264" y="1"/>
                    <a:pt x="58296" y="3936"/>
                    <a:pt x="49775" y="7118"/>
                  </a:cubicBezTo>
                  <a:cubicBezTo>
                    <a:pt x="43371" y="9511"/>
                    <a:pt x="34009" y="10685"/>
                    <a:pt x="26496" y="10685"/>
                  </a:cubicBezTo>
                  <a:cubicBezTo>
                    <a:pt x="24012" y="10685"/>
                    <a:pt x="21730" y="10557"/>
                    <a:pt x="19825" y="10301"/>
                  </a:cubicBezTo>
                  <a:cubicBezTo>
                    <a:pt x="12155" y="9274"/>
                    <a:pt x="5865" y="7545"/>
                    <a:pt x="6566" y="3008"/>
                  </a:cubicBezTo>
                  <a:lnTo>
                    <a:pt x="6566" y="3008"/>
                  </a:lnTo>
                  <a:cubicBezTo>
                    <a:pt x="6566" y="3009"/>
                    <a:pt x="0" y="8322"/>
                    <a:pt x="4286" y="17369"/>
                  </a:cubicBezTo>
                  <a:cubicBezTo>
                    <a:pt x="7263" y="20803"/>
                    <a:pt x="15160" y="23404"/>
                    <a:pt x="26309" y="23404"/>
                  </a:cubicBezTo>
                  <a:cubicBezTo>
                    <a:pt x="29238" y="23404"/>
                    <a:pt x="32392" y="23224"/>
                    <a:pt x="35740" y="22833"/>
                  </a:cubicBezTo>
                  <a:cubicBezTo>
                    <a:pt x="51830" y="20953"/>
                    <a:pt x="59499" y="18171"/>
                    <a:pt x="61003" y="10026"/>
                  </a:cubicBezTo>
                  <a:cubicBezTo>
                    <a:pt x="62507" y="1881"/>
                    <a:pt x="55264" y="1"/>
                    <a:pt x="55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2">
              <a:extLst>
                <a:ext uri="{FF2B5EF4-FFF2-40B4-BE49-F238E27FC236}">
                  <a16:creationId xmlns:a16="http://schemas.microsoft.com/office/drawing/2014/main" id="{C0EA9C00-05E9-83E5-AAE2-91834CC0AA88}"/>
                </a:ext>
              </a:extLst>
            </p:cNvPr>
            <p:cNvSpPr/>
            <p:nvPr/>
          </p:nvSpPr>
          <p:spPr>
            <a:xfrm rot="1100226">
              <a:off x="10249215" y="173387"/>
              <a:ext cx="396016" cy="362792"/>
            </a:xfrm>
            <a:custGeom>
              <a:avLst/>
              <a:gdLst/>
              <a:ahLst/>
              <a:cxnLst/>
              <a:rect l="l" t="t" r="r" b="b"/>
              <a:pathLst>
                <a:path w="15841" h="14512" extrusionOk="0">
                  <a:moveTo>
                    <a:pt x="7921" y="1"/>
                  </a:moveTo>
                  <a:cubicBezTo>
                    <a:pt x="3535" y="1"/>
                    <a:pt x="1" y="3234"/>
                    <a:pt x="1" y="7269"/>
                  </a:cubicBezTo>
                  <a:cubicBezTo>
                    <a:pt x="1" y="11279"/>
                    <a:pt x="3535" y="14512"/>
                    <a:pt x="7921" y="14512"/>
                  </a:cubicBezTo>
                  <a:cubicBezTo>
                    <a:pt x="12307" y="14512"/>
                    <a:pt x="15840" y="11279"/>
                    <a:pt x="15840" y="7269"/>
                  </a:cubicBezTo>
                  <a:cubicBezTo>
                    <a:pt x="15840" y="3234"/>
                    <a:pt x="12307" y="1"/>
                    <a:pt x="7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2">
              <a:extLst>
                <a:ext uri="{FF2B5EF4-FFF2-40B4-BE49-F238E27FC236}">
                  <a16:creationId xmlns:a16="http://schemas.microsoft.com/office/drawing/2014/main" id="{EBEEC120-25F8-D096-B275-6DBC16304FD2}"/>
                </a:ext>
              </a:extLst>
            </p:cNvPr>
            <p:cNvSpPr/>
            <p:nvPr/>
          </p:nvSpPr>
          <p:spPr>
            <a:xfrm rot="1100226">
              <a:off x="9621459" y="975052"/>
              <a:ext cx="1216172" cy="258144"/>
            </a:xfrm>
            <a:custGeom>
              <a:avLst/>
              <a:gdLst/>
              <a:ahLst/>
              <a:cxnLst/>
              <a:rect l="l" t="t" r="r" b="b"/>
              <a:pathLst>
                <a:path w="48648" h="10326" extrusionOk="0">
                  <a:moveTo>
                    <a:pt x="48297" y="0"/>
                  </a:moveTo>
                  <a:cubicBezTo>
                    <a:pt x="48096" y="777"/>
                    <a:pt x="47645" y="1529"/>
                    <a:pt x="46993" y="2256"/>
                  </a:cubicBezTo>
                  <a:cubicBezTo>
                    <a:pt x="43359" y="6316"/>
                    <a:pt x="33234" y="8998"/>
                    <a:pt x="19951" y="9449"/>
                  </a:cubicBezTo>
                  <a:cubicBezTo>
                    <a:pt x="19381" y="9468"/>
                    <a:pt x="18827" y="9478"/>
                    <a:pt x="18288" y="9478"/>
                  </a:cubicBezTo>
                  <a:cubicBezTo>
                    <a:pt x="6428" y="9478"/>
                    <a:pt x="1661" y="4896"/>
                    <a:pt x="151" y="2882"/>
                  </a:cubicBezTo>
                  <a:cubicBezTo>
                    <a:pt x="76" y="3308"/>
                    <a:pt x="51" y="3709"/>
                    <a:pt x="1" y="4060"/>
                  </a:cubicBezTo>
                  <a:cubicBezTo>
                    <a:pt x="2056" y="6441"/>
                    <a:pt x="7118" y="10326"/>
                    <a:pt x="18246" y="10326"/>
                  </a:cubicBezTo>
                  <a:cubicBezTo>
                    <a:pt x="18798" y="10326"/>
                    <a:pt x="19374" y="10326"/>
                    <a:pt x="19976" y="10301"/>
                  </a:cubicBezTo>
                  <a:cubicBezTo>
                    <a:pt x="33685" y="9825"/>
                    <a:pt x="43760" y="7093"/>
                    <a:pt x="47620" y="2832"/>
                  </a:cubicBezTo>
                  <a:cubicBezTo>
                    <a:pt x="48046" y="2356"/>
                    <a:pt x="48372" y="1855"/>
                    <a:pt x="48647" y="1378"/>
                  </a:cubicBezTo>
                  <a:cubicBezTo>
                    <a:pt x="48522" y="902"/>
                    <a:pt x="48422" y="451"/>
                    <a:pt x="48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2">
              <a:extLst>
                <a:ext uri="{FF2B5EF4-FFF2-40B4-BE49-F238E27FC236}">
                  <a16:creationId xmlns:a16="http://schemas.microsoft.com/office/drawing/2014/main" id="{7A877BE5-88C5-B57B-08B8-1200D3E8513C}"/>
                </a:ext>
              </a:extLst>
            </p:cNvPr>
            <p:cNvSpPr/>
            <p:nvPr/>
          </p:nvSpPr>
          <p:spPr>
            <a:xfrm rot="1100226">
              <a:off x="9650012" y="937208"/>
              <a:ext cx="1192347" cy="217445"/>
            </a:xfrm>
            <a:custGeom>
              <a:avLst/>
              <a:gdLst/>
              <a:ahLst/>
              <a:cxnLst/>
              <a:rect l="l" t="t" r="r" b="b"/>
              <a:pathLst>
                <a:path w="47695" h="8698" extrusionOk="0">
                  <a:moveTo>
                    <a:pt x="47469" y="1"/>
                  </a:moveTo>
                  <a:cubicBezTo>
                    <a:pt x="47144" y="176"/>
                    <a:pt x="46642" y="252"/>
                    <a:pt x="46116" y="327"/>
                  </a:cubicBezTo>
                  <a:cubicBezTo>
                    <a:pt x="45414" y="427"/>
                    <a:pt x="44587" y="527"/>
                    <a:pt x="43961" y="928"/>
                  </a:cubicBezTo>
                  <a:cubicBezTo>
                    <a:pt x="43459" y="1254"/>
                    <a:pt x="43159" y="1856"/>
                    <a:pt x="42808" y="2482"/>
                  </a:cubicBezTo>
                  <a:cubicBezTo>
                    <a:pt x="42457" y="3134"/>
                    <a:pt x="42081" y="3836"/>
                    <a:pt x="41530" y="4061"/>
                  </a:cubicBezTo>
                  <a:cubicBezTo>
                    <a:pt x="41412" y="4113"/>
                    <a:pt x="41275" y="4134"/>
                    <a:pt x="41124" y="4134"/>
                  </a:cubicBezTo>
                  <a:cubicBezTo>
                    <a:pt x="40757" y="4134"/>
                    <a:pt x="40304" y="4010"/>
                    <a:pt x="39825" y="3886"/>
                  </a:cubicBezTo>
                  <a:cubicBezTo>
                    <a:pt x="39279" y="3745"/>
                    <a:pt x="38719" y="3591"/>
                    <a:pt x="38183" y="3591"/>
                  </a:cubicBezTo>
                  <a:cubicBezTo>
                    <a:pt x="37957" y="3591"/>
                    <a:pt x="37735" y="3618"/>
                    <a:pt x="37519" y="3685"/>
                  </a:cubicBezTo>
                  <a:cubicBezTo>
                    <a:pt x="36868" y="3886"/>
                    <a:pt x="36367" y="4437"/>
                    <a:pt x="35865" y="4988"/>
                  </a:cubicBezTo>
                  <a:cubicBezTo>
                    <a:pt x="35389" y="5540"/>
                    <a:pt x="34913" y="6091"/>
                    <a:pt x="34362" y="6192"/>
                  </a:cubicBezTo>
                  <a:cubicBezTo>
                    <a:pt x="34292" y="6207"/>
                    <a:pt x="34220" y="6214"/>
                    <a:pt x="34145" y="6214"/>
                  </a:cubicBezTo>
                  <a:cubicBezTo>
                    <a:pt x="33732" y="6214"/>
                    <a:pt x="33238" y="5999"/>
                    <a:pt x="32707" y="5765"/>
                  </a:cubicBezTo>
                  <a:cubicBezTo>
                    <a:pt x="32062" y="5486"/>
                    <a:pt x="31418" y="5188"/>
                    <a:pt x="30773" y="5188"/>
                  </a:cubicBezTo>
                  <a:cubicBezTo>
                    <a:pt x="30666" y="5188"/>
                    <a:pt x="30559" y="5196"/>
                    <a:pt x="30452" y="5214"/>
                  </a:cubicBezTo>
                  <a:cubicBezTo>
                    <a:pt x="29750" y="5314"/>
                    <a:pt x="29174" y="5841"/>
                    <a:pt x="28597" y="6342"/>
                  </a:cubicBezTo>
                  <a:cubicBezTo>
                    <a:pt x="28071" y="6818"/>
                    <a:pt x="27544" y="7294"/>
                    <a:pt x="27018" y="7344"/>
                  </a:cubicBezTo>
                  <a:cubicBezTo>
                    <a:pt x="26985" y="7348"/>
                    <a:pt x="26952" y="7350"/>
                    <a:pt x="26918" y="7350"/>
                  </a:cubicBezTo>
                  <a:cubicBezTo>
                    <a:pt x="26466" y="7350"/>
                    <a:pt x="25949" y="7046"/>
                    <a:pt x="25389" y="6743"/>
                  </a:cubicBezTo>
                  <a:cubicBezTo>
                    <a:pt x="24727" y="6365"/>
                    <a:pt x="24044" y="5987"/>
                    <a:pt x="23337" y="5987"/>
                  </a:cubicBezTo>
                  <a:cubicBezTo>
                    <a:pt x="23295" y="5987"/>
                    <a:pt x="23252" y="5988"/>
                    <a:pt x="23209" y="5991"/>
                  </a:cubicBezTo>
                  <a:cubicBezTo>
                    <a:pt x="22482" y="6041"/>
                    <a:pt x="21855" y="6517"/>
                    <a:pt x="21254" y="6994"/>
                  </a:cubicBezTo>
                  <a:cubicBezTo>
                    <a:pt x="20702" y="7420"/>
                    <a:pt x="20126" y="7846"/>
                    <a:pt x="19600" y="7846"/>
                  </a:cubicBezTo>
                  <a:cubicBezTo>
                    <a:pt x="19591" y="7846"/>
                    <a:pt x="19583" y="7847"/>
                    <a:pt x="19574" y="7847"/>
                  </a:cubicBezTo>
                  <a:cubicBezTo>
                    <a:pt x="19298" y="7847"/>
                    <a:pt x="18887" y="7459"/>
                    <a:pt x="18522" y="7119"/>
                  </a:cubicBezTo>
                  <a:cubicBezTo>
                    <a:pt x="18071" y="6668"/>
                    <a:pt x="17595" y="6217"/>
                    <a:pt x="17018" y="6217"/>
                  </a:cubicBezTo>
                  <a:cubicBezTo>
                    <a:pt x="16417" y="6217"/>
                    <a:pt x="15890" y="6668"/>
                    <a:pt x="15364" y="7119"/>
                  </a:cubicBezTo>
                  <a:cubicBezTo>
                    <a:pt x="15049" y="7386"/>
                    <a:pt x="14639" y="7747"/>
                    <a:pt x="14409" y="7747"/>
                  </a:cubicBezTo>
                  <a:cubicBezTo>
                    <a:pt x="14401" y="7747"/>
                    <a:pt x="14394" y="7746"/>
                    <a:pt x="14387" y="7745"/>
                  </a:cubicBezTo>
                  <a:cubicBezTo>
                    <a:pt x="14086" y="7720"/>
                    <a:pt x="13735" y="7269"/>
                    <a:pt x="13409" y="6868"/>
                  </a:cubicBezTo>
                  <a:cubicBezTo>
                    <a:pt x="13008" y="6392"/>
                    <a:pt x="12582" y="5866"/>
                    <a:pt x="12031" y="5791"/>
                  </a:cubicBezTo>
                  <a:cubicBezTo>
                    <a:pt x="11964" y="5779"/>
                    <a:pt x="11897" y="5774"/>
                    <a:pt x="11830" y="5774"/>
                  </a:cubicBezTo>
                  <a:cubicBezTo>
                    <a:pt x="11296" y="5774"/>
                    <a:pt x="10766" y="6108"/>
                    <a:pt x="10276" y="6442"/>
                  </a:cubicBezTo>
                  <a:cubicBezTo>
                    <a:pt x="9931" y="6673"/>
                    <a:pt x="9500" y="6924"/>
                    <a:pt x="9277" y="6924"/>
                  </a:cubicBezTo>
                  <a:cubicBezTo>
                    <a:pt x="9258" y="6924"/>
                    <a:pt x="9240" y="6922"/>
                    <a:pt x="9224" y="6918"/>
                  </a:cubicBezTo>
                  <a:cubicBezTo>
                    <a:pt x="8923" y="6843"/>
                    <a:pt x="8622" y="6342"/>
                    <a:pt x="8371" y="5891"/>
                  </a:cubicBezTo>
                  <a:cubicBezTo>
                    <a:pt x="8071" y="5339"/>
                    <a:pt x="7770" y="4788"/>
                    <a:pt x="7269" y="4587"/>
                  </a:cubicBezTo>
                  <a:cubicBezTo>
                    <a:pt x="7114" y="4536"/>
                    <a:pt x="6956" y="4514"/>
                    <a:pt x="6796" y="4514"/>
                  </a:cubicBezTo>
                  <a:cubicBezTo>
                    <a:pt x="6334" y="4514"/>
                    <a:pt x="5854" y="4696"/>
                    <a:pt x="5389" y="4863"/>
                  </a:cubicBezTo>
                  <a:cubicBezTo>
                    <a:pt x="5043" y="4985"/>
                    <a:pt x="4647" y="5141"/>
                    <a:pt x="4416" y="5141"/>
                  </a:cubicBezTo>
                  <a:cubicBezTo>
                    <a:pt x="4363" y="5141"/>
                    <a:pt x="4319" y="5133"/>
                    <a:pt x="4286" y="5114"/>
                  </a:cubicBezTo>
                  <a:cubicBezTo>
                    <a:pt x="3985" y="4963"/>
                    <a:pt x="3835" y="4387"/>
                    <a:pt x="3685" y="3861"/>
                  </a:cubicBezTo>
                  <a:cubicBezTo>
                    <a:pt x="3534" y="3259"/>
                    <a:pt x="3384" y="2683"/>
                    <a:pt x="2983" y="2382"/>
                  </a:cubicBezTo>
                  <a:cubicBezTo>
                    <a:pt x="2613" y="2118"/>
                    <a:pt x="2120" y="2064"/>
                    <a:pt x="1633" y="2064"/>
                  </a:cubicBezTo>
                  <a:cubicBezTo>
                    <a:pt x="1427" y="2064"/>
                    <a:pt x="1222" y="2074"/>
                    <a:pt x="1028" y="2081"/>
                  </a:cubicBezTo>
                  <a:cubicBezTo>
                    <a:pt x="844" y="2081"/>
                    <a:pt x="616" y="2092"/>
                    <a:pt x="417" y="2092"/>
                  </a:cubicBezTo>
                  <a:cubicBezTo>
                    <a:pt x="318" y="2092"/>
                    <a:pt x="226" y="2090"/>
                    <a:pt x="151" y="2081"/>
                  </a:cubicBezTo>
                  <a:cubicBezTo>
                    <a:pt x="101" y="2357"/>
                    <a:pt x="51" y="2633"/>
                    <a:pt x="0" y="2883"/>
                  </a:cubicBezTo>
                  <a:cubicBezTo>
                    <a:pt x="163" y="2921"/>
                    <a:pt x="333" y="2933"/>
                    <a:pt x="508" y="2933"/>
                  </a:cubicBezTo>
                  <a:cubicBezTo>
                    <a:pt x="683" y="2933"/>
                    <a:pt x="865" y="2921"/>
                    <a:pt x="1053" y="2908"/>
                  </a:cubicBezTo>
                  <a:cubicBezTo>
                    <a:pt x="1227" y="2900"/>
                    <a:pt x="1407" y="2892"/>
                    <a:pt x="1580" y="2892"/>
                  </a:cubicBezTo>
                  <a:cubicBezTo>
                    <a:pt x="1955" y="2892"/>
                    <a:pt x="2301" y="2929"/>
                    <a:pt x="2507" y="3084"/>
                  </a:cubicBezTo>
                  <a:cubicBezTo>
                    <a:pt x="2657" y="3184"/>
                    <a:pt x="2782" y="3685"/>
                    <a:pt x="2883" y="4061"/>
                  </a:cubicBezTo>
                  <a:cubicBezTo>
                    <a:pt x="3058" y="4763"/>
                    <a:pt x="3259" y="5540"/>
                    <a:pt x="3885" y="5866"/>
                  </a:cubicBezTo>
                  <a:cubicBezTo>
                    <a:pt x="4049" y="5944"/>
                    <a:pt x="4226" y="5976"/>
                    <a:pt x="4409" y="5976"/>
                  </a:cubicBezTo>
                  <a:cubicBezTo>
                    <a:pt x="4813" y="5976"/>
                    <a:pt x="5251" y="5820"/>
                    <a:pt x="5665" y="5665"/>
                  </a:cubicBezTo>
                  <a:cubicBezTo>
                    <a:pt x="6038" y="5508"/>
                    <a:pt x="6458" y="5351"/>
                    <a:pt x="6755" y="5351"/>
                  </a:cubicBezTo>
                  <a:cubicBezTo>
                    <a:pt x="6836" y="5351"/>
                    <a:pt x="6909" y="5362"/>
                    <a:pt x="6968" y="5389"/>
                  </a:cubicBezTo>
                  <a:cubicBezTo>
                    <a:pt x="7193" y="5465"/>
                    <a:pt x="7444" y="5916"/>
                    <a:pt x="7645" y="6292"/>
                  </a:cubicBezTo>
                  <a:cubicBezTo>
                    <a:pt x="7970" y="6893"/>
                    <a:pt x="8371" y="7570"/>
                    <a:pt x="9023" y="7745"/>
                  </a:cubicBezTo>
                  <a:cubicBezTo>
                    <a:pt x="9097" y="7762"/>
                    <a:pt x="9172" y="7770"/>
                    <a:pt x="9247" y="7770"/>
                  </a:cubicBezTo>
                  <a:cubicBezTo>
                    <a:pt x="9730" y="7770"/>
                    <a:pt x="10228" y="7448"/>
                    <a:pt x="10727" y="7144"/>
                  </a:cubicBezTo>
                  <a:cubicBezTo>
                    <a:pt x="11099" y="6889"/>
                    <a:pt x="11534" y="6612"/>
                    <a:pt x="11835" y="6612"/>
                  </a:cubicBezTo>
                  <a:cubicBezTo>
                    <a:pt x="11860" y="6612"/>
                    <a:pt x="11883" y="6614"/>
                    <a:pt x="11905" y="6618"/>
                  </a:cubicBezTo>
                  <a:cubicBezTo>
                    <a:pt x="12131" y="6643"/>
                    <a:pt x="12482" y="7069"/>
                    <a:pt x="12757" y="7395"/>
                  </a:cubicBezTo>
                  <a:cubicBezTo>
                    <a:pt x="13209" y="7946"/>
                    <a:pt x="13660" y="8522"/>
                    <a:pt x="14311" y="8572"/>
                  </a:cubicBezTo>
                  <a:cubicBezTo>
                    <a:pt x="14341" y="8575"/>
                    <a:pt x="14370" y="8576"/>
                    <a:pt x="14400" y="8576"/>
                  </a:cubicBezTo>
                  <a:cubicBezTo>
                    <a:pt x="14942" y="8576"/>
                    <a:pt x="15440" y="8150"/>
                    <a:pt x="15915" y="7745"/>
                  </a:cubicBezTo>
                  <a:cubicBezTo>
                    <a:pt x="16291" y="7420"/>
                    <a:pt x="16717" y="7044"/>
                    <a:pt x="16993" y="7044"/>
                  </a:cubicBezTo>
                  <a:lnTo>
                    <a:pt x="17018" y="7044"/>
                  </a:lnTo>
                  <a:cubicBezTo>
                    <a:pt x="17244" y="7044"/>
                    <a:pt x="17645" y="7420"/>
                    <a:pt x="17945" y="7720"/>
                  </a:cubicBezTo>
                  <a:cubicBezTo>
                    <a:pt x="18447" y="8197"/>
                    <a:pt x="18973" y="8698"/>
                    <a:pt x="19600" y="8698"/>
                  </a:cubicBezTo>
                  <a:lnTo>
                    <a:pt x="19625" y="8698"/>
                  </a:lnTo>
                  <a:cubicBezTo>
                    <a:pt x="20427" y="8673"/>
                    <a:pt x="21103" y="8146"/>
                    <a:pt x="21755" y="7645"/>
                  </a:cubicBezTo>
                  <a:cubicBezTo>
                    <a:pt x="22281" y="7244"/>
                    <a:pt x="22808" y="6868"/>
                    <a:pt x="23259" y="6843"/>
                  </a:cubicBezTo>
                  <a:cubicBezTo>
                    <a:pt x="23291" y="6840"/>
                    <a:pt x="23324" y="6838"/>
                    <a:pt x="23358" y="6838"/>
                  </a:cubicBezTo>
                  <a:cubicBezTo>
                    <a:pt x="23841" y="6838"/>
                    <a:pt x="24426" y="7165"/>
                    <a:pt x="24988" y="7470"/>
                  </a:cubicBezTo>
                  <a:cubicBezTo>
                    <a:pt x="25609" y="7815"/>
                    <a:pt x="26272" y="8181"/>
                    <a:pt x="26919" y="8181"/>
                  </a:cubicBezTo>
                  <a:cubicBezTo>
                    <a:pt x="26977" y="8181"/>
                    <a:pt x="27035" y="8178"/>
                    <a:pt x="27093" y="8171"/>
                  </a:cubicBezTo>
                  <a:cubicBezTo>
                    <a:pt x="27895" y="8096"/>
                    <a:pt x="28547" y="7520"/>
                    <a:pt x="29148" y="6968"/>
                  </a:cubicBezTo>
                  <a:cubicBezTo>
                    <a:pt x="29650" y="6517"/>
                    <a:pt x="30126" y="6116"/>
                    <a:pt x="30577" y="6041"/>
                  </a:cubicBezTo>
                  <a:cubicBezTo>
                    <a:pt x="30637" y="6033"/>
                    <a:pt x="30698" y="6029"/>
                    <a:pt x="30760" y="6029"/>
                  </a:cubicBezTo>
                  <a:cubicBezTo>
                    <a:pt x="31246" y="6029"/>
                    <a:pt x="31801" y="6273"/>
                    <a:pt x="32357" y="6517"/>
                  </a:cubicBezTo>
                  <a:cubicBezTo>
                    <a:pt x="32958" y="6787"/>
                    <a:pt x="33576" y="7056"/>
                    <a:pt x="34169" y="7056"/>
                  </a:cubicBezTo>
                  <a:cubicBezTo>
                    <a:pt x="34293" y="7056"/>
                    <a:pt x="34416" y="7045"/>
                    <a:pt x="34537" y="7019"/>
                  </a:cubicBezTo>
                  <a:cubicBezTo>
                    <a:pt x="35339" y="6843"/>
                    <a:pt x="35941" y="6192"/>
                    <a:pt x="36492" y="5565"/>
                  </a:cubicBezTo>
                  <a:cubicBezTo>
                    <a:pt x="36918" y="5064"/>
                    <a:pt x="37344" y="4613"/>
                    <a:pt x="37745" y="4487"/>
                  </a:cubicBezTo>
                  <a:cubicBezTo>
                    <a:pt x="37885" y="4447"/>
                    <a:pt x="38036" y="4430"/>
                    <a:pt x="38194" y="4430"/>
                  </a:cubicBezTo>
                  <a:cubicBezTo>
                    <a:pt x="38632" y="4430"/>
                    <a:pt x="39128" y="4559"/>
                    <a:pt x="39625" y="4688"/>
                  </a:cubicBezTo>
                  <a:cubicBezTo>
                    <a:pt x="40126" y="4821"/>
                    <a:pt x="40650" y="4966"/>
                    <a:pt x="41136" y="4966"/>
                  </a:cubicBezTo>
                  <a:cubicBezTo>
                    <a:pt x="41379" y="4966"/>
                    <a:pt x="41613" y="4930"/>
                    <a:pt x="41830" y="4838"/>
                  </a:cubicBezTo>
                  <a:cubicBezTo>
                    <a:pt x="42682" y="4487"/>
                    <a:pt x="43134" y="3635"/>
                    <a:pt x="43535" y="2883"/>
                  </a:cubicBezTo>
                  <a:cubicBezTo>
                    <a:pt x="43835" y="2357"/>
                    <a:pt x="44086" y="1856"/>
                    <a:pt x="44412" y="1630"/>
                  </a:cubicBezTo>
                  <a:cubicBezTo>
                    <a:pt x="44888" y="1329"/>
                    <a:pt x="45565" y="1229"/>
                    <a:pt x="46241" y="1154"/>
                  </a:cubicBezTo>
                  <a:cubicBezTo>
                    <a:pt x="46768" y="1054"/>
                    <a:pt x="47294" y="978"/>
                    <a:pt x="47695" y="803"/>
                  </a:cubicBezTo>
                  <a:cubicBezTo>
                    <a:pt x="47620" y="527"/>
                    <a:pt x="47545" y="277"/>
                    <a:pt x="4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99;p37">
            <a:extLst>
              <a:ext uri="{FF2B5EF4-FFF2-40B4-BE49-F238E27FC236}">
                <a16:creationId xmlns:a16="http://schemas.microsoft.com/office/drawing/2014/main" id="{EC94EBA3-450A-C53E-3701-F2860A30F043}"/>
              </a:ext>
            </a:extLst>
          </p:cNvPr>
          <p:cNvSpPr txBox="1">
            <a:spLocks/>
          </p:cNvSpPr>
          <p:nvPr/>
        </p:nvSpPr>
        <p:spPr>
          <a:xfrm>
            <a:off x="2031090" y="284224"/>
            <a:ext cx="3133723" cy="33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1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-US" sz="2500" dirty="0"/>
              <a:t>Chatbot Part 2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28CB5F7-A6A6-B2F5-613F-2EFA1B091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159" y="1185626"/>
            <a:ext cx="1939536" cy="25901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536CA1F-07E6-35AC-6C25-D27C65ED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410" y="1185626"/>
            <a:ext cx="1925766" cy="25717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E84C71-A863-99BB-98D1-728952CEE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077" y="1190152"/>
            <a:ext cx="1925766" cy="2571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74A6CF-4345-CEBD-EE1A-C7672C6E7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21" y="1185626"/>
            <a:ext cx="1925765" cy="257175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2BF8FEE-EAF9-C9A8-58A6-6C0317BB34F2}"/>
              </a:ext>
            </a:extLst>
          </p:cNvPr>
          <p:cNvGrpSpPr/>
          <p:nvPr/>
        </p:nvGrpSpPr>
        <p:grpSpPr>
          <a:xfrm>
            <a:off x="2237506" y="967087"/>
            <a:ext cx="3353760" cy="1368360"/>
            <a:chOff x="2237506" y="967087"/>
            <a:chExt cx="3353760" cy="136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82E4DF3-37C4-CF85-8475-888919318E7B}"/>
                    </a:ext>
                  </a:extLst>
                </p14:cNvPr>
                <p14:cNvContentPartPr/>
                <p14:nvPr/>
              </p14:nvContentPartPr>
              <p14:xfrm>
                <a:off x="2237506" y="1698967"/>
                <a:ext cx="493560" cy="387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82E4DF3-37C4-CF85-8475-888919318E7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28866" y="1690327"/>
                  <a:ext cx="5112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6EA7198-922A-2F6A-CA66-55DF549DBE9F}"/>
                    </a:ext>
                  </a:extLst>
                </p14:cNvPr>
                <p14:cNvContentPartPr/>
                <p14:nvPr/>
              </p14:nvContentPartPr>
              <p14:xfrm>
                <a:off x="2656906" y="1655767"/>
                <a:ext cx="118080" cy="129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6EA7198-922A-2F6A-CA66-55DF549DBE9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47906" y="1647127"/>
                  <a:ext cx="135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25BFEE4-FD01-FE2B-8BCC-2F72AA8356EC}"/>
                    </a:ext>
                  </a:extLst>
                </p14:cNvPr>
                <p14:cNvContentPartPr/>
                <p14:nvPr/>
              </p14:nvContentPartPr>
              <p14:xfrm>
                <a:off x="2291146" y="967087"/>
                <a:ext cx="3185280" cy="1368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25BFEE4-FD01-FE2B-8BCC-2F72AA8356E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82506" y="958087"/>
                  <a:ext cx="3202920" cy="13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8F6598-FDD1-CBF8-CED4-D07BC77E2832}"/>
                    </a:ext>
                  </a:extLst>
                </p14:cNvPr>
                <p14:cNvContentPartPr/>
                <p14:nvPr/>
              </p14:nvContentPartPr>
              <p14:xfrm>
                <a:off x="5432506" y="1136647"/>
                <a:ext cx="158760" cy="119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8F6598-FDD1-CBF8-CED4-D07BC77E283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23866" y="1127647"/>
                  <a:ext cx="17640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6BF0CE-683C-B2F4-F469-900257F86AAE}"/>
              </a:ext>
            </a:extLst>
          </p:cNvPr>
          <p:cNvGrpSpPr/>
          <p:nvPr/>
        </p:nvGrpSpPr>
        <p:grpSpPr>
          <a:xfrm>
            <a:off x="2226706" y="3614527"/>
            <a:ext cx="4909320" cy="312480"/>
            <a:chOff x="2226706" y="3614527"/>
            <a:chExt cx="490932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02BE527-08F7-EEBA-5DE8-2F0BA46CA6B3}"/>
                    </a:ext>
                  </a:extLst>
                </p14:cNvPr>
                <p14:cNvContentPartPr/>
                <p14:nvPr/>
              </p14:nvContentPartPr>
              <p14:xfrm>
                <a:off x="2226706" y="3614527"/>
                <a:ext cx="4793400" cy="312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02BE527-08F7-EEBA-5DE8-2F0BA46CA6B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17706" y="3605887"/>
                  <a:ext cx="48110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D78E009-7186-9726-B189-7F14B240E4F8}"/>
                    </a:ext>
                  </a:extLst>
                </p14:cNvPr>
                <p14:cNvContentPartPr/>
                <p14:nvPr/>
              </p14:nvContentPartPr>
              <p14:xfrm>
                <a:off x="6959986" y="3710647"/>
                <a:ext cx="176040" cy="204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D78E009-7186-9726-B189-7F14B240E4F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51346" y="3701647"/>
                  <a:ext cx="193680" cy="222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Google Shape;2080;p60">
            <a:extLst>
              <a:ext uri="{FF2B5EF4-FFF2-40B4-BE49-F238E27FC236}">
                <a16:creationId xmlns:a16="http://schemas.microsoft.com/office/drawing/2014/main" id="{73D7688F-F182-DBEF-55F8-727E5E3D60D1}"/>
              </a:ext>
            </a:extLst>
          </p:cNvPr>
          <p:cNvSpPr txBox="1">
            <a:spLocks/>
          </p:cNvSpPr>
          <p:nvPr/>
        </p:nvSpPr>
        <p:spPr>
          <a:xfrm>
            <a:off x="475219" y="1958410"/>
            <a:ext cx="1050401" cy="863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>
              <a:buFont typeface="Roboto"/>
              <a:buNone/>
            </a:pPr>
            <a:r>
              <a:rPr lang="en-US" sz="1000" dirty="0"/>
              <a:t>Choose the Predefined option to continue with that conversation</a:t>
            </a:r>
          </a:p>
        </p:txBody>
      </p:sp>
      <p:sp>
        <p:nvSpPr>
          <p:cNvPr id="17" name="Google Shape;2080;p60">
            <a:extLst>
              <a:ext uri="{FF2B5EF4-FFF2-40B4-BE49-F238E27FC236}">
                <a16:creationId xmlns:a16="http://schemas.microsoft.com/office/drawing/2014/main" id="{D253654A-788B-EC08-CD8B-06DDE40D3300}"/>
              </a:ext>
            </a:extLst>
          </p:cNvPr>
          <p:cNvSpPr txBox="1">
            <a:spLocks/>
          </p:cNvSpPr>
          <p:nvPr/>
        </p:nvSpPr>
        <p:spPr>
          <a:xfrm>
            <a:off x="287788" y="3864132"/>
            <a:ext cx="2312630" cy="87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>
              <a:buFont typeface="Roboto"/>
              <a:buNone/>
            </a:pPr>
            <a:r>
              <a:rPr lang="en-US" sz="1000" dirty="0"/>
              <a:t>Type in chat to create custom chat</a:t>
            </a:r>
          </a:p>
        </p:txBody>
      </p:sp>
    </p:spTree>
    <p:extLst>
      <p:ext uri="{BB962C8B-B14F-4D97-AF65-F5344CB8AC3E}">
        <p14:creationId xmlns:p14="http://schemas.microsoft.com/office/powerpoint/2010/main" val="17710838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A2AC62BD-CB14-59A5-4B88-8D6DFB244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52">
            <a:extLst>
              <a:ext uri="{FF2B5EF4-FFF2-40B4-BE49-F238E27FC236}">
                <a16:creationId xmlns:a16="http://schemas.microsoft.com/office/drawing/2014/main" id="{DFF406BD-6EEB-F898-C518-D2C5CF7F68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798667" y="247687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Complex</a:t>
            </a:r>
            <a:endParaRPr sz="2500" dirty="0"/>
          </a:p>
        </p:txBody>
      </p:sp>
      <p:sp>
        <p:nvSpPr>
          <p:cNvPr id="2" name="Google Shape;999;p37">
            <a:extLst>
              <a:ext uri="{FF2B5EF4-FFF2-40B4-BE49-F238E27FC236}">
                <a16:creationId xmlns:a16="http://schemas.microsoft.com/office/drawing/2014/main" id="{84D43524-5204-9AAB-00DF-967B547C2331}"/>
              </a:ext>
            </a:extLst>
          </p:cNvPr>
          <p:cNvSpPr txBox="1">
            <a:spLocks/>
          </p:cNvSpPr>
          <p:nvPr/>
        </p:nvSpPr>
        <p:spPr>
          <a:xfrm>
            <a:off x="2031090" y="284223"/>
            <a:ext cx="4767743" cy="4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1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-US" sz="2500" dirty="0"/>
              <a:t>Appointment booking Part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C0F10-28E6-56D2-59E1-8CE1D06EAB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2601"/>
          <a:stretch/>
        </p:blipFill>
        <p:spPr>
          <a:xfrm>
            <a:off x="399342" y="1281883"/>
            <a:ext cx="4003171" cy="2806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5D91C5-0860-8C38-F2B2-B2849F514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052" y="1281883"/>
            <a:ext cx="3945970" cy="280602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6F99E17-FB87-9534-C64C-DF7FBD0CDF37}"/>
              </a:ext>
            </a:extLst>
          </p:cNvPr>
          <p:cNvGrpSpPr/>
          <p:nvPr/>
        </p:nvGrpSpPr>
        <p:grpSpPr>
          <a:xfrm>
            <a:off x="1570447" y="3495727"/>
            <a:ext cx="3280320" cy="225720"/>
            <a:chOff x="1570447" y="3495727"/>
            <a:chExt cx="328032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B656B9F-C93D-9632-D742-E0D81027CEDA}"/>
                    </a:ext>
                  </a:extLst>
                </p14:cNvPr>
                <p14:cNvContentPartPr/>
                <p14:nvPr/>
              </p14:nvContentPartPr>
              <p14:xfrm>
                <a:off x="1570447" y="3613807"/>
                <a:ext cx="320580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B656B9F-C93D-9632-D742-E0D81027CED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61447" y="3604807"/>
                  <a:ext cx="3223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C9B5537-33C8-6633-3B86-C3C05E5B4334}"/>
                    </a:ext>
                  </a:extLst>
                </p14:cNvPr>
                <p14:cNvContentPartPr/>
                <p14:nvPr/>
              </p14:nvContentPartPr>
              <p14:xfrm>
                <a:off x="4722247" y="3495727"/>
                <a:ext cx="128520" cy="225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C9B5537-33C8-6633-3B86-C3C05E5B433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13607" y="3487087"/>
                  <a:ext cx="14616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C76FD6-C78A-8FAB-FF1C-A2A1708EAA73}"/>
              </a:ext>
            </a:extLst>
          </p:cNvPr>
          <p:cNvGrpSpPr/>
          <p:nvPr/>
        </p:nvGrpSpPr>
        <p:grpSpPr>
          <a:xfrm>
            <a:off x="3517687" y="4044727"/>
            <a:ext cx="1775520" cy="334800"/>
            <a:chOff x="3517687" y="4044727"/>
            <a:chExt cx="177552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46A3A4-B4B1-35E0-B264-5EB38E6D1788}"/>
                    </a:ext>
                  </a:extLst>
                </p14:cNvPr>
                <p14:cNvContentPartPr/>
                <p14:nvPr/>
              </p14:nvContentPartPr>
              <p14:xfrm>
                <a:off x="3659527" y="4044727"/>
                <a:ext cx="1633680" cy="33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46A3A4-B4B1-35E0-B264-5EB38E6D178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50527" y="4036087"/>
                  <a:ext cx="16513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0B95698-AF0F-9808-9A9E-738ABD97538F}"/>
                    </a:ext>
                  </a:extLst>
                </p14:cNvPr>
                <p14:cNvContentPartPr/>
                <p14:nvPr/>
              </p14:nvContentPartPr>
              <p14:xfrm>
                <a:off x="3517687" y="4067407"/>
                <a:ext cx="307080" cy="235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0B95698-AF0F-9808-9A9E-738ABD9753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08687" y="4058407"/>
                  <a:ext cx="324720" cy="253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Google Shape;2080;p60">
            <a:extLst>
              <a:ext uri="{FF2B5EF4-FFF2-40B4-BE49-F238E27FC236}">
                <a16:creationId xmlns:a16="http://schemas.microsoft.com/office/drawing/2014/main" id="{D135BCF4-3C9E-FDA5-37AB-1B3E84DA17FE}"/>
              </a:ext>
            </a:extLst>
          </p:cNvPr>
          <p:cNvSpPr txBox="1">
            <a:spLocks/>
          </p:cNvSpPr>
          <p:nvPr/>
        </p:nvSpPr>
        <p:spPr>
          <a:xfrm>
            <a:off x="399342" y="4153542"/>
            <a:ext cx="2571910" cy="82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000" dirty="0"/>
              <a:t>Click the Button to open the Booking Screen</a:t>
            </a:r>
          </a:p>
        </p:txBody>
      </p:sp>
      <p:sp>
        <p:nvSpPr>
          <p:cNvPr id="23" name="Google Shape;2080;p60">
            <a:extLst>
              <a:ext uri="{FF2B5EF4-FFF2-40B4-BE49-F238E27FC236}">
                <a16:creationId xmlns:a16="http://schemas.microsoft.com/office/drawing/2014/main" id="{869318F0-D273-3FB1-727F-C0ACC2C0F727}"/>
              </a:ext>
            </a:extLst>
          </p:cNvPr>
          <p:cNvSpPr txBox="1">
            <a:spLocks/>
          </p:cNvSpPr>
          <p:nvPr/>
        </p:nvSpPr>
        <p:spPr>
          <a:xfrm>
            <a:off x="4695527" y="4231827"/>
            <a:ext cx="2571910" cy="82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000" dirty="0"/>
              <a:t>Cancel to go back</a:t>
            </a:r>
          </a:p>
        </p:txBody>
      </p:sp>
    </p:spTree>
    <p:extLst>
      <p:ext uri="{BB962C8B-B14F-4D97-AF65-F5344CB8AC3E}">
        <p14:creationId xmlns:p14="http://schemas.microsoft.com/office/powerpoint/2010/main" val="1312820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BD7497E2-1F67-5155-C59E-A56F9BBC4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52">
            <a:extLst>
              <a:ext uri="{FF2B5EF4-FFF2-40B4-BE49-F238E27FC236}">
                <a16:creationId xmlns:a16="http://schemas.microsoft.com/office/drawing/2014/main" id="{22799B71-9E26-57B3-CE43-77C6D46A53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798667" y="247687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Complex</a:t>
            </a:r>
            <a:endParaRPr sz="2500" dirty="0"/>
          </a:p>
        </p:txBody>
      </p:sp>
      <p:sp>
        <p:nvSpPr>
          <p:cNvPr id="2" name="Google Shape;999;p37">
            <a:extLst>
              <a:ext uri="{FF2B5EF4-FFF2-40B4-BE49-F238E27FC236}">
                <a16:creationId xmlns:a16="http://schemas.microsoft.com/office/drawing/2014/main" id="{F498DC25-7DB1-D5AE-A636-2F2F4EF19471}"/>
              </a:ext>
            </a:extLst>
          </p:cNvPr>
          <p:cNvSpPr txBox="1">
            <a:spLocks/>
          </p:cNvSpPr>
          <p:nvPr/>
        </p:nvSpPr>
        <p:spPr>
          <a:xfrm>
            <a:off x="2031090" y="284223"/>
            <a:ext cx="4767743" cy="4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1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-US" sz="2500" dirty="0"/>
              <a:t>Appointment booking Part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DCC2EC-B8BD-6362-3B10-B4236FF23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0" y="1185064"/>
            <a:ext cx="3945970" cy="2806023"/>
          </a:xfrm>
          <a:prstGeom prst="rect">
            <a:avLst/>
          </a:prstGeom>
        </p:spPr>
      </p:pic>
      <p:sp>
        <p:nvSpPr>
          <p:cNvPr id="22" name="Google Shape;2080;p60">
            <a:extLst>
              <a:ext uri="{FF2B5EF4-FFF2-40B4-BE49-F238E27FC236}">
                <a16:creationId xmlns:a16="http://schemas.microsoft.com/office/drawing/2014/main" id="{1B5CEC27-ED72-9D0E-1FCB-EDC9615A8F91}"/>
              </a:ext>
            </a:extLst>
          </p:cNvPr>
          <p:cNvSpPr txBox="1">
            <a:spLocks/>
          </p:cNvSpPr>
          <p:nvPr/>
        </p:nvSpPr>
        <p:spPr>
          <a:xfrm>
            <a:off x="2299648" y="3919938"/>
            <a:ext cx="2571910" cy="82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000" dirty="0"/>
              <a:t>Click Select to choose the date</a:t>
            </a:r>
          </a:p>
        </p:txBody>
      </p:sp>
      <p:sp>
        <p:nvSpPr>
          <p:cNvPr id="23" name="Google Shape;2080;p60">
            <a:extLst>
              <a:ext uri="{FF2B5EF4-FFF2-40B4-BE49-F238E27FC236}">
                <a16:creationId xmlns:a16="http://schemas.microsoft.com/office/drawing/2014/main" id="{AE61417E-2D2A-875A-2336-FA9B21ED81BA}"/>
              </a:ext>
            </a:extLst>
          </p:cNvPr>
          <p:cNvSpPr txBox="1">
            <a:spLocks/>
          </p:cNvSpPr>
          <p:nvPr/>
        </p:nvSpPr>
        <p:spPr>
          <a:xfrm>
            <a:off x="4020461" y="4363053"/>
            <a:ext cx="2571910" cy="82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000" dirty="0"/>
              <a:t>Back to go 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E236C-9CAA-AA64-2ECF-FCD39C2AC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233" y="1185064"/>
            <a:ext cx="3945970" cy="28060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946910-ECE4-40F0-A2D1-4F75EE61E381}"/>
                  </a:ext>
                </a:extLst>
              </p14:cNvPr>
              <p14:cNvContentPartPr/>
              <p14:nvPr/>
            </p14:nvContentPartPr>
            <p14:xfrm>
              <a:off x="4410466" y="3743047"/>
              <a:ext cx="547560" cy="22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946910-ECE4-40F0-A2D1-4F75EE61E3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01826" y="3734407"/>
                <a:ext cx="5652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5D75CD-5238-811B-F555-4194FFFCAB97}"/>
                  </a:ext>
                </a:extLst>
              </p14:cNvPr>
              <p14:cNvContentPartPr/>
              <p14:nvPr/>
            </p14:nvContentPartPr>
            <p14:xfrm>
              <a:off x="4894666" y="3625327"/>
              <a:ext cx="115200" cy="167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5D75CD-5238-811B-F555-4194FFFCAB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86026" y="3616327"/>
                <a:ext cx="13284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1FCD53C6-D902-7099-A6E1-2CAF16571F3B}"/>
              </a:ext>
            </a:extLst>
          </p:cNvPr>
          <p:cNvGrpSpPr/>
          <p:nvPr/>
        </p:nvGrpSpPr>
        <p:grpSpPr>
          <a:xfrm>
            <a:off x="1774906" y="3991087"/>
            <a:ext cx="3442680" cy="754200"/>
            <a:chOff x="1774906" y="3991087"/>
            <a:chExt cx="3442680" cy="75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CCEBB38-7759-359A-376D-44132C9D6B1C}"/>
                    </a:ext>
                  </a:extLst>
                </p14:cNvPr>
                <p14:cNvContentPartPr/>
                <p14:nvPr/>
              </p14:nvContentPartPr>
              <p14:xfrm>
                <a:off x="1892266" y="3991087"/>
                <a:ext cx="3325320" cy="754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CCEBB38-7759-359A-376D-44132C9D6B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83266" y="3982447"/>
                  <a:ext cx="3342960" cy="77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433A61C-9B19-2F7F-E797-15BF843EC529}"/>
                    </a:ext>
                  </a:extLst>
                </p14:cNvPr>
                <p14:cNvContentPartPr/>
                <p14:nvPr/>
              </p14:nvContentPartPr>
              <p14:xfrm>
                <a:off x="1774906" y="4069567"/>
                <a:ext cx="257760" cy="147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433A61C-9B19-2F7F-E797-15BF843EC52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66266" y="4060927"/>
                  <a:ext cx="27540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FB3F10-4FB1-970C-FDA2-6EA0606CF531}"/>
              </a:ext>
            </a:extLst>
          </p:cNvPr>
          <p:cNvGrpSpPr/>
          <p:nvPr/>
        </p:nvGrpSpPr>
        <p:grpSpPr>
          <a:xfrm>
            <a:off x="4531786" y="1989847"/>
            <a:ext cx="201960" cy="171000"/>
            <a:chOff x="4531786" y="1989847"/>
            <a:chExt cx="20196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3BD13EE-0B2C-8D41-746A-AF160EACCF68}"/>
                    </a:ext>
                  </a:extLst>
                </p14:cNvPr>
                <p14:cNvContentPartPr/>
                <p14:nvPr/>
              </p14:nvContentPartPr>
              <p14:xfrm>
                <a:off x="4564546" y="2065447"/>
                <a:ext cx="16920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3BD13EE-0B2C-8D41-746A-AF160EACCF6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55546" y="2056807"/>
                  <a:ext cx="186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BFD2E0B-21D3-71A9-E713-E37A4E2B9735}"/>
                    </a:ext>
                  </a:extLst>
                </p14:cNvPr>
                <p14:cNvContentPartPr/>
                <p14:nvPr/>
              </p14:nvContentPartPr>
              <p14:xfrm>
                <a:off x="4531786" y="1989847"/>
                <a:ext cx="94320" cy="171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BFD2E0B-21D3-71A9-E713-E37A4E2B973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22786" y="1981207"/>
                  <a:ext cx="1119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5EC66F-7691-3302-70AF-39FE5C6A2D0C}"/>
              </a:ext>
            </a:extLst>
          </p:cNvPr>
          <p:cNvGrpSpPr/>
          <p:nvPr/>
        </p:nvGrpSpPr>
        <p:grpSpPr>
          <a:xfrm>
            <a:off x="8650186" y="1946287"/>
            <a:ext cx="257400" cy="236520"/>
            <a:chOff x="8650186" y="1946287"/>
            <a:chExt cx="25740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9E7FA55-B88C-B5D1-477D-6E00E024C3AC}"/>
                    </a:ext>
                  </a:extLst>
                </p14:cNvPr>
                <p14:cNvContentPartPr/>
                <p14:nvPr/>
              </p14:nvContentPartPr>
              <p14:xfrm>
                <a:off x="8713546" y="2043847"/>
                <a:ext cx="19404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9E7FA55-B88C-B5D1-477D-6E00E024C3A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04546" y="2035207"/>
                  <a:ext cx="211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DAEC338-5C8D-4D15-6075-CD65F6020800}"/>
                    </a:ext>
                  </a:extLst>
                </p14:cNvPr>
                <p14:cNvContentPartPr/>
                <p14:nvPr/>
              </p14:nvContentPartPr>
              <p14:xfrm>
                <a:off x="8650186" y="1946287"/>
                <a:ext cx="128160" cy="236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DAEC338-5C8D-4D15-6075-CD65F602080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641546" y="1937647"/>
                  <a:ext cx="145800" cy="254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Google Shape;2080;p60">
            <a:extLst>
              <a:ext uri="{FF2B5EF4-FFF2-40B4-BE49-F238E27FC236}">
                <a16:creationId xmlns:a16="http://schemas.microsoft.com/office/drawing/2014/main" id="{6D6DBD3B-9657-9854-A263-BEF73AF2751C}"/>
              </a:ext>
            </a:extLst>
          </p:cNvPr>
          <p:cNvSpPr txBox="1">
            <a:spLocks/>
          </p:cNvSpPr>
          <p:nvPr/>
        </p:nvSpPr>
        <p:spPr>
          <a:xfrm>
            <a:off x="2470356" y="1482137"/>
            <a:ext cx="2571910" cy="82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000" dirty="0"/>
              <a:t>Choose a clinic</a:t>
            </a:r>
          </a:p>
        </p:txBody>
      </p:sp>
      <p:sp>
        <p:nvSpPr>
          <p:cNvPr id="30" name="Google Shape;2080;p60">
            <a:extLst>
              <a:ext uri="{FF2B5EF4-FFF2-40B4-BE49-F238E27FC236}">
                <a16:creationId xmlns:a16="http://schemas.microsoft.com/office/drawing/2014/main" id="{78C7B3C8-467C-DBFC-64EC-4AD0C9824A4F}"/>
              </a:ext>
            </a:extLst>
          </p:cNvPr>
          <p:cNvSpPr txBox="1">
            <a:spLocks/>
          </p:cNvSpPr>
          <p:nvPr/>
        </p:nvSpPr>
        <p:spPr>
          <a:xfrm>
            <a:off x="6886592" y="1482136"/>
            <a:ext cx="2571910" cy="82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000" dirty="0"/>
              <a:t>Choose a time and date</a:t>
            </a:r>
          </a:p>
        </p:txBody>
      </p:sp>
    </p:spTree>
    <p:extLst>
      <p:ext uri="{BB962C8B-B14F-4D97-AF65-F5344CB8AC3E}">
        <p14:creationId xmlns:p14="http://schemas.microsoft.com/office/powerpoint/2010/main" val="39103648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E4AE366F-CCE8-1070-437A-02808AF50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52">
            <a:extLst>
              <a:ext uri="{FF2B5EF4-FFF2-40B4-BE49-F238E27FC236}">
                <a16:creationId xmlns:a16="http://schemas.microsoft.com/office/drawing/2014/main" id="{3769160B-A9DA-28DB-F029-181DE77C13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798667" y="247687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Complex</a:t>
            </a:r>
            <a:endParaRPr sz="2500" dirty="0"/>
          </a:p>
        </p:txBody>
      </p:sp>
      <p:sp>
        <p:nvSpPr>
          <p:cNvPr id="2" name="Google Shape;999;p37">
            <a:extLst>
              <a:ext uri="{FF2B5EF4-FFF2-40B4-BE49-F238E27FC236}">
                <a16:creationId xmlns:a16="http://schemas.microsoft.com/office/drawing/2014/main" id="{CD4DC195-2B20-5475-6D92-BB4F5C85E697}"/>
              </a:ext>
            </a:extLst>
          </p:cNvPr>
          <p:cNvSpPr txBox="1">
            <a:spLocks/>
          </p:cNvSpPr>
          <p:nvPr/>
        </p:nvSpPr>
        <p:spPr>
          <a:xfrm>
            <a:off x="2031090" y="284223"/>
            <a:ext cx="4767743" cy="44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1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Jua"/>
              <a:buNone/>
              <a:defRPr sz="12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rPr lang="en-US" sz="2500" dirty="0"/>
              <a:t>Appointment booking Part 3</a:t>
            </a:r>
          </a:p>
        </p:txBody>
      </p:sp>
      <p:sp>
        <p:nvSpPr>
          <p:cNvPr id="22" name="Google Shape;2080;p60">
            <a:extLst>
              <a:ext uri="{FF2B5EF4-FFF2-40B4-BE49-F238E27FC236}">
                <a16:creationId xmlns:a16="http://schemas.microsoft.com/office/drawing/2014/main" id="{BDE4129C-FF82-9AB9-6346-EEDB0205EBA5}"/>
              </a:ext>
            </a:extLst>
          </p:cNvPr>
          <p:cNvSpPr txBox="1">
            <a:spLocks/>
          </p:cNvSpPr>
          <p:nvPr/>
        </p:nvSpPr>
        <p:spPr>
          <a:xfrm>
            <a:off x="3784642" y="1940431"/>
            <a:ext cx="2571910" cy="82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000" dirty="0"/>
              <a:t>Cancel to go back</a:t>
            </a:r>
          </a:p>
        </p:txBody>
      </p:sp>
      <p:sp>
        <p:nvSpPr>
          <p:cNvPr id="23" name="Google Shape;2080;p60">
            <a:extLst>
              <a:ext uri="{FF2B5EF4-FFF2-40B4-BE49-F238E27FC236}">
                <a16:creationId xmlns:a16="http://schemas.microsoft.com/office/drawing/2014/main" id="{7792985D-79B1-A164-7322-DCDB31D9E1F3}"/>
              </a:ext>
            </a:extLst>
          </p:cNvPr>
          <p:cNvSpPr txBox="1">
            <a:spLocks/>
          </p:cNvSpPr>
          <p:nvPr/>
        </p:nvSpPr>
        <p:spPr>
          <a:xfrm>
            <a:off x="2475287" y="4186228"/>
            <a:ext cx="2571910" cy="82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000" dirty="0"/>
              <a:t>Select to confirm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90763-EEEB-B015-A11D-31E76CF93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91" y="1325044"/>
            <a:ext cx="3945970" cy="2806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12EBBA-E53E-AA84-4959-26725BF50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433" y="957272"/>
            <a:ext cx="2571910" cy="17438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DEF1DD-E72B-9955-26A8-AA5BAC299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433" y="3186554"/>
            <a:ext cx="2732442" cy="99967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EE7ED3A-BCE1-91E3-CBD7-8FAAAEFE3577}"/>
              </a:ext>
            </a:extLst>
          </p:cNvPr>
          <p:cNvGrpSpPr/>
          <p:nvPr/>
        </p:nvGrpSpPr>
        <p:grpSpPr>
          <a:xfrm>
            <a:off x="4281226" y="2259127"/>
            <a:ext cx="1721880" cy="1689120"/>
            <a:chOff x="4281226" y="2259127"/>
            <a:chExt cx="1721880" cy="168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ED6C7A3-4AFB-DD3A-C646-18386875E3AD}"/>
                    </a:ext>
                  </a:extLst>
                </p14:cNvPr>
                <p14:cNvContentPartPr/>
                <p14:nvPr/>
              </p14:nvContentPartPr>
              <p14:xfrm>
                <a:off x="4281226" y="2683927"/>
                <a:ext cx="1400040" cy="1264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ED6C7A3-4AFB-DD3A-C646-18386875E3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72226" y="2675287"/>
                  <a:ext cx="1417680" cy="12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C89A198-61FF-FE94-C09F-FE0E3F654EBA}"/>
                    </a:ext>
                  </a:extLst>
                </p14:cNvPr>
                <p14:cNvContentPartPr/>
                <p14:nvPr/>
              </p14:nvContentPartPr>
              <p14:xfrm>
                <a:off x="5561386" y="2667727"/>
                <a:ext cx="195840" cy="90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C89A198-61FF-FE94-C09F-FE0E3F654E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52746" y="2658727"/>
                  <a:ext cx="213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59B5DE5-93FC-809A-4D6B-44804128F82F}"/>
                    </a:ext>
                  </a:extLst>
                </p14:cNvPr>
                <p14:cNvContentPartPr/>
                <p14:nvPr/>
              </p14:nvContentPartPr>
              <p14:xfrm>
                <a:off x="4475626" y="2388007"/>
                <a:ext cx="152748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59B5DE5-93FC-809A-4D6B-44804128F82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66626" y="2379007"/>
                  <a:ext cx="1545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600F929-CBBF-FCE1-4DB1-86A19572DA3A}"/>
                    </a:ext>
                  </a:extLst>
                </p14:cNvPr>
                <p14:cNvContentPartPr/>
                <p14:nvPr/>
              </p14:nvContentPartPr>
              <p14:xfrm>
                <a:off x="4346026" y="2259127"/>
                <a:ext cx="205920" cy="326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600F929-CBBF-FCE1-4DB1-86A19572DA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37026" y="2250127"/>
                  <a:ext cx="22356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5BEC0E-E581-8D62-2BC5-C7EE3F72A719}"/>
              </a:ext>
            </a:extLst>
          </p:cNvPr>
          <p:cNvGrpSpPr/>
          <p:nvPr/>
        </p:nvGrpSpPr>
        <p:grpSpPr>
          <a:xfrm>
            <a:off x="7304146" y="2495647"/>
            <a:ext cx="299520" cy="679680"/>
            <a:chOff x="7304146" y="2495647"/>
            <a:chExt cx="299520" cy="67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7CD911-1D3C-8E8D-618E-19063D561AE4}"/>
                    </a:ext>
                  </a:extLst>
                </p14:cNvPr>
                <p14:cNvContentPartPr/>
                <p14:nvPr/>
              </p14:nvContentPartPr>
              <p14:xfrm>
                <a:off x="7368586" y="2495647"/>
                <a:ext cx="75960" cy="655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7CD911-1D3C-8E8D-618E-19063D561AE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59586" y="2487007"/>
                  <a:ext cx="9360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0804870-AF9F-62E6-FA6D-2D02E2200C61}"/>
                    </a:ext>
                  </a:extLst>
                </p14:cNvPr>
                <p14:cNvContentPartPr/>
                <p14:nvPr/>
              </p14:nvContentPartPr>
              <p14:xfrm>
                <a:off x="7304146" y="3039967"/>
                <a:ext cx="299520" cy="135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0804870-AF9F-62E6-FA6D-2D02E2200C6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95506" y="3030967"/>
                  <a:ext cx="317160" cy="153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Google Shape;2080;p60">
            <a:extLst>
              <a:ext uri="{FF2B5EF4-FFF2-40B4-BE49-F238E27FC236}">
                <a16:creationId xmlns:a16="http://schemas.microsoft.com/office/drawing/2014/main" id="{13195BE1-F741-9543-A9AF-125281DDF742}"/>
              </a:ext>
            </a:extLst>
          </p:cNvPr>
          <p:cNvSpPr txBox="1">
            <a:spLocks/>
          </p:cNvSpPr>
          <p:nvPr/>
        </p:nvSpPr>
        <p:spPr>
          <a:xfrm>
            <a:off x="7463241" y="2620446"/>
            <a:ext cx="1680759" cy="81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000" dirty="0"/>
              <a:t>Confirm to show the confirmation message</a:t>
            </a:r>
          </a:p>
        </p:txBody>
      </p:sp>
      <p:sp>
        <p:nvSpPr>
          <p:cNvPr id="34" name="Google Shape;2080;p60">
            <a:extLst>
              <a:ext uri="{FF2B5EF4-FFF2-40B4-BE49-F238E27FC236}">
                <a16:creationId xmlns:a16="http://schemas.microsoft.com/office/drawing/2014/main" id="{FF14A1F9-0415-491B-4D76-7E418ED05320}"/>
              </a:ext>
            </a:extLst>
          </p:cNvPr>
          <p:cNvSpPr txBox="1">
            <a:spLocks/>
          </p:cNvSpPr>
          <p:nvPr/>
        </p:nvSpPr>
        <p:spPr>
          <a:xfrm>
            <a:off x="6570584" y="4229835"/>
            <a:ext cx="1680759" cy="81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000" dirty="0"/>
              <a:t>Go back to the home screen</a:t>
            </a:r>
          </a:p>
        </p:txBody>
      </p:sp>
    </p:spTree>
    <p:extLst>
      <p:ext uri="{BB962C8B-B14F-4D97-AF65-F5344CB8AC3E}">
        <p14:creationId xmlns:p14="http://schemas.microsoft.com/office/powerpoint/2010/main" val="35091385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37FAC-F205-381E-CFF3-2E1D42883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062" y="2150849"/>
            <a:ext cx="3219000" cy="841800"/>
          </a:xfrm>
        </p:spPr>
        <p:txBody>
          <a:bodyPr/>
          <a:lstStyle/>
          <a:p>
            <a:r>
              <a:rPr lang="en-US" sz="3000" dirty="0"/>
              <a:t>Heuristic Evaluation Summary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2302AC-DB44-658D-0DBA-B9CFC4444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873" y="277980"/>
            <a:ext cx="6204667" cy="458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444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5518F-1A5E-48BB-B315-0F19C1E22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E792-2E65-DB9B-1458-269741B2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95" y="2150850"/>
            <a:ext cx="3219000" cy="841800"/>
          </a:xfrm>
        </p:spPr>
        <p:txBody>
          <a:bodyPr/>
          <a:lstStyle/>
          <a:p>
            <a:r>
              <a:rPr lang="en-US" sz="3000" dirty="0"/>
              <a:t>Final </a:t>
            </a:r>
            <a:br>
              <a:rPr lang="en-US" sz="3000" dirty="0"/>
            </a:br>
            <a:r>
              <a:rPr lang="en-US" sz="3000" dirty="0" err="1"/>
              <a:t>MedFi</a:t>
            </a:r>
            <a:r>
              <a:rPr lang="en-US" sz="3000" dirty="0"/>
              <a:t> Result:</a:t>
            </a:r>
            <a:br>
              <a:rPr lang="en-US" sz="3000" dirty="0"/>
            </a:br>
            <a:r>
              <a:rPr lang="en-US" sz="3000" dirty="0">
                <a:hlinkClick r:id="rId2"/>
              </a:rPr>
              <a:t>Link</a:t>
            </a:r>
            <a:endParaRPr lang="en-US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E6952-49D5-9442-CD34-458DBE6EFF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61" r="8866" b="2634"/>
          <a:stretch/>
        </p:blipFill>
        <p:spPr>
          <a:xfrm>
            <a:off x="3106566" y="266376"/>
            <a:ext cx="5917639" cy="46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53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60"/>
          <p:cNvSpPr txBox="1">
            <a:spLocks noGrp="1"/>
          </p:cNvSpPr>
          <p:nvPr>
            <p:ph type="title"/>
          </p:nvPr>
        </p:nvSpPr>
        <p:spPr>
          <a:xfrm>
            <a:off x="673650" y="420733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Problems</a:t>
            </a:r>
            <a:endParaRPr sz="3600" dirty="0"/>
          </a:p>
        </p:txBody>
      </p:sp>
      <p:sp>
        <p:nvSpPr>
          <p:cNvPr id="2080" name="Google Shape;2080;p60"/>
          <p:cNvSpPr txBox="1">
            <a:spLocks noGrp="1"/>
          </p:cNvSpPr>
          <p:nvPr>
            <p:ph type="body" idx="1"/>
          </p:nvPr>
        </p:nvSpPr>
        <p:spPr>
          <a:xfrm>
            <a:off x="675237" y="2824208"/>
            <a:ext cx="25410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Many individuals avoid visiting doctors due to fear, lack of time, or inconvenience in accessing healthcare services.</a:t>
            </a:r>
            <a:endParaRPr dirty="0"/>
          </a:p>
        </p:txBody>
      </p:sp>
      <p:sp>
        <p:nvSpPr>
          <p:cNvPr id="2084" name="Google Shape;2084;p60"/>
          <p:cNvSpPr txBox="1">
            <a:spLocks noGrp="1"/>
          </p:cNvSpPr>
          <p:nvPr>
            <p:ph type="subTitle" idx="3"/>
          </p:nvPr>
        </p:nvSpPr>
        <p:spPr>
          <a:xfrm>
            <a:off x="675237" y="2099941"/>
            <a:ext cx="2486312" cy="516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Jua"/>
                <a:ea typeface="Jua"/>
                <a:cs typeface="Jua"/>
                <a:sym typeface="Jua"/>
              </a:rPr>
              <a:t>Reluctant to seek medical help</a:t>
            </a:r>
            <a:endParaRPr dirty="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092" name="Google Shape;2092;p60"/>
          <p:cNvGrpSpPr/>
          <p:nvPr/>
        </p:nvGrpSpPr>
        <p:grpSpPr>
          <a:xfrm rot="-153853" flipH="1">
            <a:off x="8117239" y="3200987"/>
            <a:ext cx="456011" cy="707675"/>
            <a:chOff x="7686063" y="677323"/>
            <a:chExt cx="781665" cy="1213051"/>
          </a:xfrm>
        </p:grpSpPr>
        <p:sp>
          <p:nvSpPr>
            <p:cNvPr id="2093" name="Google Shape;2093;p60"/>
            <p:cNvSpPr/>
            <p:nvPr/>
          </p:nvSpPr>
          <p:spPr>
            <a:xfrm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0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0"/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0"/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0"/>
            <p:cNvSpPr/>
            <p:nvPr/>
          </p:nvSpPr>
          <p:spPr>
            <a:xfrm rot="-885390">
              <a:off x="7818742" y="1548804"/>
              <a:ext cx="211329" cy="31993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8" name="Google Shape;2098;p60"/>
          <p:cNvGrpSpPr/>
          <p:nvPr/>
        </p:nvGrpSpPr>
        <p:grpSpPr>
          <a:xfrm>
            <a:off x="2316004" y="1051171"/>
            <a:ext cx="4403591" cy="754507"/>
            <a:chOff x="2191695" y="1831627"/>
            <a:chExt cx="4515115" cy="773615"/>
          </a:xfrm>
        </p:grpSpPr>
        <p:grpSp>
          <p:nvGrpSpPr>
            <p:cNvPr id="2099" name="Google Shape;2099;p60"/>
            <p:cNvGrpSpPr/>
            <p:nvPr/>
          </p:nvGrpSpPr>
          <p:grpSpPr>
            <a:xfrm>
              <a:off x="2191695" y="1831627"/>
              <a:ext cx="4341557" cy="773615"/>
              <a:chOff x="2191695" y="1831627"/>
              <a:chExt cx="4341557" cy="773615"/>
            </a:xfrm>
          </p:grpSpPr>
          <p:sp>
            <p:nvSpPr>
              <p:cNvPr id="2100" name="Google Shape;2100;p60"/>
              <p:cNvSpPr/>
              <p:nvPr/>
            </p:nvSpPr>
            <p:spPr>
              <a:xfrm rot="231395" flipH="1">
                <a:off x="4340338" y="1932755"/>
                <a:ext cx="2192914" cy="672487"/>
              </a:xfrm>
              <a:custGeom>
                <a:avLst/>
                <a:gdLst/>
                <a:ahLst/>
                <a:cxnLst/>
                <a:rect l="l" t="t" r="r" b="b"/>
                <a:pathLst>
                  <a:path w="43285" h="13857" extrusionOk="0">
                    <a:moveTo>
                      <a:pt x="13184" y="2854"/>
                    </a:moveTo>
                    <a:cubicBezTo>
                      <a:pt x="13435" y="3255"/>
                      <a:pt x="13560" y="3682"/>
                      <a:pt x="13610" y="4057"/>
                    </a:cubicBezTo>
                    <a:cubicBezTo>
                      <a:pt x="13786" y="5411"/>
                      <a:pt x="13009" y="6940"/>
                      <a:pt x="11831" y="7616"/>
                    </a:cubicBezTo>
                    <a:cubicBezTo>
                      <a:pt x="11590" y="7758"/>
                      <a:pt x="11214" y="7923"/>
                      <a:pt x="10774" y="7923"/>
                    </a:cubicBezTo>
                    <a:cubicBezTo>
                      <a:pt x="10434" y="7923"/>
                      <a:pt x="10057" y="7825"/>
                      <a:pt x="9675" y="7541"/>
                    </a:cubicBezTo>
                    <a:cubicBezTo>
                      <a:pt x="8422" y="6564"/>
                      <a:pt x="9124" y="5336"/>
                      <a:pt x="9475" y="4859"/>
                    </a:cubicBezTo>
                    <a:cubicBezTo>
                      <a:pt x="10176" y="3882"/>
                      <a:pt x="11605" y="3005"/>
                      <a:pt x="13184" y="2854"/>
                    </a:cubicBezTo>
                    <a:close/>
                    <a:moveTo>
                      <a:pt x="20928" y="8143"/>
                    </a:moveTo>
                    <a:cubicBezTo>
                      <a:pt x="21480" y="9095"/>
                      <a:pt x="21831" y="10022"/>
                      <a:pt x="21856" y="10824"/>
                    </a:cubicBezTo>
                    <a:cubicBezTo>
                      <a:pt x="21881" y="11576"/>
                      <a:pt x="21655" y="12203"/>
                      <a:pt x="21129" y="12629"/>
                    </a:cubicBezTo>
                    <a:cubicBezTo>
                      <a:pt x="20779" y="12925"/>
                      <a:pt x="20449" y="13031"/>
                      <a:pt x="20155" y="13031"/>
                    </a:cubicBezTo>
                    <a:cubicBezTo>
                      <a:pt x="19627" y="13031"/>
                      <a:pt x="19217" y="12688"/>
                      <a:pt x="19024" y="12479"/>
                    </a:cubicBezTo>
                    <a:cubicBezTo>
                      <a:pt x="18272" y="11651"/>
                      <a:pt x="17996" y="10173"/>
                      <a:pt x="18923" y="9220"/>
                    </a:cubicBezTo>
                    <a:cubicBezTo>
                      <a:pt x="19450" y="8669"/>
                      <a:pt x="20126" y="8318"/>
                      <a:pt x="20928" y="8143"/>
                    </a:cubicBezTo>
                    <a:close/>
                    <a:moveTo>
                      <a:pt x="8675" y="0"/>
                    </a:moveTo>
                    <a:cubicBezTo>
                      <a:pt x="2993" y="0"/>
                      <a:pt x="23" y="7073"/>
                      <a:pt x="1" y="7140"/>
                    </a:cubicBezTo>
                    <a:lnTo>
                      <a:pt x="778" y="7466"/>
                    </a:lnTo>
                    <a:cubicBezTo>
                      <a:pt x="800" y="7398"/>
                      <a:pt x="3542" y="838"/>
                      <a:pt x="8692" y="838"/>
                    </a:cubicBezTo>
                    <a:cubicBezTo>
                      <a:pt x="9266" y="838"/>
                      <a:pt x="9869" y="919"/>
                      <a:pt x="10502" y="1100"/>
                    </a:cubicBezTo>
                    <a:cubicBezTo>
                      <a:pt x="11405" y="1376"/>
                      <a:pt x="12056" y="1727"/>
                      <a:pt x="12532" y="2103"/>
                    </a:cubicBezTo>
                    <a:cubicBezTo>
                      <a:pt x="10928" y="2428"/>
                      <a:pt x="9550" y="3356"/>
                      <a:pt x="8798" y="4358"/>
                    </a:cubicBezTo>
                    <a:cubicBezTo>
                      <a:pt x="7770" y="5762"/>
                      <a:pt x="7921" y="7240"/>
                      <a:pt x="9174" y="8193"/>
                    </a:cubicBezTo>
                    <a:cubicBezTo>
                      <a:pt x="9660" y="8571"/>
                      <a:pt x="10211" y="8760"/>
                      <a:pt x="10781" y="8760"/>
                    </a:cubicBezTo>
                    <a:cubicBezTo>
                      <a:pt x="11269" y="8760"/>
                      <a:pt x="11771" y="8621"/>
                      <a:pt x="12257" y="8343"/>
                    </a:cubicBezTo>
                    <a:cubicBezTo>
                      <a:pt x="13710" y="7516"/>
                      <a:pt x="14638" y="5611"/>
                      <a:pt x="14437" y="3957"/>
                    </a:cubicBezTo>
                    <a:cubicBezTo>
                      <a:pt x="14412" y="3631"/>
                      <a:pt x="14312" y="3255"/>
                      <a:pt x="14111" y="2829"/>
                    </a:cubicBezTo>
                    <a:lnTo>
                      <a:pt x="14111" y="2829"/>
                    </a:lnTo>
                    <a:cubicBezTo>
                      <a:pt x="14963" y="2905"/>
                      <a:pt x="15816" y="3180"/>
                      <a:pt x="16643" y="3757"/>
                    </a:cubicBezTo>
                    <a:cubicBezTo>
                      <a:pt x="18197" y="4859"/>
                      <a:pt x="19525" y="6138"/>
                      <a:pt x="20427" y="7416"/>
                    </a:cubicBezTo>
                    <a:cubicBezTo>
                      <a:pt x="19600" y="7641"/>
                      <a:pt x="18898" y="8042"/>
                      <a:pt x="18322" y="8644"/>
                    </a:cubicBezTo>
                    <a:cubicBezTo>
                      <a:pt x="17069" y="9947"/>
                      <a:pt x="17395" y="11952"/>
                      <a:pt x="18422" y="13030"/>
                    </a:cubicBezTo>
                    <a:cubicBezTo>
                      <a:pt x="18923" y="13581"/>
                      <a:pt x="19525" y="13857"/>
                      <a:pt x="20151" y="13857"/>
                    </a:cubicBezTo>
                    <a:cubicBezTo>
                      <a:pt x="20678" y="13857"/>
                      <a:pt x="21204" y="13656"/>
                      <a:pt x="21680" y="13255"/>
                    </a:cubicBezTo>
                    <a:cubicBezTo>
                      <a:pt x="22382" y="12654"/>
                      <a:pt x="22733" y="11802"/>
                      <a:pt x="22683" y="10799"/>
                    </a:cubicBezTo>
                    <a:cubicBezTo>
                      <a:pt x="22658" y="9947"/>
                      <a:pt x="22357" y="8995"/>
                      <a:pt x="21831" y="8042"/>
                    </a:cubicBezTo>
                    <a:cubicBezTo>
                      <a:pt x="21920" y="8039"/>
                      <a:pt x="22009" y="8037"/>
                      <a:pt x="22100" y="8037"/>
                    </a:cubicBezTo>
                    <a:cubicBezTo>
                      <a:pt x="23826" y="8037"/>
                      <a:pt x="25873" y="8717"/>
                      <a:pt x="27921" y="10098"/>
                    </a:cubicBezTo>
                    <a:cubicBezTo>
                      <a:pt x="29784" y="11322"/>
                      <a:pt x="32602" y="12019"/>
                      <a:pt x="35290" y="12019"/>
                    </a:cubicBezTo>
                    <a:cubicBezTo>
                      <a:pt x="36398" y="12019"/>
                      <a:pt x="37485" y="11900"/>
                      <a:pt x="38472" y="11651"/>
                    </a:cubicBezTo>
                    <a:cubicBezTo>
                      <a:pt x="40728" y="11100"/>
                      <a:pt x="42407" y="9922"/>
                      <a:pt x="43284" y="8268"/>
                    </a:cubicBezTo>
                    <a:lnTo>
                      <a:pt x="42558" y="7867"/>
                    </a:lnTo>
                    <a:cubicBezTo>
                      <a:pt x="41580" y="9697"/>
                      <a:pt x="39675" y="10499"/>
                      <a:pt x="38272" y="10849"/>
                    </a:cubicBezTo>
                    <a:cubicBezTo>
                      <a:pt x="37338" y="11085"/>
                      <a:pt x="36310" y="11197"/>
                      <a:pt x="35264" y="11197"/>
                    </a:cubicBezTo>
                    <a:cubicBezTo>
                      <a:pt x="32745" y="11197"/>
                      <a:pt x="30115" y="10547"/>
                      <a:pt x="28397" y="9396"/>
                    </a:cubicBezTo>
                    <a:cubicBezTo>
                      <a:pt x="26210" y="7938"/>
                      <a:pt x="23984" y="7200"/>
                      <a:pt x="22080" y="7200"/>
                    </a:cubicBezTo>
                    <a:cubicBezTo>
                      <a:pt x="21824" y="7200"/>
                      <a:pt x="21573" y="7214"/>
                      <a:pt x="21329" y="7240"/>
                    </a:cubicBezTo>
                    <a:cubicBezTo>
                      <a:pt x="20352" y="5787"/>
                      <a:pt x="18898" y="4333"/>
                      <a:pt x="17119" y="3055"/>
                    </a:cubicBezTo>
                    <a:cubicBezTo>
                      <a:pt x="16010" y="2283"/>
                      <a:pt x="14831" y="1976"/>
                      <a:pt x="13717" y="1976"/>
                    </a:cubicBezTo>
                    <a:cubicBezTo>
                      <a:pt x="13673" y="1976"/>
                      <a:pt x="13629" y="1976"/>
                      <a:pt x="13585" y="1977"/>
                    </a:cubicBezTo>
                    <a:cubicBezTo>
                      <a:pt x="13034" y="1326"/>
                      <a:pt x="12131" y="699"/>
                      <a:pt x="10728" y="298"/>
                    </a:cubicBezTo>
                    <a:cubicBezTo>
                      <a:pt x="10008" y="92"/>
                      <a:pt x="9324" y="0"/>
                      <a:pt x="8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01" name="Google Shape;2101;p60"/>
              <p:cNvSpPr/>
              <p:nvPr/>
            </p:nvSpPr>
            <p:spPr>
              <a:xfrm rot="231395" flipH="1">
                <a:off x="2191695" y="1831627"/>
                <a:ext cx="2192914" cy="672487"/>
              </a:xfrm>
              <a:custGeom>
                <a:avLst/>
                <a:gdLst/>
                <a:ahLst/>
                <a:cxnLst/>
                <a:rect l="l" t="t" r="r" b="b"/>
                <a:pathLst>
                  <a:path w="43285" h="13857" extrusionOk="0">
                    <a:moveTo>
                      <a:pt x="13184" y="2854"/>
                    </a:moveTo>
                    <a:cubicBezTo>
                      <a:pt x="13435" y="3255"/>
                      <a:pt x="13560" y="3682"/>
                      <a:pt x="13610" y="4057"/>
                    </a:cubicBezTo>
                    <a:cubicBezTo>
                      <a:pt x="13786" y="5411"/>
                      <a:pt x="13009" y="6940"/>
                      <a:pt x="11831" y="7616"/>
                    </a:cubicBezTo>
                    <a:cubicBezTo>
                      <a:pt x="11590" y="7758"/>
                      <a:pt x="11214" y="7923"/>
                      <a:pt x="10774" y="7923"/>
                    </a:cubicBezTo>
                    <a:cubicBezTo>
                      <a:pt x="10434" y="7923"/>
                      <a:pt x="10057" y="7825"/>
                      <a:pt x="9675" y="7541"/>
                    </a:cubicBezTo>
                    <a:cubicBezTo>
                      <a:pt x="8422" y="6564"/>
                      <a:pt x="9124" y="5336"/>
                      <a:pt x="9475" y="4859"/>
                    </a:cubicBezTo>
                    <a:cubicBezTo>
                      <a:pt x="10176" y="3882"/>
                      <a:pt x="11605" y="3005"/>
                      <a:pt x="13184" y="2854"/>
                    </a:cubicBezTo>
                    <a:close/>
                    <a:moveTo>
                      <a:pt x="20928" y="8143"/>
                    </a:moveTo>
                    <a:cubicBezTo>
                      <a:pt x="21480" y="9095"/>
                      <a:pt x="21831" y="10022"/>
                      <a:pt x="21856" y="10824"/>
                    </a:cubicBezTo>
                    <a:cubicBezTo>
                      <a:pt x="21881" y="11576"/>
                      <a:pt x="21655" y="12203"/>
                      <a:pt x="21129" y="12629"/>
                    </a:cubicBezTo>
                    <a:cubicBezTo>
                      <a:pt x="20779" y="12925"/>
                      <a:pt x="20449" y="13031"/>
                      <a:pt x="20155" y="13031"/>
                    </a:cubicBezTo>
                    <a:cubicBezTo>
                      <a:pt x="19627" y="13031"/>
                      <a:pt x="19217" y="12688"/>
                      <a:pt x="19024" y="12479"/>
                    </a:cubicBezTo>
                    <a:cubicBezTo>
                      <a:pt x="18272" y="11651"/>
                      <a:pt x="17996" y="10173"/>
                      <a:pt x="18923" y="9220"/>
                    </a:cubicBezTo>
                    <a:cubicBezTo>
                      <a:pt x="19450" y="8669"/>
                      <a:pt x="20126" y="8318"/>
                      <a:pt x="20928" y="8143"/>
                    </a:cubicBezTo>
                    <a:close/>
                    <a:moveTo>
                      <a:pt x="8675" y="0"/>
                    </a:moveTo>
                    <a:cubicBezTo>
                      <a:pt x="2993" y="0"/>
                      <a:pt x="23" y="7073"/>
                      <a:pt x="1" y="7140"/>
                    </a:cubicBezTo>
                    <a:lnTo>
                      <a:pt x="778" y="7466"/>
                    </a:lnTo>
                    <a:cubicBezTo>
                      <a:pt x="800" y="7398"/>
                      <a:pt x="3542" y="838"/>
                      <a:pt x="8692" y="838"/>
                    </a:cubicBezTo>
                    <a:cubicBezTo>
                      <a:pt x="9266" y="838"/>
                      <a:pt x="9869" y="919"/>
                      <a:pt x="10502" y="1100"/>
                    </a:cubicBezTo>
                    <a:cubicBezTo>
                      <a:pt x="11405" y="1376"/>
                      <a:pt x="12056" y="1727"/>
                      <a:pt x="12532" y="2103"/>
                    </a:cubicBezTo>
                    <a:cubicBezTo>
                      <a:pt x="10928" y="2428"/>
                      <a:pt x="9550" y="3356"/>
                      <a:pt x="8798" y="4358"/>
                    </a:cubicBezTo>
                    <a:cubicBezTo>
                      <a:pt x="7770" y="5762"/>
                      <a:pt x="7921" y="7240"/>
                      <a:pt x="9174" y="8193"/>
                    </a:cubicBezTo>
                    <a:cubicBezTo>
                      <a:pt x="9660" y="8571"/>
                      <a:pt x="10211" y="8760"/>
                      <a:pt x="10781" y="8760"/>
                    </a:cubicBezTo>
                    <a:cubicBezTo>
                      <a:pt x="11269" y="8760"/>
                      <a:pt x="11771" y="8621"/>
                      <a:pt x="12257" y="8343"/>
                    </a:cubicBezTo>
                    <a:cubicBezTo>
                      <a:pt x="13710" y="7516"/>
                      <a:pt x="14638" y="5611"/>
                      <a:pt x="14437" y="3957"/>
                    </a:cubicBezTo>
                    <a:cubicBezTo>
                      <a:pt x="14412" y="3631"/>
                      <a:pt x="14312" y="3255"/>
                      <a:pt x="14111" y="2829"/>
                    </a:cubicBezTo>
                    <a:lnTo>
                      <a:pt x="14111" y="2829"/>
                    </a:lnTo>
                    <a:cubicBezTo>
                      <a:pt x="14963" y="2905"/>
                      <a:pt x="15816" y="3180"/>
                      <a:pt x="16643" y="3757"/>
                    </a:cubicBezTo>
                    <a:cubicBezTo>
                      <a:pt x="18197" y="4859"/>
                      <a:pt x="19525" y="6138"/>
                      <a:pt x="20427" y="7416"/>
                    </a:cubicBezTo>
                    <a:cubicBezTo>
                      <a:pt x="19600" y="7641"/>
                      <a:pt x="18898" y="8042"/>
                      <a:pt x="18322" y="8644"/>
                    </a:cubicBezTo>
                    <a:cubicBezTo>
                      <a:pt x="17069" y="9947"/>
                      <a:pt x="17395" y="11952"/>
                      <a:pt x="18422" y="13030"/>
                    </a:cubicBezTo>
                    <a:cubicBezTo>
                      <a:pt x="18923" y="13581"/>
                      <a:pt x="19525" y="13857"/>
                      <a:pt x="20151" y="13857"/>
                    </a:cubicBezTo>
                    <a:cubicBezTo>
                      <a:pt x="20678" y="13857"/>
                      <a:pt x="21204" y="13656"/>
                      <a:pt x="21680" y="13255"/>
                    </a:cubicBezTo>
                    <a:cubicBezTo>
                      <a:pt x="22382" y="12654"/>
                      <a:pt x="22733" y="11802"/>
                      <a:pt x="22683" y="10799"/>
                    </a:cubicBezTo>
                    <a:cubicBezTo>
                      <a:pt x="22658" y="9947"/>
                      <a:pt x="22357" y="8995"/>
                      <a:pt x="21831" y="8042"/>
                    </a:cubicBezTo>
                    <a:cubicBezTo>
                      <a:pt x="21920" y="8039"/>
                      <a:pt x="22009" y="8037"/>
                      <a:pt x="22100" y="8037"/>
                    </a:cubicBezTo>
                    <a:cubicBezTo>
                      <a:pt x="23826" y="8037"/>
                      <a:pt x="25873" y="8717"/>
                      <a:pt x="27921" y="10098"/>
                    </a:cubicBezTo>
                    <a:cubicBezTo>
                      <a:pt x="29784" y="11322"/>
                      <a:pt x="32602" y="12019"/>
                      <a:pt x="35290" y="12019"/>
                    </a:cubicBezTo>
                    <a:cubicBezTo>
                      <a:pt x="36398" y="12019"/>
                      <a:pt x="37485" y="11900"/>
                      <a:pt x="38472" y="11651"/>
                    </a:cubicBezTo>
                    <a:cubicBezTo>
                      <a:pt x="40728" y="11100"/>
                      <a:pt x="42407" y="9922"/>
                      <a:pt x="43284" y="8268"/>
                    </a:cubicBezTo>
                    <a:lnTo>
                      <a:pt x="42558" y="7867"/>
                    </a:lnTo>
                    <a:cubicBezTo>
                      <a:pt x="41580" y="9697"/>
                      <a:pt x="39675" y="10499"/>
                      <a:pt x="38272" y="10849"/>
                    </a:cubicBezTo>
                    <a:cubicBezTo>
                      <a:pt x="37338" y="11085"/>
                      <a:pt x="36310" y="11197"/>
                      <a:pt x="35264" y="11197"/>
                    </a:cubicBezTo>
                    <a:cubicBezTo>
                      <a:pt x="32745" y="11197"/>
                      <a:pt x="30115" y="10547"/>
                      <a:pt x="28397" y="9396"/>
                    </a:cubicBezTo>
                    <a:cubicBezTo>
                      <a:pt x="26210" y="7938"/>
                      <a:pt x="23984" y="7200"/>
                      <a:pt x="22080" y="7200"/>
                    </a:cubicBezTo>
                    <a:cubicBezTo>
                      <a:pt x="21824" y="7200"/>
                      <a:pt x="21573" y="7214"/>
                      <a:pt x="21329" y="7240"/>
                    </a:cubicBezTo>
                    <a:cubicBezTo>
                      <a:pt x="20352" y="5787"/>
                      <a:pt x="18898" y="4333"/>
                      <a:pt x="17119" y="3055"/>
                    </a:cubicBezTo>
                    <a:cubicBezTo>
                      <a:pt x="16010" y="2283"/>
                      <a:pt x="14831" y="1976"/>
                      <a:pt x="13717" y="1976"/>
                    </a:cubicBezTo>
                    <a:cubicBezTo>
                      <a:pt x="13673" y="1976"/>
                      <a:pt x="13629" y="1976"/>
                      <a:pt x="13585" y="1977"/>
                    </a:cubicBezTo>
                    <a:cubicBezTo>
                      <a:pt x="13034" y="1326"/>
                      <a:pt x="12131" y="699"/>
                      <a:pt x="10728" y="298"/>
                    </a:cubicBezTo>
                    <a:cubicBezTo>
                      <a:pt x="10008" y="92"/>
                      <a:pt x="9324" y="0"/>
                      <a:pt x="8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102" name="Google Shape;2102;p60"/>
            <p:cNvSpPr/>
            <p:nvPr/>
          </p:nvSpPr>
          <p:spPr>
            <a:xfrm rot="-9917559">
              <a:off x="6355004" y="2225395"/>
              <a:ext cx="351806" cy="355501"/>
            </a:xfrm>
            <a:custGeom>
              <a:avLst/>
              <a:gdLst/>
              <a:ahLst/>
              <a:cxnLst/>
              <a:rect l="l" t="t" r="r" b="b"/>
              <a:pathLst>
                <a:path w="194168" h="196207" extrusionOk="0">
                  <a:moveTo>
                    <a:pt x="11576" y="0"/>
                  </a:moveTo>
                  <a:cubicBezTo>
                    <a:pt x="8883" y="0"/>
                    <a:pt x="6181" y="987"/>
                    <a:pt x="4103" y="3065"/>
                  </a:cubicBezTo>
                  <a:cubicBezTo>
                    <a:pt x="1026" y="5799"/>
                    <a:pt x="1" y="10243"/>
                    <a:pt x="1368" y="14004"/>
                  </a:cubicBezTo>
                  <a:lnTo>
                    <a:pt x="65293" y="189369"/>
                  </a:lnTo>
                  <a:cubicBezTo>
                    <a:pt x="67002" y="193471"/>
                    <a:pt x="70762" y="196206"/>
                    <a:pt x="74864" y="196206"/>
                  </a:cubicBezTo>
                  <a:cubicBezTo>
                    <a:pt x="79308" y="196206"/>
                    <a:pt x="83410" y="193813"/>
                    <a:pt x="85120" y="190053"/>
                  </a:cubicBezTo>
                  <a:lnTo>
                    <a:pt x="114176" y="124077"/>
                  </a:lnTo>
                  <a:cubicBezTo>
                    <a:pt x="115202" y="121342"/>
                    <a:pt x="117595" y="119291"/>
                    <a:pt x="119988" y="118266"/>
                  </a:cubicBezTo>
                  <a:lnTo>
                    <a:pt x="187331" y="92286"/>
                  </a:lnTo>
                  <a:cubicBezTo>
                    <a:pt x="191433" y="90577"/>
                    <a:pt x="193826" y="86816"/>
                    <a:pt x="193826" y="82714"/>
                  </a:cubicBezTo>
                  <a:cubicBezTo>
                    <a:pt x="194168" y="78270"/>
                    <a:pt x="191433" y="74510"/>
                    <a:pt x="187673" y="72801"/>
                  </a:cubicBezTo>
                  <a:lnTo>
                    <a:pt x="15384" y="672"/>
                  </a:lnTo>
                  <a:cubicBezTo>
                    <a:pt x="14163" y="228"/>
                    <a:pt x="12871" y="0"/>
                    <a:pt x="11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3" name="Google Shape;2103;p60"/>
          <p:cNvGrpSpPr/>
          <p:nvPr/>
        </p:nvGrpSpPr>
        <p:grpSpPr>
          <a:xfrm rot="1072816">
            <a:off x="1150150" y="162380"/>
            <a:ext cx="987795" cy="928395"/>
            <a:chOff x="39161" y="2569289"/>
            <a:chExt cx="2207289" cy="2074556"/>
          </a:xfrm>
        </p:grpSpPr>
        <p:sp>
          <p:nvSpPr>
            <p:cNvPr id="2104" name="Google Shape;2104;p60"/>
            <p:cNvSpPr/>
            <p:nvPr/>
          </p:nvSpPr>
          <p:spPr>
            <a:xfrm rot="376776" flipH="1">
              <a:off x="135373" y="2672421"/>
              <a:ext cx="1988222" cy="1868294"/>
            </a:xfrm>
            <a:custGeom>
              <a:avLst/>
              <a:gdLst/>
              <a:ahLst/>
              <a:cxnLst/>
              <a:rect l="l" t="t" r="r" b="b"/>
              <a:pathLst>
                <a:path w="59500" h="55911" extrusionOk="0">
                  <a:moveTo>
                    <a:pt x="41074" y="1"/>
                  </a:moveTo>
                  <a:cubicBezTo>
                    <a:pt x="35013" y="1"/>
                    <a:pt x="29092" y="3078"/>
                    <a:pt x="25765" y="8617"/>
                  </a:cubicBezTo>
                  <a:lnTo>
                    <a:pt x="1229" y="49344"/>
                  </a:lnTo>
                  <a:cubicBezTo>
                    <a:pt x="0" y="51399"/>
                    <a:pt x="652" y="54056"/>
                    <a:pt x="2707" y="55284"/>
                  </a:cubicBezTo>
                  <a:cubicBezTo>
                    <a:pt x="3409" y="55710"/>
                    <a:pt x="4186" y="55910"/>
                    <a:pt x="4938" y="55910"/>
                  </a:cubicBezTo>
                  <a:cubicBezTo>
                    <a:pt x="6391" y="55910"/>
                    <a:pt x="7845" y="55158"/>
                    <a:pt x="8647" y="53805"/>
                  </a:cubicBezTo>
                  <a:lnTo>
                    <a:pt x="33184" y="13078"/>
                  </a:lnTo>
                  <a:cubicBezTo>
                    <a:pt x="34900" y="10229"/>
                    <a:pt x="37956" y="8643"/>
                    <a:pt x="41078" y="8643"/>
                  </a:cubicBezTo>
                  <a:cubicBezTo>
                    <a:pt x="42653" y="8643"/>
                    <a:pt x="44245" y="9046"/>
                    <a:pt x="45690" y="9895"/>
                  </a:cubicBezTo>
                  <a:cubicBezTo>
                    <a:pt x="47820" y="11148"/>
                    <a:pt x="49324" y="13178"/>
                    <a:pt x="49926" y="15584"/>
                  </a:cubicBezTo>
                  <a:cubicBezTo>
                    <a:pt x="50527" y="17990"/>
                    <a:pt x="50151" y="20472"/>
                    <a:pt x="48848" y="22602"/>
                  </a:cubicBezTo>
                  <a:lnTo>
                    <a:pt x="46316" y="26737"/>
                  </a:lnTo>
                  <a:cubicBezTo>
                    <a:pt x="45063" y="28792"/>
                    <a:pt x="45715" y="31449"/>
                    <a:pt x="47745" y="32702"/>
                  </a:cubicBezTo>
                  <a:cubicBezTo>
                    <a:pt x="48445" y="33126"/>
                    <a:pt x="49222" y="33329"/>
                    <a:pt x="49991" y="33329"/>
                  </a:cubicBezTo>
                  <a:cubicBezTo>
                    <a:pt x="51451" y="33329"/>
                    <a:pt x="52880" y="32595"/>
                    <a:pt x="53685" y="31249"/>
                  </a:cubicBezTo>
                  <a:lnTo>
                    <a:pt x="56241" y="27113"/>
                  </a:lnTo>
                  <a:cubicBezTo>
                    <a:pt x="58748" y="23003"/>
                    <a:pt x="59500" y="18166"/>
                    <a:pt x="58322" y="13479"/>
                  </a:cubicBezTo>
                  <a:cubicBezTo>
                    <a:pt x="57169" y="8817"/>
                    <a:pt x="54236" y="4883"/>
                    <a:pt x="50076" y="2451"/>
                  </a:cubicBezTo>
                  <a:cubicBezTo>
                    <a:pt x="47252" y="791"/>
                    <a:pt x="44145" y="1"/>
                    <a:pt x="4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0"/>
            <p:cNvSpPr/>
            <p:nvPr/>
          </p:nvSpPr>
          <p:spPr>
            <a:xfrm rot="376776" flipH="1">
              <a:off x="1688275" y="4022649"/>
              <a:ext cx="218604" cy="585348"/>
            </a:xfrm>
            <a:custGeom>
              <a:avLst/>
              <a:gdLst/>
              <a:ahLst/>
              <a:cxnLst/>
              <a:rect l="l" t="t" r="r" b="b"/>
              <a:pathLst>
                <a:path w="6542" h="16968" extrusionOk="0">
                  <a:moveTo>
                    <a:pt x="3559" y="0"/>
                  </a:moveTo>
                  <a:lnTo>
                    <a:pt x="0" y="5915"/>
                  </a:lnTo>
                  <a:lnTo>
                    <a:pt x="2782" y="16968"/>
                  </a:lnTo>
                  <a:cubicBezTo>
                    <a:pt x="3409" y="16617"/>
                    <a:pt x="3960" y="16116"/>
                    <a:pt x="4361" y="15439"/>
                  </a:cubicBezTo>
                  <a:lnTo>
                    <a:pt x="6542" y="11805"/>
                  </a:lnTo>
                  <a:lnTo>
                    <a:pt x="35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0"/>
            <p:cNvSpPr/>
            <p:nvPr/>
          </p:nvSpPr>
          <p:spPr>
            <a:xfrm rot="376748" flipH="1">
              <a:off x="1485677" y="3577206"/>
              <a:ext cx="218654" cy="625325"/>
            </a:xfrm>
            <a:custGeom>
              <a:avLst/>
              <a:gdLst/>
              <a:ahLst/>
              <a:cxnLst/>
              <a:rect l="l" t="t" r="r" b="b"/>
              <a:pathLst>
                <a:path w="6543" h="17720" extrusionOk="0">
                  <a:moveTo>
                    <a:pt x="3560" y="1"/>
                  </a:moveTo>
                  <a:lnTo>
                    <a:pt x="1" y="5915"/>
                  </a:lnTo>
                  <a:lnTo>
                    <a:pt x="2983" y="17720"/>
                  </a:lnTo>
                  <a:lnTo>
                    <a:pt x="6542" y="11805"/>
                  </a:lnTo>
                  <a:lnTo>
                    <a:pt x="3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0"/>
            <p:cNvSpPr/>
            <p:nvPr/>
          </p:nvSpPr>
          <p:spPr>
            <a:xfrm rot="376776" flipH="1">
              <a:off x="1284459" y="3145767"/>
              <a:ext cx="218604" cy="612897"/>
            </a:xfrm>
            <a:custGeom>
              <a:avLst/>
              <a:gdLst/>
              <a:ahLst/>
              <a:cxnLst/>
              <a:rect l="l" t="t" r="r" b="b"/>
              <a:pathLst>
                <a:path w="6542" h="17746" extrusionOk="0">
                  <a:moveTo>
                    <a:pt x="3559" y="1"/>
                  </a:moveTo>
                  <a:lnTo>
                    <a:pt x="0" y="5941"/>
                  </a:lnTo>
                  <a:lnTo>
                    <a:pt x="2983" y="17745"/>
                  </a:lnTo>
                  <a:lnTo>
                    <a:pt x="6542" y="11830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0"/>
            <p:cNvSpPr/>
            <p:nvPr/>
          </p:nvSpPr>
          <p:spPr>
            <a:xfrm rot="376776" flipH="1">
              <a:off x="1078967" y="2779772"/>
              <a:ext cx="217802" cy="546449"/>
            </a:xfrm>
            <a:custGeom>
              <a:avLst/>
              <a:gdLst/>
              <a:ahLst/>
              <a:cxnLst/>
              <a:rect l="l" t="t" r="r" b="b"/>
              <a:pathLst>
                <a:path w="6518" h="15791" extrusionOk="0">
                  <a:moveTo>
                    <a:pt x="4036" y="1"/>
                  </a:moveTo>
                  <a:cubicBezTo>
                    <a:pt x="2507" y="1104"/>
                    <a:pt x="1129" y="2457"/>
                    <a:pt x="1" y="4061"/>
                  </a:cubicBezTo>
                  <a:lnTo>
                    <a:pt x="2958" y="15790"/>
                  </a:lnTo>
                  <a:lnTo>
                    <a:pt x="6517" y="9850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0"/>
            <p:cNvSpPr/>
            <p:nvPr/>
          </p:nvSpPr>
          <p:spPr>
            <a:xfrm rot="376798" flipH="1">
              <a:off x="496526" y="3476634"/>
              <a:ext cx="125298" cy="239556"/>
            </a:xfrm>
            <a:custGeom>
              <a:avLst/>
              <a:gdLst/>
              <a:ahLst/>
              <a:cxnLst/>
              <a:rect l="l" t="t" r="r" b="b"/>
              <a:pathLst>
                <a:path w="3560" h="7169" extrusionOk="0">
                  <a:moveTo>
                    <a:pt x="1755" y="0"/>
                  </a:moveTo>
                  <a:lnTo>
                    <a:pt x="1253" y="802"/>
                  </a:lnTo>
                  <a:cubicBezTo>
                    <a:pt x="0" y="2857"/>
                    <a:pt x="652" y="5514"/>
                    <a:pt x="2682" y="6767"/>
                  </a:cubicBezTo>
                  <a:cubicBezTo>
                    <a:pt x="2958" y="6918"/>
                    <a:pt x="3258" y="7068"/>
                    <a:pt x="3559" y="7168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0"/>
            <p:cNvSpPr/>
            <p:nvPr/>
          </p:nvSpPr>
          <p:spPr>
            <a:xfrm rot="376776" flipH="1">
              <a:off x="791432" y="2635135"/>
              <a:ext cx="235345" cy="320570"/>
            </a:xfrm>
            <a:custGeom>
              <a:avLst/>
              <a:gdLst/>
              <a:ahLst/>
              <a:cxnLst/>
              <a:rect l="l" t="t" r="r" b="b"/>
              <a:pathLst>
                <a:path w="7043" h="9324" extrusionOk="0">
                  <a:moveTo>
                    <a:pt x="4837" y="0"/>
                  </a:moveTo>
                  <a:cubicBezTo>
                    <a:pt x="3183" y="76"/>
                    <a:pt x="1554" y="376"/>
                    <a:pt x="0" y="903"/>
                  </a:cubicBezTo>
                  <a:lnTo>
                    <a:pt x="2131" y="9324"/>
                  </a:lnTo>
                  <a:cubicBezTo>
                    <a:pt x="3213" y="8862"/>
                    <a:pt x="4384" y="8627"/>
                    <a:pt x="5572" y="8627"/>
                  </a:cubicBezTo>
                  <a:cubicBezTo>
                    <a:pt x="6061" y="8627"/>
                    <a:pt x="6553" y="8667"/>
                    <a:pt x="7043" y="8747"/>
                  </a:cubicBez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0"/>
            <p:cNvSpPr/>
            <p:nvPr/>
          </p:nvSpPr>
          <p:spPr>
            <a:xfrm rot="376804" flipH="1">
              <a:off x="260070" y="2611373"/>
              <a:ext cx="377701" cy="1044490"/>
            </a:xfrm>
            <a:custGeom>
              <a:avLst/>
              <a:gdLst/>
              <a:ahLst/>
              <a:cxnLst/>
              <a:rect l="l" t="t" r="r" b="b"/>
              <a:pathLst>
                <a:path w="11304" h="30678" extrusionOk="0">
                  <a:moveTo>
                    <a:pt x="0" y="1"/>
                  </a:moveTo>
                  <a:lnTo>
                    <a:pt x="3259" y="12858"/>
                  </a:lnTo>
                  <a:cubicBezTo>
                    <a:pt x="3584" y="13510"/>
                    <a:pt x="3860" y="14187"/>
                    <a:pt x="4036" y="14913"/>
                  </a:cubicBezTo>
                  <a:cubicBezTo>
                    <a:pt x="4236" y="15640"/>
                    <a:pt x="4311" y="16367"/>
                    <a:pt x="4311" y="17069"/>
                  </a:cubicBezTo>
                  <a:lnTo>
                    <a:pt x="7745" y="30678"/>
                  </a:lnTo>
                  <a:lnTo>
                    <a:pt x="7795" y="30578"/>
                  </a:lnTo>
                  <a:lnTo>
                    <a:pt x="10351" y="26442"/>
                  </a:lnTo>
                  <a:cubicBezTo>
                    <a:pt x="10702" y="25866"/>
                    <a:pt x="11003" y="25264"/>
                    <a:pt x="11304" y="24663"/>
                  </a:cubicBezTo>
                  <a:lnTo>
                    <a:pt x="5790" y="2833"/>
                  </a:lnTo>
                  <a:cubicBezTo>
                    <a:pt x="5264" y="2457"/>
                    <a:pt x="4737" y="2106"/>
                    <a:pt x="4186" y="1780"/>
                  </a:cubicBezTo>
                  <a:cubicBezTo>
                    <a:pt x="2833" y="978"/>
                    <a:pt x="1429" y="40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0"/>
            <p:cNvSpPr/>
            <p:nvPr/>
          </p:nvSpPr>
          <p:spPr>
            <a:xfrm rot="376776" flipH="1">
              <a:off x="1266619" y="4060058"/>
              <a:ext cx="284767" cy="322292"/>
            </a:xfrm>
            <a:custGeom>
              <a:avLst/>
              <a:gdLst/>
              <a:ahLst/>
              <a:cxnLst/>
              <a:rect l="l" t="t" r="r" b="b"/>
              <a:pathLst>
                <a:path w="8522" h="9645" extrusionOk="0">
                  <a:moveTo>
                    <a:pt x="2162" y="0"/>
                  </a:moveTo>
                  <a:cubicBezTo>
                    <a:pt x="821" y="0"/>
                    <a:pt x="0" y="672"/>
                    <a:pt x="0" y="672"/>
                  </a:cubicBezTo>
                  <a:cubicBezTo>
                    <a:pt x="0" y="672"/>
                    <a:pt x="3183" y="3053"/>
                    <a:pt x="3259" y="9645"/>
                  </a:cubicBezTo>
                  <a:cubicBezTo>
                    <a:pt x="4888" y="8868"/>
                    <a:pt x="5665" y="6512"/>
                    <a:pt x="5665" y="6512"/>
                  </a:cubicBezTo>
                  <a:lnTo>
                    <a:pt x="8522" y="6186"/>
                  </a:lnTo>
                  <a:cubicBezTo>
                    <a:pt x="8522" y="6186"/>
                    <a:pt x="7093" y="2051"/>
                    <a:pt x="4437" y="622"/>
                  </a:cubicBezTo>
                  <a:cubicBezTo>
                    <a:pt x="3579" y="157"/>
                    <a:pt x="2810" y="0"/>
                    <a:pt x="2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0"/>
            <p:cNvSpPr/>
            <p:nvPr/>
          </p:nvSpPr>
          <p:spPr>
            <a:xfrm rot="376776" flipH="1">
              <a:off x="1779390" y="3939080"/>
              <a:ext cx="333353" cy="251518"/>
            </a:xfrm>
            <a:custGeom>
              <a:avLst/>
              <a:gdLst/>
              <a:ahLst/>
              <a:cxnLst/>
              <a:rect l="l" t="t" r="r" b="b"/>
              <a:pathLst>
                <a:path w="9976" h="7527" extrusionOk="0">
                  <a:moveTo>
                    <a:pt x="5297" y="0"/>
                  </a:moveTo>
                  <a:cubicBezTo>
                    <a:pt x="2722" y="0"/>
                    <a:pt x="1" y="1361"/>
                    <a:pt x="1" y="1361"/>
                  </a:cubicBezTo>
                  <a:lnTo>
                    <a:pt x="1830" y="3591"/>
                  </a:lnTo>
                  <a:cubicBezTo>
                    <a:pt x="1830" y="3591"/>
                    <a:pt x="753" y="5822"/>
                    <a:pt x="1379" y="7526"/>
                  </a:cubicBezTo>
                  <a:cubicBezTo>
                    <a:pt x="5236" y="3607"/>
                    <a:pt x="8625" y="3277"/>
                    <a:pt x="9656" y="3277"/>
                  </a:cubicBezTo>
                  <a:cubicBezTo>
                    <a:pt x="9864" y="3277"/>
                    <a:pt x="9976" y="3291"/>
                    <a:pt x="9976" y="3291"/>
                  </a:cubicBezTo>
                  <a:cubicBezTo>
                    <a:pt x="9976" y="3291"/>
                    <a:pt x="9675" y="985"/>
                    <a:pt x="6793" y="183"/>
                  </a:cubicBezTo>
                  <a:cubicBezTo>
                    <a:pt x="6315" y="54"/>
                    <a:pt x="5809" y="0"/>
                    <a:pt x="5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0"/>
            <p:cNvSpPr/>
            <p:nvPr/>
          </p:nvSpPr>
          <p:spPr>
            <a:xfrm rot="376776" flipH="1">
              <a:off x="1112618" y="3877158"/>
              <a:ext cx="548582" cy="285836"/>
            </a:xfrm>
            <a:custGeom>
              <a:avLst/>
              <a:gdLst/>
              <a:ahLst/>
              <a:cxnLst/>
              <a:rect l="l" t="t" r="r" b="b"/>
              <a:pathLst>
                <a:path w="16417" h="8554" extrusionOk="0">
                  <a:moveTo>
                    <a:pt x="9155" y="1"/>
                  </a:moveTo>
                  <a:cubicBezTo>
                    <a:pt x="6313" y="1"/>
                    <a:pt x="3375" y="1325"/>
                    <a:pt x="502" y="2980"/>
                  </a:cubicBezTo>
                  <a:cubicBezTo>
                    <a:pt x="1" y="3932"/>
                    <a:pt x="101" y="5561"/>
                    <a:pt x="101" y="5561"/>
                  </a:cubicBezTo>
                  <a:cubicBezTo>
                    <a:pt x="687" y="5832"/>
                    <a:pt x="12052" y="8554"/>
                    <a:pt x="14940" y="8554"/>
                  </a:cubicBezTo>
                  <a:cubicBezTo>
                    <a:pt x="15264" y="8554"/>
                    <a:pt x="15481" y="8519"/>
                    <a:pt x="15565" y="8443"/>
                  </a:cubicBezTo>
                  <a:cubicBezTo>
                    <a:pt x="16417" y="7692"/>
                    <a:pt x="15139" y="4860"/>
                    <a:pt x="15239" y="4283"/>
                  </a:cubicBezTo>
                  <a:cubicBezTo>
                    <a:pt x="15339" y="3707"/>
                    <a:pt x="16141" y="2228"/>
                    <a:pt x="12332" y="624"/>
                  </a:cubicBezTo>
                  <a:cubicBezTo>
                    <a:pt x="11293" y="190"/>
                    <a:pt x="10231" y="1"/>
                    <a:pt x="9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0"/>
            <p:cNvSpPr/>
            <p:nvPr/>
          </p:nvSpPr>
          <p:spPr>
            <a:xfrm rot="376776" flipH="1">
              <a:off x="1091256" y="4006289"/>
              <a:ext cx="558373" cy="175665"/>
            </a:xfrm>
            <a:custGeom>
              <a:avLst/>
              <a:gdLst/>
              <a:ahLst/>
              <a:cxnLst/>
              <a:rect l="l" t="t" r="r" b="b"/>
              <a:pathLst>
                <a:path w="16710" h="5257" extrusionOk="0">
                  <a:moveTo>
                    <a:pt x="7301" y="0"/>
                  </a:moveTo>
                  <a:cubicBezTo>
                    <a:pt x="3363" y="0"/>
                    <a:pt x="0" y="1656"/>
                    <a:pt x="0" y="1656"/>
                  </a:cubicBezTo>
                  <a:cubicBezTo>
                    <a:pt x="4373" y="3898"/>
                    <a:pt x="9937" y="5256"/>
                    <a:pt x="13110" y="5256"/>
                  </a:cubicBezTo>
                  <a:cubicBezTo>
                    <a:pt x="15719" y="5256"/>
                    <a:pt x="16710" y="4337"/>
                    <a:pt x="14085" y="2233"/>
                  </a:cubicBezTo>
                  <a:cubicBezTo>
                    <a:pt x="11982" y="539"/>
                    <a:pt x="9548" y="0"/>
                    <a:pt x="7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0"/>
            <p:cNvSpPr/>
            <p:nvPr/>
          </p:nvSpPr>
          <p:spPr>
            <a:xfrm rot="376776" flipH="1">
              <a:off x="1673051" y="3634359"/>
              <a:ext cx="458126" cy="457258"/>
            </a:xfrm>
            <a:custGeom>
              <a:avLst/>
              <a:gdLst/>
              <a:ahLst/>
              <a:cxnLst/>
              <a:rect l="l" t="t" r="r" b="b"/>
              <a:pathLst>
                <a:path w="13710" h="13684" extrusionOk="0">
                  <a:moveTo>
                    <a:pt x="5298" y="0"/>
                  </a:moveTo>
                  <a:cubicBezTo>
                    <a:pt x="4185" y="0"/>
                    <a:pt x="3835" y="710"/>
                    <a:pt x="3584" y="976"/>
                  </a:cubicBezTo>
                  <a:cubicBezTo>
                    <a:pt x="3183" y="1402"/>
                    <a:pt x="150" y="2054"/>
                    <a:pt x="75" y="3157"/>
                  </a:cubicBezTo>
                  <a:cubicBezTo>
                    <a:pt x="0" y="4285"/>
                    <a:pt x="11253" y="13357"/>
                    <a:pt x="11930" y="13683"/>
                  </a:cubicBezTo>
                  <a:cubicBezTo>
                    <a:pt x="11930" y="13683"/>
                    <a:pt x="13258" y="12756"/>
                    <a:pt x="13709" y="11753"/>
                  </a:cubicBezTo>
                  <a:cubicBezTo>
                    <a:pt x="13058" y="7267"/>
                    <a:pt x="11830" y="3007"/>
                    <a:pt x="8246" y="1001"/>
                  </a:cubicBezTo>
                  <a:cubicBezTo>
                    <a:pt x="6897" y="252"/>
                    <a:pt x="5962" y="0"/>
                    <a:pt x="5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0"/>
            <p:cNvSpPr/>
            <p:nvPr/>
          </p:nvSpPr>
          <p:spPr>
            <a:xfrm rot="376776" flipH="1">
              <a:off x="1727081" y="3733750"/>
              <a:ext cx="500831" cy="366434"/>
            </a:xfrm>
            <a:custGeom>
              <a:avLst/>
              <a:gdLst/>
              <a:ahLst/>
              <a:cxnLst/>
              <a:rect l="l" t="t" r="r" b="b"/>
              <a:pathLst>
                <a:path w="14988" h="10966" extrusionOk="0">
                  <a:moveTo>
                    <a:pt x="4290" y="0"/>
                  </a:moveTo>
                  <a:cubicBezTo>
                    <a:pt x="0" y="0"/>
                    <a:pt x="7525" y="7532"/>
                    <a:pt x="14988" y="10965"/>
                  </a:cubicBezTo>
                  <a:cubicBezTo>
                    <a:pt x="14988" y="10965"/>
                    <a:pt x="13083" y="1918"/>
                    <a:pt x="5840" y="213"/>
                  </a:cubicBezTo>
                  <a:cubicBezTo>
                    <a:pt x="5210" y="68"/>
                    <a:pt x="4697" y="0"/>
                    <a:pt x="4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0"/>
            <p:cNvSpPr/>
            <p:nvPr/>
          </p:nvSpPr>
          <p:spPr>
            <a:xfrm rot="376776" flipH="1">
              <a:off x="1511572" y="3871653"/>
              <a:ext cx="296496" cy="274742"/>
            </a:xfrm>
            <a:custGeom>
              <a:avLst/>
              <a:gdLst/>
              <a:ahLst/>
              <a:cxnLst/>
              <a:rect l="l" t="t" r="r" b="b"/>
              <a:pathLst>
                <a:path w="8873" h="8222" extrusionOk="0">
                  <a:moveTo>
                    <a:pt x="3785" y="1"/>
                  </a:moveTo>
                  <a:cubicBezTo>
                    <a:pt x="3258" y="2482"/>
                    <a:pt x="0" y="4362"/>
                    <a:pt x="0" y="4362"/>
                  </a:cubicBezTo>
                  <a:cubicBezTo>
                    <a:pt x="0" y="4362"/>
                    <a:pt x="3409" y="7996"/>
                    <a:pt x="7920" y="8221"/>
                  </a:cubicBezTo>
                  <a:cubicBezTo>
                    <a:pt x="7694" y="8046"/>
                    <a:pt x="7719" y="4337"/>
                    <a:pt x="8872" y="2031"/>
                  </a:cubicBezTo>
                  <a:lnTo>
                    <a:pt x="8872" y="2031"/>
                  </a:lnTo>
                  <a:cubicBezTo>
                    <a:pt x="8689" y="2093"/>
                    <a:pt x="8490" y="2121"/>
                    <a:pt x="8278" y="2121"/>
                  </a:cubicBezTo>
                  <a:cubicBezTo>
                    <a:pt x="6697" y="2121"/>
                    <a:pt x="4470" y="553"/>
                    <a:pt x="3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9" name="Google Shape;2119;p60"/>
          <p:cNvGrpSpPr/>
          <p:nvPr/>
        </p:nvGrpSpPr>
        <p:grpSpPr>
          <a:xfrm rot="-894994" flipH="1">
            <a:off x="2016268" y="241489"/>
            <a:ext cx="658554" cy="618952"/>
            <a:chOff x="39161" y="2569289"/>
            <a:chExt cx="2207289" cy="2074556"/>
          </a:xfrm>
        </p:grpSpPr>
        <p:sp>
          <p:nvSpPr>
            <p:cNvPr id="2120" name="Google Shape;2120;p60"/>
            <p:cNvSpPr/>
            <p:nvPr/>
          </p:nvSpPr>
          <p:spPr>
            <a:xfrm rot="376776" flipH="1">
              <a:off x="135373" y="2672421"/>
              <a:ext cx="1988222" cy="1868294"/>
            </a:xfrm>
            <a:custGeom>
              <a:avLst/>
              <a:gdLst/>
              <a:ahLst/>
              <a:cxnLst/>
              <a:rect l="l" t="t" r="r" b="b"/>
              <a:pathLst>
                <a:path w="59500" h="55911" extrusionOk="0">
                  <a:moveTo>
                    <a:pt x="41074" y="1"/>
                  </a:moveTo>
                  <a:cubicBezTo>
                    <a:pt x="35013" y="1"/>
                    <a:pt x="29092" y="3078"/>
                    <a:pt x="25765" y="8617"/>
                  </a:cubicBezTo>
                  <a:lnTo>
                    <a:pt x="1229" y="49344"/>
                  </a:lnTo>
                  <a:cubicBezTo>
                    <a:pt x="0" y="51399"/>
                    <a:pt x="652" y="54056"/>
                    <a:pt x="2707" y="55284"/>
                  </a:cubicBezTo>
                  <a:cubicBezTo>
                    <a:pt x="3409" y="55710"/>
                    <a:pt x="4186" y="55910"/>
                    <a:pt x="4938" y="55910"/>
                  </a:cubicBezTo>
                  <a:cubicBezTo>
                    <a:pt x="6391" y="55910"/>
                    <a:pt x="7845" y="55158"/>
                    <a:pt x="8647" y="53805"/>
                  </a:cubicBezTo>
                  <a:lnTo>
                    <a:pt x="33184" y="13078"/>
                  </a:lnTo>
                  <a:cubicBezTo>
                    <a:pt x="34900" y="10229"/>
                    <a:pt x="37956" y="8643"/>
                    <a:pt x="41078" y="8643"/>
                  </a:cubicBezTo>
                  <a:cubicBezTo>
                    <a:pt x="42653" y="8643"/>
                    <a:pt x="44245" y="9046"/>
                    <a:pt x="45690" y="9895"/>
                  </a:cubicBezTo>
                  <a:cubicBezTo>
                    <a:pt x="47820" y="11148"/>
                    <a:pt x="49324" y="13178"/>
                    <a:pt x="49926" y="15584"/>
                  </a:cubicBezTo>
                  <a:cubicBezTo>
                    <a:pt x="50527" y="17990"/>
                    <a:pt x="50151" y="20472"/>
                    <a:pt x="48848" y="22602"/>
                  </a:cubicBezTo>
                  <a:lnTo>
                    <a:pt x="46316" y="26737"/>
                  </a:lnTo>
                  <a:cubicBezTo>
                    <a:pt x="45063" y="28792"/>
                    <a:pt x="45715" y="31449"/>
                    <a:pt x="47745" y="32702"/>
                  </a:cubicBezTo>
                  <a:cubicBezTo>
                    <a:pt x="48445" y="33126"/>
                    <a:pt x="49222" y="33329"/>
                    <a:pt x="49991" y="33329"/>
                  </a:cubicBezTo>
                  <a:cubicBezTo>
                    <a:pt x="51451" y="33329"/>
                    <a:pt x="52880" y="32595"/>
                    <a:pt x="53685" y="31249"/>
                  </a:cubicBezTo>
                  <a:lnTo>
                    <a:pt x="56241" y="27113"/>
                  </a:lnTo>
                  <a:cubicBezTo>
                    <a:pt x="58748" y="23003"/>
                    <a:pt x="59500" y="18166"/>
                    <a:pt x="58322" y="13479"/>
                  </a:cubicBezTo>
                  <a:cubicBezTo>
                    <a:pt x="57169" y="8817"/>
                    <a:pt x="54236" y="4883"/>
                    <a:pt x="50076" y="2451"/>
                  </a:cubicBezTo>
                  <a:cubicBezTo>
                    <a:pt x="47252" y="791"/>
                    <a:pt x="44145" y="1"/>
                    <a:pt x="4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0"/>
            <p:cNvSpPr/>
            <p:nvPr/>
          </p:nvSpPr>
          <p:spPr>
            <a:xfrm rot="376776" flipH="1">
              <a:off x="1688275" y="4022649"/>
              <a:ext cx="218604" cy="585348"/>
            </a:xfrm>
            <a:custGeom>
              <a:avLst/>
              <a:gdLst/>
              <a:ahLst/>
              <a:cxnLst/>
              <a:rect l="l" t="t" r="r" b="b"/>
              <a:pathLst>
                <a:path w="6542" h="16968" extrusionOk="0">
                  <a:moveTo>
                    <a:pt x="3559" y="0"/>
                  </a:moveTo>
                  <a:lnTo>
                    <a:pt x="0" y="5915"/>
                  </a:lnTo>
                  <a:lnTo>
                    <a:pt x="2782" y="16968"/>
                  </a:lnTo>
                  <a:cubicBezTo>
                    <a:pt x="3409" y="16617"/>
                    <a:pt x="3960" y="16116"/>
                    <a:pt x="4361" y="15439"/>
                  </a:cubicBezTo>
                  <a:lnTo>
                    <a:pt x="6542" y="11805"/>
                  </a:lnTo>
                  <a:lnTo>
                    <a:pt x="35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0"/>
            <p:cNvSpPr/>
            <p:nvPr/>
          </p:nvSpPr>
          <p:spPr>
            <a:xfrm rot="376748" flipH="1">
              <a:off x="1485677" y="3577206"/>
              <a:ext cx="218654" cy="625325"/>
            </a:xfrm>
            <a:custGeom>
              <a:avLst/>
              <a:gdLst/>
              <a:ahLst/>
              <a:cxnLst/>
              <a:rect l="l" t="t" r="r" b="b"/>
              <a:pathLst>
                <a:path w="6543" h="17720" extrusionOk="0">
                  <a:moveTo>
                    <a:pt x="3560" y="1"/>
                  </a:moveTo>
                  <a:lnTo>
                    <a:pt x="1" y="5915"/>
                  </a:lnTo>
                  <a:lnTo>
                    <a:pt x="2983" y="17720"/>
                  </a:lnTo>
                  <a:lnTo>
                    <a:pt x="6542" y="11805"/>
                  </a:lnTo>
                  <a:lnTo>
                    <a:pt x="3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0"/>
            <p:cNvSpPr/>
            <p:nvPr/>
          </p:nvSpPr>
          <p:spPr>
            <a:xfrm rot="376776" flipH="1">
              <a:off x="1284459" y="3145767"/>
              <a:ext cx="218604" cy="612897"/>
            </a:xfrm>
            <a:custGeom>
              <a:avLst/>
              <a:gdLst/>
              <a:ahLst/>
              <a:cxnLst/>
              <a:rect l="l" t="t" r="r" b="b"/>
              <a:pathLst>
                <a:path w="6542" h="17746" extrusionOk="0">
                  <a:moveTo>
                    <a:pt x="3559" y="1"/>
                  </a:moveTo>
                  <a:lnTo>
                    <a:pt x="0" y="5941"/>
                  </a:lnTo>
                  <a:lnTo>
                    <a:pt x="2983" y="17745"/>
                  </a:lnTo>
                  <a:lnTo>
                    <a:pt x="6542" y="11830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0"/>
            <p:cNvSpPr/>
            <p:nvPr/>
          </p:nvSpPr>
          <p:spPr>
            <a:xfrm rot="376776" flipH="1">
              <a:off x="1078967" y="2779772"/>
              <a:ext cx="217802" cy="546449"/>
            </a:xfrm>
            <a:custGeom>
              <a:avLst/>
              <a:gdLst/>
              <a:ahLst/>
              <a:cxnLst/>
              <a:rect l="l" t="t" r="r" b="b"/>
              <a:pathLst>
                <a:path w="6518" h="15791" extrusionOk="0">
                  <a:moveTo>
                    <a:pt x="4036" y="1"/>
                  </a:moveTo>
                  <a:cubicBezTo>
                    <a:pt x="2507" y="1104"/>
                    <a:pt x="1129" y="2457"/>
                    <a:pt x="1" y="4061"/>
                  </a:cubicBezTo>
                  <a:lnTo>
                    <a:pt x="2958" y="15790"/>
                  </a:lnTo>
                  <a:lnTo>
                    <a:pt x="6517" y="9850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0"/>
            <p:cNvSpPr/>
            <p:nvPr/>
          </p:nvSpPr>
          <p:spPr>
            <a:xfrm rot="376798" flipH="1">
              <a:off x="496526" y="3476634"/>
              <a:ext cx="125298" cy="239556"/>
            </a:xfrm>
            <a:custGeom>
              <a:avLst/>
              <a:gdLst/>
              <a:ahLst/>
              <a:cxnLst/>
              <a:rect l="l" t="t" r="r" b="b"/>
              <a:pathLst>
                <a:path w="3560" h="7169" extrusionOk="0">
                  <a:moveTo>
                    <a:pt x="1755" y="0"/>
                  </a:moveTo>
                  <a:lnTo>
                    <a:pt x="1253" y="802"/>
                  </a:lnTo>
                  <a:cubicBezTo>
                    <a:pt x="0" y="2857"/>
                    <a:pt x="652" y="5514"/>
                    <a:pt x="2682" y="6767"/>
                  </a:cubicBezTo>
                  <a:cubicBezTo>
                    <a:pt x="2958" y="6918"/>
                    <a:pt x="3258" y="7068"/>
                    <a:pt x="3559" y="7168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0"/>
            <p:cNvSpPr/>
            <p:nvPr/>
          </p:nvSpPr>
          <p:spPr>
            <a:xfrm rot="376776" flipH="1">
              <a:off x="791432" y="2635135"/>
              <a:ext cx="235345" cy="320570"/>
            </a:xfrm>
            <a:custGeom>
              <a:avLst/>
              <a:gdLst/>
              <a:ahLst/>
              <a:cxnLst/>
              <a:rect l="l" t="t" r="r" b="b"/>
              <a:pathLst>
                <a:path w="7043" h="9324" extrusionOk="0">
                  <a:moveTo>
                    <a:pt x="4837" y="0"/>
                  </a:moveTo>
                  <a:cubicBezTo>
                    <a:pt x="3183" y="76"/>
                    <a:pt x="1554" y="376"/>
                    <a:pt x="0" y="903"/>
                  </a:cubicBezTo>
                  <a:lnTo>
                    <a:pt x="2131" y="9324"/>
                  </a:lnTo>
                  <a:cubicBezTo>
                    <a:pt x="3213" y="8862"/>
                    <a:pt x="4384" y="8627"/>
                    <a:pt x="5572" y="8627"/>
                  </a:cubicBezTo>
                  <a:cubicBezTo>
                    <a:pt x="6061" y="8627"/>
                    <a:pt x="6553" y="8667"/>
                    <a:pt x="7043" y="8747"/>
                  </a:cubicBez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0"/>
            <p:cNvSpPr/>
            <p:nvPr/>
          </p:nvSpPr>
          <p:spPr>
            <a:xfrm rot="376804" flipH="1">
              <a:off x="260070" y="2611373"/>
              <a:ext cx="377701" cy="1044490"/>
            </a:xfrm>
            <a:custGeom>
              <a:avLst/>
              <a:gdLst/>
              <a:ahLst/>
              <a:cxnLst/>
              <a:rect l="l" t="t" r="r" b="b"/>
              <a:pathLst>
                <a:path w="11304" h="30678" extrusionOk="0">
                  <a:moveTo>
                    <a:pt x="0" y="1"/>
                  </a:moveTo>
                  <a:lnTo>
                    <a:pt x="3259" y="12858"/>
                  </a:lnTo>
                  <a:cubicBezTo>
                    <a:pt x="3584" y="13510"/>
                    <a:pt x="3860" y="14187"/>
                    <a:pt x="4036" y="14913"/>
                  </a:cubicBezTo>
                  <a:cubicBezTo>
                    <a:pt x="4236" y="15640"/>
                    <a:pt x="4311" y="16367"/>
                    <a:pt x="4311" y="17069"/>
                  </a:cubicBezTo>
                  <a:lnTo>
                    <a:pt x="7745" y="30678"/>
                  </a:lnTo>
                  <a:lnTo>
                    <a:pt x="7795" y="30578"/>
                  </a:lnTo>
                  <a:lnTo>
                    <a:pt x="10351" y="26442"/>
                  </a:lnTo>
                  <a:cubicBezTo>
                    <a:pt x="10702" y="25866"/>
                    <a:pt x="11003" y="25264"/>
                    <a:pt x="11304" y="24663"/>
                  </a:cubicBezTo>
                  <a:lnTo>
                    <a:pt x="5790" y="2833"/>
                  </a:lnTo>
                  <a:cubicBezTo>
                    <a:pt x="5264" y="2457"/>
                    <a:pt x="4737" y="2106"/>
                    <a:pt x="4186" y="1780"/>
                  </a:cubicBezTo>
                  <a:cubicBezTo>
                    <a:pt x="2833" y="978"/>
                    <a:pt x="1429" y="40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0"/>
            <p:cNvSpPr/>
            <p:nvPr/>
          </p:nvSpPr>
          <p:spPr>
            <a:xfrm rot="376776" flipH="1">
              <a:off x="1266619" y="4060058"/>
              <a:ext cx="284767" cy="322292"/>
            </a:xfrm>
            <a:custGeom>
              <a:avLst/>
              <a:gdLst/>
              <a:ahLst/>
              <a:cxnLst/>
              <a:rect l="l" t="t" r="r" b="b"/>
              <a:pathLst>
                <a:path w="8522" h="9645" extrusionOk="0">
                  <a:moveTo>
                    <a:pt x="2162" y="0"/>
                  </a:moveTo>
                  <a:cubicBezTo>
                    <a:pt x="821" y="0"/>
                    <a:pt x="0" y="672"/>
                    <a:pt x="0" y="672"/>
                  </a:cubicBezTo>
                  <a:cubicBezTo>
                    <a:pt x="0" y="672"/>
                    <a:pt x="3183" y="3053"/>
                    <a:pt x="3259" y="9645"/>
                  </a:cubicBezTo>
                  <a:cubicBezTo>
                    <a:pt x="4888" y="8868"/>
                    <a:pt x="5665" y="6512"/>
                    <a:pt x="5665" y="6512"/>
                  </a:cubicBezTo>
                  <a:lnTo>
                    <a:pt x="8522" y="6186"/>
                  </a:lnTo>
                  <a:cubicBezTo>
                    <a:pt x="8522" y="6186"/>
                    <a:pt x="7093" y="2051"/>
                    <a:pt x="4437" y="622"/>
                  </a:cubicBezTo>
                  <a:cubicBezTo>
                    <a:pt x="3579" y="157"/>
                    <a:pt x="2810" y="0"/>
                    <a:pt x="2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0"/>
            <p:cNvSpPr/>
            <p:nvPr/>
          </p:nvSpPr>
          <p:spPr>
            <a:xfrm rot="376776" flipH="1">
              <a:off x="1779390" y="3939080"/>
              <a:ext cx="333353" cy="251518"/>
            </a:xfrm>
            <a:custGeom>
              <a:avLst/>
              <a:gdLst/>
              <a:ahLst/>
              <a:cxnLst/>
              <a:rect l="l" t="t" r="r" b="b"/>
              <a:pathLst>
                <a:path w="9976" h="7527" extrusionOk="0">
                  <a:moveTo>
                    <a:pt x="5297" y="0"/>
                  </a:moveTo>
                  <a:cubicBezTo>
                    <a:pt x="2722" y="0"/>
                    <a:pt x="1" y="1361"/>
                    <a:pt x="1" y="1361"/>
                  </a:cubicBezTo>
                  <a:lnTo>
                    <a:pt x="1830" y="3591"/>
                  </a:lnTo>
                  <a:cubicBezTo>
                    <a:pt x="1830" y="3591"/>
                    <a:pt x="753" y="5822"/>
                    <a:pt x="1379" y="7526"/>
                  </a:cubicBezTo>
                  <a:cubicBezTo>
                    <a:pt x="5236" y="3607"/>
                    <a:pt x="8625" y="3277"/>
                    <a:pt x="9656" y="3277"/>
                  </a:cubicBezTo>
                  <a:cubicBezTo>
                    <a:pt x="9864" y="3277"/>
                    <a:pt x="9976" y="3291"/>
                    <a:pt x="9976" y="3291"/>
                  </a:cubicBezTo>
                  <a:cubicBezTo>
                    <a:pt x="9976" y="3291"/>
                    <a:pt x="9675" y="985"/>
                    <a:pt x="6793" y="183"/>
                  </a:cubicBezTo>
                  <a:cubicBezTo>
                    <a:pt x="6315" y="54"/>
                    <a:pt x="5809" y="0"/>
                    <a:pt x="5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0"/>
            <p:cNvSpPr/>
            <p:nvPr/>
          </p:nvSpPr>
          <p:spPr>
            <a:xfrm rot="376776" flipH="1">
              <a:off x="1112618" y="3877158"/>
              <a:ext cx="548582" cy="285836"/>
            </a:xfrm>
            <a:custGeom>
              <a:avLst/>
              <a:gdLst/>
              <a:ahLst/>
              <a:cxnLst/>
              <a:rect l="l" t="t" r="r" b="b"/>
              <a:pathLst>
                <a:path w="16417" h="8554" extrusionOk="0">
                  <a:moveTo>
                    <a:pt x="9155" y="1"/>
                  </a:moveTo>
                  <a:cubicBezTo>
                    <a:pt x="6313" y="1"/>
                    <a:pt x="3375" y="1325"/>
                    <a:pt x="502" y="2980"/>
                  </a:cubicBezTo>
                  <a:cubicBezTo>
                    <a:pt x="1" y="3932"/>
                    <a:pt x="101" y="5561"/>
                    <a:pt x="101" y="5561"/>
                  </a:cubicBezTo>
                  <a:cubicBezTo>
                    <a:pt x="687" y="5832"/>
                    <a:pt x="12052" y="8554"/>
                    <a:pt x="14940" y="8554"/>
                  </a:cubicBezTo>
                  <a:cubicBezTo>
                    <a:pt x="15264" y="8554"/>
                    <a:pt x="15481" y="8519"/>
                    <a:pt x="15565" y="8443"/>
                  </a:cubicBezTo>
                  <a:cubicBezTo>
                    <a:pt x="16417" y="7692"/>
                    <a:pt x="15139" y="4860"/>
                    <a:pt x="15239" y="4283"/>
                  </a:cubicBezTo>
                  <a:cubicBezTo>
                    <a:pt x="15339" y="3707"/>
                    <a:pt x="16141" y="2228"/>
                    <a:pt x="12332" y="624"/>
                  </a:cubicBezTo>
                  <a:cubicBezTo>
                    <a:pt x="11293" y="190"/>
                    <a:pt x="10231" y="1"/>
                    <a:pt x="9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0"/>
            <p:cNvSpPr/>
            <p:nvPr/>
          </p:nvSpPr>
          <p:spPr>
            <a:xfrm rot="376776" flipH="1">
              <a:off x="1091256" y="4006289"/>
              <a:ext cx="558373" cy="175665"/>
            </a:xfrm>
            <a:custGeom>
              <a:avLst/>
              <a:gdLst/>
              <a:ahLst/>
              <a:cxnLst/>
              <a:rect l="l" t="t" r="r" b="b"/>
              <a:pathLst>
                <a:path w="16710" h="5257" extrusionOk="0">
                  <a:moveTo>
                    <a:pt x="7301" y="0"/>
                  </a:moveTo>
                  <a:cubicBezTo>
                    <a:pt x="3363" y="0"/>
                    <a:pt x="0" y="1656"/>
                    <a:pt x="0" y="1656"/>
                  </a:cubicBezTo>
                  <a:cubicBezTo>
                    <a:pt x="4373" y="3898"/>
                    <a:pt x="9937" y="5256"/>
                    <a:pt x="13110" y="5256"/>
                  </a:cubicBezTo>
                  <a:cubicBezTo>
                    <a:pt x="15719" y="5256"/>
                    <a:pt x="16710" y="4337"/>
                    <a:pt x="14085" y="2233"/>
                  </a:cubicBezTo>
                  <a:cubicBezTo>
                    <a:pt x="11982" y="539"/>
                    <a:pt x="9548" y="0"/>
                    <a:pt x="7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0"/>
            <p:cNvSpPr/>
            <p:nvPr/>
          </p:nvSpPr>
          <p:spPr>
            <a:xfrm rot="376776" flipH="1">
              <a:off x="1673051" y="3634359"/>
              <a:ext cx="458126" cy="457258"/>
            </a:xfrm>
            <a:custGeom>
              <a:avLst/>
              <a:gdLst/>
              <a:ahLst/>
              <a:cxnLst/>
              <a:rect l="l" t="t" r="r" b="b"/>
              <a:pathLst>
                <a:path w="13710" h="13684" extrusionOk="0">
                  <a:moveTo>
                    <a:pt x="5298" y="0"/>
                  </a:moveTo>
                  <a:cubicBezTo>
                    <a:pt x="4185" y="0"/>
                    <a:pt x="3835" y="710"/>
                    <a:pt x="3584" y="976"/>
                  </a:cubicBezTo>
                  <a:cubicBezTo>
                    <a:pt x="3183" y="1402"/>
                    <a:pt x="150" y="2054"/>
                    <a:pt x="75" y="3157"/>
                  </a:cubicBezTo>
                  <a:cubicBezTo>
                    <a:pt x="0" y="4285"/>
                    <a:pt x="11253" y="13357"/>
                    <a:pt x="11930" y="13683"/>
                  </a:cubicBezTo>
                  <a:cubicBezTo>
                    <a:pt x="11930" y="13683"/>
                    <a:pt x="13258" y="12756"/>
                    <a:pt x="13709" y="11753"/>
                  </a:cubicBezTo>
                  <a:cubicBezTo>
                    <a:pt x="13058" y="7267"/>
                    <a:pt x="11830" y="3007"/>
                    <a:pt x="8246" y="1001"/>
                  </a:cubicBezTo>
                  <a:cubicBezTo>
                    <a:pt x="6897" y="252"/>
                    <a:pt x="5962" y="0"/>
                    <a:pt x="5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0"/>
            <p:cNvSpPr/>
            <p:nvPr/>
          </p:nvSpPr>
          <p:spPr>
            <a:xfrm rot="376776" flipH="1">
              <a:off x="1727081" y="3733750"/>
              <a:ext cx="500831" cy="366434"/>
            </a:xfrm>
            <a:custGeom>
              <a:avLst/>
              <a:gdLst/>
              <a:ahLst/>
              <a:cxnLst/>
              <a:rect l="l" t="t" r="r" b="b"/>
              <a:pathLst>
                <a:path w="14988" h="10966" extrusionOk="0">
                  <a:moveTo>
                    <a:pt x="4290" y="0"/>
                  </a:moveTo>
                  <a:cubicBezTo>
                    <a:pt x="0" y="0"/>
                    <a:pt x="7525" y="7532"/>
                    <a:pt x="14988" y="10965"/>
                  </a:cubicBezTo>
                  <a:cubicBezTo>
                    <a:pt x="14988" y="10965"/>
                    <a:pt x="13083" y="1918"/>
                    <a:pt x="5840" y="213"/>
                  </a:cubicBezTo>
                  <a:cubicBezTo>
                    <a:pt x="5210" y="68"/>
                    <a:pt x="4697" y="0"/>
                    <a:pt x="4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0"/>
            <p:cNvSpPr/>
            <p:nvPr/>
          </p:nvSpPr>
          <p:spPr>
            <a:xfrm rot="376776" flipH="1">
              <a:off x="1511572" y="3871653"/>
              <a:ext cx="296496" cy="274742"/>
            </a:xfrm>
            <a:custGeom>
              <a:avLst/>
              <a:gdLst/>
              <a:ahLst/>
              <a:cxnLst/>
              <a:rect l="l" t="t" r="r" b="b"/>
              <a:pathLst>
                <a:path w="8873" h="8222" extrusionOk="0">
                  <a:moveTo>
                    <a:pt x="3785" y="1"/>
                  </a:moveTo>
                  <a:cubicBezTo>
                    <a:pt x="3258" y="2482"/>
                    <a:pt x="0" y="4362"/>
                    <a:pt x="0" y="4362"/>
                  </a:cubicBezTo>
                  <a:cubicBezTo>
                    <a:pt x="0" y="4362"/>
                    <a:pt x="3409" y="7996"/>
                    <a:pt x="7920" y="8221"/>
                  </a:cubicBezTo>
                  <a:cubicBezTo>
                    <a:pt x="7694" y="8046"/>
                    <a:pt x="7719" y="4337"/>
                    <a:pt x="8872" y="2031"/>
                  </a:cubicBezTo>
                  <a:lnTo>
                    <a:pt x="8872" y="2031"/>
                  </a:lnTo>
                  <a:cubicBezTo>
                    <a:pt x="8689" y="2093"/>
                    <a:pt x="8490" y="2121"/>
                    <a:pt x="8278" y="2121"/>
                  </a:cubicBezTo>
                  <a:cubicBezTo>
                    <a:pt x="6697" y="2121"/>
                    <a:pt x="4470" y="553"/>
                    <a:pt x="3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080;p60">
            <a:extLst>
              <a:ext uri="{FF2B5EF4-FFF2-40B4-BE49-F238E27FC236}">
                <a16:creationId xmlns:a16="http://schemas.microsoft.com/office/drawing/2014/main" id="{56D6551C-EC06-61C6-BB16-B4A0E9165345}"/>
              </a:ext>
            </a:extLst>
          </p:cNvPr>
          <p:cNvSpPr txBox="1">
            <a:spLocks/>
          </p:cNvSpPr>
          <p:nvPr/>
        </p:nvSpPr>
        <p:spPr>
          <a:xfrm>
            <a:off x="3499936" y="2824208"/>
            <a:ext cx="25410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dirty="0"/>
              <a:t>People often fail to recognize early warning signs of illnesses or rely on unreliable sources for medical advice.</a:t>
            </a:r>
          </a:p>
        </p:txBody>
      </p:sp>
      <p:sp>
        <p:nvSpPr>
          <p:cNvPr id="11" name="Google Shape;2084;p60">
            <a:extLst>
              <a:ext uri="{FF2B5EF4-FFF2-40B4-BE49-F238E27FC236}">
                <a16:creationId xmlns:a16="http://schemas.microsoft.com/office/drawing/2014/main" id="{D574DAA2-31AC-9AC7-82CB-1A4AE92D144F}"/>
              </a:ext>
            </a:extLst>
          </p:cNvPr>
          <p:cNvSpPr txBox="1">
            <a:spLocks/>
          </p:cNvSpPr>
          <p:nvPr/>
        </p:nvSpPr>
        <p:spPr>
          <a:xfrm>
            <a:off x="3499936" y="2243851"/>
            <a:ext cx="2486312" cy="51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 i="0" u="none" strike="noStrike" cap="none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>
                <a:latin typeface="Jua"/>
                <a:ea typeface="Jua"/>
                <a:cs typeface="Jua"/>
                <a:sym typeface="Jua"/>
              </a:rPr>
              <a:t>Lack of awareness</a:t>
            </a:r>
          </a:p>
        </p:txBody>
      </p:sp>
      <p:sp>
        <p:nvSpPr>
          <p:cNvPr id="12" name="Google Shape;2080;p60">
            <a:extLst>
              <a:ext uri="{FF2B5EF4-FFF2-40B4-BE49-F238E27FC236}">
                <a16:creationId xmlns:a16="http://schemas.microsoft.com/office/drawing/2014/main" id="{76FAFB37-9EC2-D6DD-5EE4-536D42865A15}"/>
              </a:ext>
            </a:extLst>
          </p:cNvPr>
          <p:cNvSpPr txBox="1">
            <a:spLocks/>
          </p:cNvSpPr>
          <p:nvPr/>
        </p:nvSpPr>
        <p:spPr>
          <a:xfrm>
            <a:off x="6224054" y="2841756"/>
            <a:ext cx="25410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dirty="0"/>
              <a:t>Patients struggle to find the right doctor or facility and face challenges understanding complex processes.</a:t>
            </a:r>
          </a:p>
        </p:txBody>
      </p:sp>
      <p:sp>
        <p:nvSpPr>
          <p:cNvPr id="13" name="Google Shape;2084;p60">
            <a:extLst>
              <a:ext uri="{FF2B5EF4-FFF2-40B4-BE49-F238E27FC236}">
                <a16:creationId xmlns:a16="http://schemas.microsoft.com/office/drawing/2014/main" id="{D941C7CD-C5B6-F561-E2FD-447C2801491D}"/>
              </a:ext>
            </a:extLst>
          </p:cNvPr>
          <p:cNvSpPr txBox="1">
            <a:spLocks/>
          </p:cNvSpPr>
          <p:nvPr/>
        </p:nvSpPr>
        <p:spPr>
          <a:xfrm>
            <a:off x="6224054" y="2117489"/>
            <a:ext cx="2486312" cy="51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 i="0" u="none" strike="noStrike" cap="none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>
                <a:latin typeface="Jua"/>
                <a:ea typeface="Jua"/>
                <a:cs typeface="Jua"/>
                <a:sym typeface="Jua"/>
              </a:rPr>
              <a:t>Difficulty Navigating Healthcare Systems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66"/>
          <p:cNvSpPr txBox="1">
            <a:spLocks noGrp="1"/>
          </p:cNvSpPr>
          <p:nvPr>
            <p:ph type="ctrTitle"/>
          </p:nvPr>
        </p:nvSpPr>
        <p:spPr>
          <a:xfrm>
            <a:off x="719618" y="1677593"/>
            <a:ext cx="7704000" cy="123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</a:t>
            </a:r>
            <a:endParaRPr sz="8000" dirty="0"/>
          </a:p>
        </p:txBody>
      </p:sp>
      <p:grpSp>
        <p:nvGrpSpPr>
          <p:cNvPr id="2308" name="Google Shape;2308;p66"/>
          <p:cNvGrpSpPr/>
          <p:nvPr/>
        </p:nvGrpSpPr>
        <p:grpSpPr>
          <a:xfrm>
            <a:off x="492262" y="813214"/>
            <a:ext cx="2225399" cy="649616"/>
            <a:chOff x="3459300" y="300775"/>
            <a:chExt cx="2225399" cy="649616"/>
          </a:xfrm>
        </p:grpSpPr>
        <p:sp>
          <p:nvSpPr>
            <p:cNvPr id="2309" name="Google Shape;2309;p66"/>
            <p:cNvSpPr/>
            <p:nvPr/>
          </p:nvSpPr>
          <p:spPr>
            <a:xfrm>
              <a:off x="3542700" y="300775"/>
              <a:ext cx="2029201" cy="649616"/>
            </a:xfrm>
            <a:custGeom>
              <a:avLst/>
              <a:gdLst/>
              <a:ahLst/>
              <a:cxnLst/>
              <a:rect l="l" t="t" r="r" b="b"/>
              <a:pathLst>
                <a:path w="43285" h="13857" extrusionOk="0">
                  <a:moveTo>
                    <a:pt x="13184" y="2854"/>
                  </a:moveTo>
                  <a:cubicBezTo>
                    <a:pt x="13435" y="3255"/>
                    <a:pt x="13560" y="3682"/>
                    <a:pt x="13610" y="4057"/>
                  </a:cubicBezTo>
                  <a:cubicBezTo>
                    <a:pt x="13786" y="5411"/>
                    <a:pt x="13009" y="6940"/>
                    <a:pt x="11831" y="7616"/>
                  </a:cubicBezTo>
                  <a:cubicBezTo>
                    <a:pt x="11590" y="7758"/>
                    <a:pt x="11214" y="7923"/>
                    <a:pt x="10774" y="7923"/>
                  </a:cubicBezTo>
                  <a:cubicBezTo>
                    <a:pt x="10434" y="7923"/>
                    <a:pt x="10057" y="7825"/>
                    <a:pt x="9675" y="7541"/>
                  </a:cubicBezTo>
                  <a:cubicBezTo>
                    <a:pt x="8422" y="6564"/>
                    <a:pt x="9124" y="5336"/>
                    <a:pt x="9475" y="4859"/>
                  </a:cubicBezTo>
                  <a:cubicBezTo>
                    <a:pt x="10176" y="3882"/>
                    <a:pt x="11605" y="3005"/>
                    <a:pt x="13184" y="2854"/>
                  </a:cubicBezTo>
                  <a:close/>
                  <a:moveTo>
                    <a:pt x="20928" y="8143"/>
                  </a:moveTo>
                  <a:cubicBezTo>
                    <a:pt x="21480" y="9095"/>
                    <a:pt x="21831" y="10022"/>
                    <a:pt x="21856" y="10824"/>
                  </a:cubicBezTo>
                  <a:cubicBezTo>
                    <a:pt x="21881" y="11576"/>
                    <a:pt x="21655" y="12203"/>
                    <a:pt x="21129" y="12629"/>
                  </a:cubicBezTo>
                  <a:cubicBezTo>
                    <a:pt x="20779" y="12925"/>
                    <a:pt x="20449" y="13031"/>
                    <a:pt x="20155" y="13031"/>
                  </a:cubicBezTo>
                  <a:cubicBezTo>
                    <a:pt x="19627" y="13031"/>
                    <a:pt x="19217" y="12688"/>
                    <a:pt x="19024" y="12479"/>
                  </a:cubicBezTo>
                  <a:cubicBezTo>
                    <a:pt x="18272" y="11651"/>
                    <a:pt x="17996" y="10173"/>
                    <a:pt x="18923" y="9220"/>
                  </a:cubicBezTo>
                  <a:cubicBezTo>
                    <a:pt x="19450" y="8669"/>
                    <a:pt x="20126" y="8318"/>
                    <a:pt x="20928" y="8143"/>
                  </a:cubicBezTo>
                  <a:close/>
                  <a:moveTo>
                    <a:pt x="8675" y="0"/>
                  </a:moveTo>
                  <a:cubicBezTo>
                    <a:pt x="2993" y="0"/>
                    <a:pt x="23" y="7073"/>
                    <a:pt x="1" y="7140"/>
                  </a:cubicBezTo>
                  <a:lnTo>
                    <a:pt x="778" y="7466"/>
                  </a:lnTo>
                  <a:cubicBezTo>
                    <a:pt x="800" y="7398"/>
                    <a:pt x="3542" y="838"/>
                    <a:pt x="8692" y="838"/>
                  </a:cubicBezTo>
                  <a:cubicBezTo>
                    <a:pt x="9266" y="838"/>
                    <a:pt x="9869" y="919"/>
                    <a:pt x="10502" y="1100"/>
                  </a:cubicBezTo>
                  <a:cubicBezTo>
                    <a:pt x="11405" y="1376"/>
                    <a:pt x="12056" y="1727"/>
                    <a:pt x="12532" y="2103"/>
                  </a:cubicBezTo>
                  <a:cubicBezTo>
                    <a:pt x="10928" y="2428"/>
                    <a:pt x="9550" y="3356"/>
                    <a:pt x="8798" y="4358"/>
                  </a:cubicBezTo>
                  <a:cubicBezTo>
                    <a:pt x="7770" y="5762"/>
                    <a:pt x="7921" y="7240"/>
                    <a:pt x="9174" y="8193"/>
                  </a:cubicBezTo>
                  <a:cubicBezTo>
                    <a:pt x="9660" y="8571"/>
                    <a:pt x="10211" y="8760"/>
                    <a:pt x="10781" y="8760"/>
                  </a:cubicBezTo>
                  <a:cubicBezTo>
                    <a:pt x="11269" y="8760"/>
                    <a:pt x="11771" y="8621"/>
                    <a:pt x="12257" y="8343"/>
                  </a:cubicBezTo>
                  <a:cubicBezTo>
                    <a:pt x="13710" y="7516"/>
                    <a:pt x="14638" y="5611"/>
                    <a:pt x="14437" y="3957"/>
                  </a:cubicBezTo>
                  <a:cubicBezTo>
                    <a:pt x="14412" y="3631"/>
                    <a:pt x="14312" y="3255"/>
                    <a:pt x="14111" y="2829"/>
                  </a:cubicBezTo>
                  <a:lnTo>
                    <a:pt x="14111" y="2829"/>
                  </a:lnTo>
                  <a:cubicBezTo>
                    <a:pt x="14963" y="2905"/>
                    <a:pt x="15816" y="3180"/>
                    <a:pt x="16643" y="3757"/>
                  </a:cubicBezTo>
                  <a:cubicBezTo>
                    <a:pt x="18197" y="4859"/>
                    <a:pt x="19525" y="6138"/>
                    <a:pt x="20427" y="7416"/>
                  </a:cubicBezTo>
                  <a:cubicBezTo>
                    <a:pt x="19600" y="7641"/>
                    <a:pt x="18898" y="8042"/>
                    <a:pt x="18322" y="8644"/>
                  </a:cubicBezTo>
                  <a:cubicBezTo>
                    <a:pt x="17069" y="9947"/>
                    <a:pt x="17395" y="11952"/>
                    <a:pt x="18422" y="13030"/>
                  </a:cubicBezTo>
                  <a:cubicBezTo>
                    <a:pt x="18923" y="13581"/>
                    <a:pt x="19525" y="13857"/>
                    <a:pt x="20151" y="13857"/>
                  </a:cubicBezTo>
                  <a:cubicBezTo>
                    <a:pt x="20678" y="13857"/>
                    <a:pt x="21204" y="13656"/>
                    <a:pt x="21680" y="13255"/>
                  </a:cubicBezTo>
                  <a:cubicBezTo>
                    <a:pt x="22382" y="12654"/>
                    <a:pt x="22733" y="11802"/>
                    <a:pt x="22683" y="10799"/>
                  </a:cubicBezTo>
                  <a:cubicBezTo>
                    <a:pt x="22658" y="9947"/>
                    <a:pt x="22357" y="8995"/>
                    <a:pt x="21831" y="8042"/>
                  </a:cubicBezTo>
                  <a:cubicBezTo>
                    <a:pt x="21920" y="8039"/>
                    <a:pt x="22009" y="8037"/>
                    <a:pt x="22100" y="8037"/>
                  </a:cubicBezTo>
                  <a:cubicBezTo>
                    <a:pt x="23826" y="8037"/>
                    <a:pt x="25873" y="8717"/>
                    <a:pt x="27921" y="10098"/>
                  </a:cubicBezTo>
                  <a:cubicBezTo>
                    <a:pt x="29784" y="11322"/>
                    <a:pt x="32602" y="12019"/>
                    <a:pt x="35290" y="12019"/>
                  </a:cubicBezTo>
                  <a:cubicBezTo>
                    <a:pt x="36398" y="12019"/>
                    <a:pt x="37485" y="11900"/>
                    <a:pt x="38472" y="11651"/>
                  </a:cubicBezTo>
                  <a:cubicBezTo>
                    <a:pt x="40728" y="11100"/>
                    <a:pt x="42407" y="9922"/>
                    <a:pt x="43284" y="8268"/>
                  </a:cubicBezTo>
                  <a:lnTo>
                    <a:pt x="42558" y="7867"/>
                  </a:lnTo>
                  <a:cubicBezTo>
                    <a:pt x="41580" y="9697"/>
                    <a:pt x="39675" y="10499"/>
                    <a:pt x="38272" y="10849"/>
                  </a:cubicBezTo>
                  <a:cubicBezTo>
                    <a:pt x="37338" y="11085"/>
                    <a:pt x="36310" y="11197"/>
                    <a:pt x="35264" y="11197"/>
                  </a:cubicBezTo>
                  <a:cubicBezTo>
                    <a:pt x="32745" y="11197"/>
                    <a:pt x="30115" y="10547"/>
                    <a:pt x="28397" y="9396"/>
                  </a:cubicBezTo>
                  <a:cubicBezTo>
                    <a:pt x="26210" y="7938"/>
                    <a:pt x="23984" y="7200"/>
                    <a:pt x="22080" y="7200"/>
                  </a:cubicBezTo>
                  <a:cubicBezTo>
                    <a:pt x="21824" y="7200"/>
                    <a:pt x="21573" y="7214"/>
                    <a:pt x="21329" y="7240"/>
                  </a:cubicBezTo>
                  <a:cubicBezTo>
                    <a:pt x="20352" y="5787"/>
                    <a:pt x="18898" y="4333"/>
                    <a:pt x="17119" y="3055"/>
                  </a:cubicBezTo>
                  <a:cubicBezTo>
                    <a:pt x="16010" y="2283"/>
                    <a:pt x="14831" y="1976"/>
                    <a:pt x="13717" y="1976"/>
                  </a:cubicBezTo>
                  <a:cubicBezTo>
                    <a:pt x="13673" y="1976"/>
                    <a:pt x="13629" y="1976"/>
                    <a:pt x="13585" y="1977"/>
                  </a:cubicBezTo>
                  <a:cubicBezTo>
                    <a:pt x="13034" y="1326"/>
                    <a:pt x="12131" y="699"/>
                    <a:pt x="10728" y="298"/>
                  </a:cubicBezTo>
                  <a:cubicBezTo>
                    <a:pt x="10008" y="92"/>
                    <a:pt x="9324" y="0"/>
                    <a:pt x="86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6"/>
            <p:cNvSpPr/>
            <p:nvPr/>
          </p:nvSpPr>
          <p:spPr>
            <a:xfrm>
              <a:off x="3459300" y="570854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6"/>
            <p:cNvSpPr/>
            <p:nvPr/>
          </p:nvSpPr>
          <p:spPr>
            <a:xfrm>
              <a:off x="5486069" y="570854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284" y="4261"/>
                    <a:pt x="4236" y="3309"/>
                    <a:pt x="4236" y="2131"/>
                  </a:cubicBezTo>
                  <a:cubicBezTo>
                    <a:pt x="4236" y="953"/>
                    <a:pt x="3284" y="1"/>
                    <a:pt x="2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2" name="Google Shape;2312;p66"/>
          <p:cNvGrpSpPr/>
          <p:nvPr/>
        </p:nvGrpSpPr>
        <p:grpSpPr>
          <a:xfrm flipH="1">
            <a:off x="6426338" y="813214"/>
            <a:ext cx="2225399" cy="649616"/>
            <a:chOff x="3459300" y="300775"/>
            <a:chExt cx="2225399" cy="649616"/>
          </a:xfrm>
        </p:grpSpPr>
        <p:sp>
          <p:nvSpPr>
            <p:cNvPr id="2313" name="Google Shape;2313;p66"/>
            <p:cNvSpPr/>
            <p:nvPr/>
          </p:nvSpPr>
          <p:spPr>
            <a:xfrm>
              <a:off x="3542700" y="300775"/>
              <a:ext cx="2029201" cy="649616"/>
            </a:xfrm>
            <a:custGeom>
              <a:avLst/>
              <a:gdLst/>
              <a:ahLst/>
              <a:cxnLst/>
              <a:rect l="l" t="t" r="r" b="b"/>
              <a:pathLst>
                <a:path w="43285" h="13857" extrusionOk="0">
                  <a:moveTo>
                    <a:pt x="13184" y="2854"/>
                  </a:moveTo>
                  <a:cubicBezTo>
                    <a:pt x="13435" y="3255"/>
                    <a:pt x="13560" y="3682"/>
                    <a:pt x="13610" y="4057"/>
                  </a:cubicBezTo>
                  <a:cubicBezTo>
                    <a:pt x="13786" y="5411"/>
                    <a:pt x="13009" y="6940"/>
                    <a:pt x="11831" y="7616"/>
                  </a:cubicBezTo>
                  <a:cubicBezTo>
                    <a:pt x="11590" y="7758"/>
                    <a:pt x="11214" y="7923"/>
                    <a:pt x="10774" y="7923"/>
                  </a:cubicBezTo>
                  <a:cubicBezTo>
                    <a:pt x="10434" y="7923"/>
                    <a:pt x="10057" y="7825"/>
                    <a:pt x="9675" y="7541"/>
                  </a:cubicBezTo>
                  <a:cubicBezTo>
                    <a:pt x="8422" y="6564"/>
                    <a:pt x="9124" y="5336"/>
                    <a:pt x="9475" y="4859"/>
                  </a:cubicBezTo>
                  <a:cubicBezTo>
                    <a:pt x="10176" y="3882"/>
                    <a:pt x="11605" y="3005"/>
                    <a:pt x="13184" y="2854"/>
                  </a:cubicBezTo>
                  <a:close/>
                  <a:moveTo>
                    <a:pt x="20928" y="8143"/>
                  </a:moveTo>
                  <a:cubicBezTo>
                    <a:pt x="21480" y="9095"/>
                    <a:pt x="21831" y="10022"/>
                    <a:pt x="21856" y="10824"/>
                  </a:cubicBezTo>
                  <a:cubicBezTo>
                    <a:pt x="21881" y="11576"/>
                    <a:pt x="21655" y="12203"/>
                    <a:pt x="21129" y="12629"/>
                  </a:cubicBezTo>
                  <a:cubicBezTo>
                    <a:pt x="20779" y="12925"/>
                    <a:pt x="20449" y="13031"/>
                    <a:pt x="20155" y="13031"/>
                  </a:cubicBezTo>
                  <a:cubicBezTo>
                    <a:pt x="19627" y="13031"/>
                    <a:pt x="19217" y="12688"/>
                    <a:pt x="19024" y="12479"/>
                  </a:cubicBezTo>
                  <a:cubicBezTo>
                    <a:pt x="18272" y="11651"/>
                    <a:pt x="17996" y="10173"/>
                    <a:pt x="18923" y="9220"/>
                  </a:cubicBezTo>
                  <a:cubicBezTo>
                    <a:pt x="19450" y="8669"/>
                    <a:pt x="20126" y="8318"/>
                    <a:pt x="20928" y="8143"/>
                  </a:cubicBezTo>
                  <a:close/>
                  <a:moveTo>
                    <a:pt x="8675" y="0"/>
                  </a:moveTo>
                  <a:cubicBezTo>
                    <a:pt x="2993" y="0"/>
                    <a:pt x="23" y="7073"/>
                    <a:pt x="1" y="7140"/>
                  </a:cubicBezTo>
                  <a:lnTo>
                    <a:pt x="778" y="7466"/>
                  </a:lnTo>
                  <a:cubicBezTo>
                    <a:pt x="800" y="7398"/>
                    <a:pt x="3542" y="838"/>
                    <a:pt x="8692" y="838"/>
                  </a:cubicBezTo>
                  <a:cubicBezTo>
                    <a:pt x="9266" y="838"/>
                    <a:pt x="9869" y="919"/>
                    <a:pt x="10502" y="1100"/>
                  </a:cubicBezTo>
                  <a:cubicBezTo>
                    <a:pt x="11405" y="1376"/>
                    <a:pt x="12056" y="1727"/>
                    <a:pt x="12532" y="2103"/>
                  </a:cubicBezTo>
                  <a:cubicBezTo>
                    <a:pt x="10928" y="2428"/>
                    <a:pt x="9550" y="3356"/>
                    <a:pt x="8798" y="4358"/>
                  </a:cubicBezTo>
                  <a:cubicBezTo>
                    <a:pt x="7770" y="5762"/>
                    <a:pt x="7921" y="7240"/>
                    <a:pt x="9174" y="8193"/>
                  </a:cubicBezTo>
                  <a:cubicBezTo>
                    <a:pt x="9660" y="8571"/>
                    <a:pt x="10211" y="8760"/>
                    <a:pt x="10781" y="8760"/>
                  </a:cubicBezTo>
                  <a:cubicBezTo>
                    <a:pt x="11269" y="8760"/>
                    <a:pt x="11771" y="8621"/>
                    <a:pt x="12257" y="8343"/>
                  </a:cubicBezTo>
                  <a:cubicBezTo>
                    <a:pt x="13710" y="7516"/>
                    <a:pt x="14638" y="5611"/>
                    <a:pt x="14437" y="3957"/>
                  </a:cubicBezTo>
                  <a:cubicBezTo>
                    <a:pt x="14412" y="3631"/>
                    <a:pt x="14312" y="3255"/>
                    <a:pt x="14111" y="2829"/>
                  </a:cubicBezTo>
                  <a:lnTo>
                    <a:pt x="14111" y="2829"/>
                  </a:lnTo>
                  <a:cubicBezTo>
                    <a:pt x="14963" y="2905"/>
                    <a:pt x="15816" y="3180"/>
                    <a:pt x="16643" y="3757"/>
                  </a:cubicBezTo>
                  <a:cubicBezTo>
                    <a:pt x="18197" y="4859"/>
                    <a:pt x="19525" y="6138"/>
                    <a:pt x="20427" y="7416"/>
                  </a:cubicBezTo>
                  <a:cubicBezTo>
                    <a:pt x="19600" y="7641"/>
                    <a:pt x="18898" y="8042"/>
                    <a:pt x="18322" y="8644"/>
                  </a:cubicBezTo>
                  <a:cubicBezTo>
                    <a:pt x="17069" y="9947"/>
                    <a:pt x="17395" y="11952"/>
                    <a:pt x="18422" y="13030"/>
                  </a:cubicBezTo>
                  <a:cubicBezTo>
                    <a:pt x="18923" y="13581"/>
                    <a:pt x="19525" y="13857"/>
                    <a:pt x="20151" y="13857"/>
                  </a:cubicBezTo>
                  <a:cubicBezTo>
                    <a:pt x="20678" y="13857"/>
                    <a:pt x="21204" y="13656"/>
                    <a:pt x="21680" y="13255"/>
                  </a:cubicBezTo>
                  <a:cubicBezTo>
                    <a:pt x="22382" y="12654"/>
                    <a:pt x="22733" y="11802"/>
                    <a:pt x="22683" y="10799"/>
                  </a:cubicBezTo>
                  <a:cubicBezTo>
                    <a:pt x="22658" y="9947"/>
                    <a:pt x="22357" y="8995"/>
                    <a:pt x="21831" y="8042"/>
                  </a:cubicBezTo>
                  <a:cubicBezTo>
                    <a:pt x="21920" y="8039"/>
                    <a:pt x="22009" y="8037"/>
                    <a:pt x="22100" y="8037"/>
                  </a:cubicBezTo>
                  <a:cubicBezTo>
                    <a:pt x="23826" y="8037"/>
                    <a:pt x="25873" y="8717"/>
                    <a:pt x="27921" y="10098"/>
                  </a:cubicBezTo>
                  <a:cubicBezTo>
                    <a:pt x="29784" y="11322"/>
                    <a:pt x="32602" y="12019"/>
                    <a:pt x="35290" y="12019"/>
                  </a:cubicBezTo>
                  <a:cubicBezTo>
                    <a:pt x="36398" y="12019"/>
                    <a:pt x="37485" y="11900"/>
                    <a:pt x="38472" y="11651"/>
                  </a:cubicBezTo>
                  <a:cubicBezTo>
                    <a:pt x="40728" y="11100"/>
                    <a:pt x="42407" y="9922"/>
                    <a:pt x="43284" y="8268"/>
                  </a:cubicBezTo>
                  <a:lnTo>
                    <a:pt x="42558" y="7867"/>
                  </a:lnTo>
                  <a:cubicBezTo>
                    <a:pt x="41580" y="9697"/>
                    <a:pt x="39675" y="10499"/>
                    <a:pt x="38272" y="10849"/>
                  </a:cubicBezTo>
                  <a:cubicBezTo>
                    <a:pt x="37338" y="11085"/>
                    <a:pt x="36310" y="11197"/>
                    <a:pt x="35264" y="11197"/>
                  </a:cubicBezTo>
                  <a:cubicBezTo>
                    <a:pt x="32745" y="11197"/>
                    <a:pt x="30115" y="10547"/>
                    <a:pt x="28397" y="9396"/>
                  </a:cubicBezTo>
                  <a:cubicBezTo>
                    <a:pt x="26210" y="7938"/>
                    <a:pt x="23984" y="7200"/>
                    <a:pt x="22080" y="7200"/>
                  </a:cubicBezTo>
                  <a:cubicBezTo>
                    <a:pt x="21824" y="7200"/>
                    <a:pt x="21573" y="7214"/>
                    <a:pt x="21329" y="7240"/>
                  </a:cubicBezTo>
                  <a:cubicBezTo>
                    <a:pt x="20352" y="5787"/>
                    <a:pt x="18898" y="4333"/>
                    <a:pt x="17119" y="3055"/>
                  </a:cubicBezTo>
                  <a:cubicBezTo>
                    <a:pt x="16010" y="2283"/>
                    <a:pt x="14831" y="1976"/>
                    <a:pt x="13717" y="1976"/>
                  </a:cubicBezTo>
                  <a:cubicBezTo>
                    <a:pt x="13673" y="1976"/>
                    <a:pt x="13629" y="1976"/>
                    <a:pt x="13585" y="1977"/>
                  </a:cubicBezTo>
                  <a:cubicBezTo>
                    <a:pt x="13034" y="1326"/>
                    <a:pt x="12131" y="699"/>
                    <a:pt x="10728" y="298"/>
                  </a:cubicBezTo>
                  <a:cubicBezTo>
                    <a:pt x="10008" y="92"/>
                    <a:pt x="9324" y="0"/>
                    <a:pt x="86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6"/>
            <p:cNvSpPr/>
            <p:nvPr/>
          </p:nvSpPr>
          <p:spPr>
            <a:xfrm>
              <a:off x="3459300" y="570854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6"/>
            <p:cNvSpPr/>
            <p:nvPr/>
          </p:nvSpPr>
          <p:spPr>
            <a:xfrm>
              <a:off x="5486069" y="570854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284" y="4261"/>
                    <a:pt x="4236" y="3309"/>
                    <a:pt x="4236" y="2131"/>
                  </a:cubicBezTo>
                  <a:cubicBezTo>
                    <a:pt x="4236" y="953"/>
                    <a:pt x="3284" y="1"/>
                    <a:pt x="2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6" name="Google Shape;2316;p66"/>
          <p:cNvGrpSpPr/>
          <p:nvPr/>
        </p:nvGrpSpPr>
        <p:grpSpPr>
          <a:xfrm>
            <a:off x="4418710" y="3184770"/>
            <a:ext cx="305816" cy="305816"/>
            <a:chOff x="1379798" y="1723250"/>
            <a:chExt cx="397887" cy="397887"/>
          </a:xfrm>
        </p:grpSpPr>
        <p:sp>
          <p:nvSpPr>
            <p:cNvPr id="2317" name="Google Shape;2317;p66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66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6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6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1" name="Google Shape;2321;p66"/>
          <p:cNvGrpSpPr/>
          <p:nvPr/>
        </p:nvGrpSpPr>
        <p:grpSpPr>
          <a:xfrm>
            <a:off x="3999787" y="3184770"/>
            <a:ext cx="305800" cy="305816"/>
            <a:chOff x="864491" y="1723250"/>
            <a:chExt cx="397866" cy="397887"/>
          </a:xfrm>
        </p:grpSpPr>
        <p:sp>
          <p:nvSpPr>
            <p:cNvPr id="2322" name="Google Shape;2322;p66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6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6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66"/>
          <p:cNvSpPr/>
          <p:nvPr/>
        </p:nvSpPr>
        <p:spPr>
          <a:xfrm>
            <a:off x="4837567" y="3212491"/>
            <a:ext cx="306717" cy="250160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75BB6EB-6247-8081-7FCC-6C607A092EB4}"/>
              </a:ext>
            </a:extLst>
          </p:cNvPr>
          <p:cNvSpPr/>
          <p:nvPr/>
        </p:nvSpPr>
        <p:spPr>
          <a:xfrm>
            <a:off x="1965775" y="2926080"/>
            <a:ext cx="5068389" cy="1874519"/>
          </a:xfrm>
          <a:prstGeom prst="ellipse">
            <a:avLst/>
          </a:prstGeom>
          <a:solidFill>
            <a:srgbClr val="F5EACE"/>
          </a:solidFill>
          <a:ln>
            <a:solidFill>
              <a:srgbClr val="F5EA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9B8D06AB-4B87-B96C-D741-A223F84F1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90600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079;p60">
            <a:extLst>
              <a:ext uri="{FF2B5EF4-FFF2-40B4-BE49-F238E27FC236}">
                <a16:creationId xmlns:a16="http://schemas.microsoft.com/office/drawing/2014/main" id="{A13C7E47-CAEF-F64C-FC6F-47D5D8D61A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6750" y="1828799"/>
            <a:ext cx="3505200" cy="281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Introducing:</a:t>
            </a:r>
            <a:br>
              <a:rPr lang="en" sz="4800" dirty="0"/>
            </a:br>
            <a:r>
              <a:rPr lang="en" sz="4800" dirty="0"/>
              <a:t>MedAI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3124827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>
          <a:extLst>
            <a:ext uri="{FF2B5EF4-FFF2-40B4-BE49-F238E27FC236}">
              <a16:creationId xmlns:a16="http://schemas.microsoft.com/office/drawing/2014/main" id="{4302909C-363B-FE86-208B-326654C4F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0">
            <a:extLst>
              <a:ext uri="{FF2B5EF4-FFF2-40B4-BE49-F238E27FC236}">
                <a16:creationId xmlns:a16="http://schemas.microsoft.com/office/drawing/2014/main" id="{7B64BA77-0C3B-6BF3-8331-49F9C7D986AE}"/>
              </a:ext>
            </a:extLst>
          </p:cNvPr>
          <p:cNvSpPr/>
          <p:nvPr/>
        </p:nvSpPr>
        <p:spPr>
          <a:xfrm>
            <a:off x="1516459" y="2216782"/>
            <a:ext cx="6118966" cy="8418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0">
            <a:extLst>
              <a:ext uri="{FF2B5EF4-FFF2-40B4-BE49-F238E27FC236}">
                <a16:creationId xmlns:a16="http://schemas.microsoft.com/office/drawing/2014/main" id="{599F599C-6CC3-823F-371B-2AC50A69E6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08574" y="2156843"/>
            <a:ext cx="611896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Need Finding</a:t>
            </a:r>
            <a:endParaRPr sz="6000" dirty="0"/>
          </a:p>
        </p:txBody>
      </p:sp>
      <p:sp>
        <p:nvSpPr>
          <p:cNvPr id="1100" name="Google Shape;1100;p40">
            <a:extLst>
              <a:ext uri="{FF2B5EF4-FFF2-40B4-BE49-F238E27FC236}">
                <a16:creationId xmlns:a16="http://schemas.microsoft.com/office/drawing/2014/main" id="{BA834392-B7AF-7FED-06EA-C78F56566E8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5151" y="1066017"/>
            <a:ext cx="2841000" cy="11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102" name="Google Shape;1102;p40">
            <a:extLst>
              <a:ext uri="{FF2B5EF4-FFF2-40B4-BE49-F238E27FC236}">
                <a16:creationId xmlns:a16="http://schemas.microsoft.com/office/drawing/2014/main" id="{8711F8D7-FDFB-1ACE-C8B7-498C31477C64}"/>
              </a:ext>
            </a:extLst>
          </p:cNvPr>
          <p:cNvGrpSpPr/>
          <p:nvPr/>
        </p:nvGrpSpPr>
        <p:grpSpPr>
          <a:xfrm>
            <a:off x="2786165" y="119583"/>
            <a:ext cx="3218965" cy="1185288"/>
            <a:chOff x="3343478" y="539993"/>
            <a:chExt cx="2457038" cy="904731"/>
          </a:xfrm>
        </p:grpSpPr>
        <p:grpSp>
          <p:nvGrpSpPr>
            <p:cNvPr id="1103" name="Google Shape;1103;p40">
              <a:extLst>
                <a:ext uri="{FF2B5EF4-FFF2-40B4-BE49-F238E27FC236}">
                  <a16:creationId xmlns:a16="http://schemas.microsoft.com/office/drawing/2014/main" id="{BDC181A1-BD1D-DC46-7133-48B33C9431F5}"/>
                </a:ext>
              </a:extLst>
            </p:cNvPr>
            <p:cNvGrpSpPr/>
            <p:nvPr/>
          </p:nvGrpSpPr>
          <p:grpSpPr>
            <a:xfrm>
              <a:off x="4429328" y="539993"/>
              <a:ext cx="1371188" cy="904731"/>
              <a:chOff x="6618863" y="562104"/>
              <a:chExt cx="1805144" cy="1191062"/>
            </a:xfrm>
          </p:grpSpPr>
          <p:sp>
            <p:nvSpPr>
              <p:cNvPr id="1104" name="Google Shape;1104;p40">
                <a:extLst>
                  <a:ext uri="{FF2B5EF4-FFF2-40B4-BE49-F238E27FC236}">
                    <a16:creationId xmlns:a16="http://schemas.microsoft.com/office/drawing/2014/main" id="{B9388FC5-AB7D-D4B3-2E02-92882D728995}"/>
                  </a:ext>
                </a:extLst>
              </p:cNvPr>
              <p:cNvSpPr/>
              <p:nvPr/>
            </p:nvSpPr>
            <p:spPr>
              <a:xfrm rot="-804257" flipH="1">
                <a:off x="7327136" y="706610"/>
                <a:ext cx="583875" cy="892148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0">
                <a:extLst>
                  <a:ext uri="{FF2B5EF4-FFF2-40B4-BE49-F238E27FC236}">
                    <a16:creationId xmlns:a16="http://schemas.microsoft.com/office/drawing/2014/main" id="{92DEB330-B40F-D4DE-F85B-915081EB0A04}"/>
                  </a:ext>
                </a:extLst>
              </p:cNvPr>
              <p:cNvSpPr/>
              <p:nvPr/>
            </p:nvSpPr>
            <p:spPr>
              <a:xfrm flipH="1">
                <a:off x="7029526" y="973310"/>
                <a:ext cx="207371" cy="13904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0">
                <a:extLst>
                  <a:ext uri="{FF2B5EF4-FFF2-40B4-BE49-F238E27FC236}">
                    <a16:creationId xmlns:a16="http://schemas.microsoft.com/office/drawing/2014/main" id="{289F8B51-7D1F-A1DD-3DCE-EC07F2B4F5D2}"/>
                  </a:ext>
                </a:extLst>
              </p:cNvPr>
              <p:cNvSpPr/>
              <p:nvPr/>
            </p:nvSpPr>
            <p:spPr>
              <a:xfrm flipH="1">
                <a:off x="7760243" y="1648506"/>
                <a:ext cx="155572" cy="104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0">
                <a:extLst>
                  <a:ext uri="{FF2B5EF4-FFF2-40B4-BE49-F238E27FC236}">
                    <a16:creationId xmlns:a16="http://schemas.microsoft.com/office/drawing/2014/main" id="{25DF7D82-967B-DDD5-521C-BB3AD44D76DA}"/>
                  </a:ext>
                </a:extLst>
              </p:cNvPr>
              <p:cNvSpPr/>
              <p:nvPr/>
            </p:nvSpPr>
            <p:spPr>
              <a:xfrm flipH="1">
                <a:off x="8304637" y="136260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0">
                <a:extLst>
                  <a:ext uri="{FF2B5EF4-FFF2-40B4-BE49-F238E27FC236}">
                    <a16:creationId xmlns:a16="http://schemas.microsoft.com/office/drawing/2014/main" id="{B25C7C7B-296B-993D-37AB-99DDC5A2EA29}"/>
                  </a:ext>
                </a:extLst>
              </p:cNvPr>
              <p:cNvSpPr/>
              <p:nvPr/>
            </p:nvSpPr>
            <p:spPr>
              <a:xfrm>
                <a:off x="6618863" y="562104"/>
                <a:ext cx="351196" cy="258049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0">
                <a:extLst>
                  <a:ext uri="{FF2B5EF4-FFF2-40B4-BE49-F238E27FC236}">
                    <a16:creationId xmlns:a16="http://schemas.microsoft.com/office/drawing/2014/main" id="{DA971C92-2347-805F-EC7A-50275868A9B9}"/>
                  </a:ext>
                </a:extLst>
              </p:cNvPr>
              <p:cNvSpPr/>
              <p:nvPr/>
            </p:nvSpPr>
            <p:spPr>
              <a:xfrm>
                <a:off x="7935221" y="1407647"/>
                <a:ext cx="235455" cy="173006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0">
                <a:extLst>
                  <a:ext uri="{FF2B5EF4-FFF2-40B4-BE49-F238E27FC236}">
                    <a16:creationId xmlns:a16="http://schemas.microsoft.com/office/drawing/2014/main" id="{1294166F-2E95-CCFC-C004-D546CC2D359D}"/>
                  </a:ext>
                </a:extLst>
              </p:cNvPr>
              <p:cNvSpPr/>
              <p:nvPr/>
            </p:nvSpPr>
            <p:spPr>
              <a:xfrm flipH="1">
                <a:off x="7274487" y="60345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1" name="Google Shape;1111;p40">
              <a:extLst>
                <a:ext uri="{FF2B5EF4-FFF2-40B4-BE49-F238E27FC236}">
                  <a16:creationId xmlns:a16="http://schemas.microsoft.com/office/drawing/2014/main" id="{30B79C92-A3A1-EC99-0DA5-5379D7400BB3}"/>
                </a:ext>
              </a:extLst>
            </p:cNvPr>
            <p:cNvGrpSpPr/>
            <p:nvPr/>
          </p:nvGrpSpPr>
          <p:grpSpPr>
            <a:xfrm flipH="1">
              <a:off x="3343478" y="571404"/>
              <a:ext cx="1059248" cy="873319"/>
              <a:chOff x="7029526" y="603457"/>
              <a:chExt cx="1394481" cy="1149709"/>
            </a:xfrm>
          </p:grpSpPr>
          <p:sp>
            <p:nvSpPr>
              <p:cNvPr id="1112" name="Google Shape;1112;p40">
                <a:extLst>
                  <a:ext uri="{FF2B5EF4-FFF2-40B4-BE49-F238E27FC236}">
                    <a16:creationId xmlns:a16="http://schemas.microsoft.com/office/drawing/2014/main" id="{A8FE750D-6E4C-A699-7AC6-F10BAF9BC57D}"/>
                  </a:ext>
                </a:extLst>
              </p:cNvPr>
              <p:cNvSpPr/>
              <p:nvPr/>
            </p:nvSpPr>
            <p:spPr>
              <a:xfrm rot="-804296" flipH="1">
                <a:off x="7327137" y="706613"/>
                <a:ext cx="583880" cy="892157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0">
                <a:extLst>
                  <a:ext uri="{FF2B5EF4-FFF2-40B4-BE49-F238E27FC236}">
                    <a16:creationId xmlns:a16="http://schemas.microsoft.com/office/drawing/2014/main" id="{4FDBA00E-632F-808F-F78D-742C1B28896D}"/>
                  </a:ext>
                </a:extLst>
              </p:cNvPr>
              <p:cNvSpPr/>
              <p:nvPr/>
            </p:nvSpPr>
            <p:spPr>
              <a:xfrm flipH="1">
                <a:off x="7029526" y="973310"/>
                <a:ext cx="207371" cy="13904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0">
                <a:extLst>
                  <a:ext uri="{FF2B5EF4-FFF2-40B4-BE49-F238E27FC236}">
                    <a16:creationId xmlns:a16="http://schemas.microsoft.com/office/drawing/2014/main" id="{E71FC9B6-B865-BDF6-032F-3AA4431EC44D}"/>
                  </a:ext>
                </a:extLst>
              </p:cNvPr>
              <p:cNvSpPr/>
              <p:nvPr/>
            </p:nvSpPr>
            <p:spPr>
              <a:xfrm flipH="1">
                <a:off x="7760243" y="1648506"/>
                <a:ext cx="155572" cy="104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0">
                <a:extLst>
                  <a:ext uri="{FF2B5EF4-FFF2-40B4-BE49-F238E27FC236}">
                    <a16:creationId xmlns:a16="http://schemas.microsoft.com/office/drawing/2014/main" id="{82A38115-6031-506E-5BB8-21134F8D0A0B}"/>
                  </a:ext>
                </a:extLst>
              </p:cNvPr>
              <p:cNvSpPr/>
              <p:nvPr/>
            </p:nvSpPr>
            <p:spPr>
              <a:xfrm flipH="1">
                <a:off x="8304637" y="136260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0">
                <a:extLst>
                  <a:ext uri="{FF2B5EF4-FFF2-40B4-BE49-F238E27FC236}">
                    <a16:creationId xmlns:a16="http://schemas.microsoft.com/office/drawing/2014/main" id="{4AD8C124-E411-D35B-00B8-FB401E98ADD8}"/>
                  </a:ext>
                </a:extLst>
              </p:cNvPr>
              <p:cNvSpPr/>
              <p:nvPr/>
            </p:nvSpPr>
            <p:spPr>
              <a:xfrm>
                <a:off x="7935221" y="1407647"/>
                <a:ext cx="235455" cy="173006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0">
                <a:extLst>
                  <a:ext uri="{FF2B5EF4-FFF2-40B4-BE49-F238E27FC236}">
                    <a16:creationId xmlns:a16="http://schemas.microsoft.com/office/drawing/2014/main" id="{68C93113-14B2-42FC-E241-6FEBD8D4F195}"/>
                  </a:ext>
                </a:extLst>
              </p:cNvPr>
              <p:cNvSpPr/>
              <p:nvPr/>
            </p:nvSpPr>
            <p:spPr>
              <a:xfrm flipH="1">
                <a:off x="7274487" y="60345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8" name="Google Shape;1118;p40">
            <a:extLst>
              <a:ext uri="{FF2B5EF4-FFF2-40B4-BE49-F238E27FC236}">
                <a16:creationId xmlns:a16="http://schemas.microsoft.com/office/drawing/2014/main" id="{E203587C-36F6-4350-D0FC-707ECA6DCA78}"/>
              </a:ext>
            </a:extLst>
          </p:cNvPr>
          <p:cNvGrpSpPr/>
          <p:nvPr/>
        </p:nvGrpSpPr>
        <p:grpSpPr>
          <a:xfrm>
            <a:off x="1049525" y="3027250"/>
            <a:ext cx="1157825" cy="1469325"/>
            <a:chOff x="1401950" y="2310600"/>
            <a:chExt cx="1157825" cy="1469325"/>
          </a:xfrm>
        </p:grpSpPr>
        <p:sp>
          <p:nvSpPr>
            <p:cNvPr id="1119" name="Google Shape;1119;p40">
              <a:extLst>
                <a:ext uri="{FF2B5EF4-FFF2-40B4-BE49-F238E27FC236}">
                  <a16:creationId xmlns:a16="http://schemas.microsoft.com/office/drawing/2014/main" id="{84B649F0-A14C-F49F-936F-85F38DB66985}"/>
                </a:ext>
              </a:extLst>
            </p:cNvPr>
            <p:cNvSpPr/>
            <p:nvPr/>
          </p:nvSpPr>
          <p:spPr>
            <a:xfrm>
              <a:off x="1401950" y="2310600"/>
              <a:ext cx="1125875" cy="1214075"/>
            </a:xfrm>
            <a:custGeom>
              <a:avLst/>
              <a:gdLst/>
              <a:ahLst/>
              <a:cxnLst/>
              <a:rect l="l" t="t" r="r" b="b"/>
              <a:pathLst>
                <a:path w="45035" h="48563" extrusionOk="0">
                  <a:moveTo>
                    <a:pt x="11545" y="0"/>
                  </a:moveTo>
                  <a:cubicBezTo>
                    <a:pt x="5695" y="0"/>
                    <a:pt x="0" y="4486"/>
                    <a:pt x="1475" y="15229"/>
                  </a:cubicBezTo>
                  <a:cubicBezTo>
                    <a:pt x="3781" y="32021"/>
                    <a:pt x="17766" y="48562"/>
                    <a:pt x="17766" y="48562"/>
                  </a:cubicBezTo>
                  <a:lnTo>
                    <a:pt x="40849" y="46808"/>
                  </a:lnTo>
                  <a:cubicBezTo>
                    <a:pt x="40849" y="46808"/>
                    <a:pt x="39771" y="43800"/>
                    <a:pt x="41927" y="31018"/>
                  </a:cubicBezTo>
                  <a:cubicBezTo>
                    <a:pt x="44082" y="18236"/>
                    <a:pt x="45034" y="13474"/>
                    <a:pt x="40849" y="10467"/>
                  </a:cubicBezTo>
                  <a:cubicBezTo>
                    <a:pt x="40389" y="10134"/>
                    <a:pt x="39953" y="9989"/>
                    <a:pt x="39535" y="9989"/>
                  </a:cubicBezTo>
                  <a:cubicBezTo>
                    <a:pt x="36591" y="9989"/>
                    <a:pt x="34536" y="17211"/>
                    <a:pt x="31167" y="17211"/>
                  </a:cubicBezTo>
                  <a:cubicBezTo>
                    <a:pt x="30688" y="17211"/>
                    <a:pt x="30183" y="17065"/>
                    <a:pt x="29646" y="16732"/>
                  </a:cubicBezTo>
                  <a:cubicBezTo>
                    <a:pt x="24784" y="13725"/>
                    <a:pt x="26237" y="10968"/>
                    <a:pt x="20322" y="3950"/>
                  </a:cubicBezTo>
                  <a:cubicBezTo>
                    <a:pt x="18183" y="1422"/>
                    <a:pt x="14839" y="0"/>
                    <a:pt x="11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0">
              <a:extLst>
                <a:ext uri="{FF2B5EF4-FFF2-40B4-BE49-F238E27FC236}">
                  <a16:creationId xmlns:a16="http://schemas.microsoft.com/office/drawing/2014/main" id="{62DE4CCB-DDC3-C440-4364-46C36193CDF5}"/>
                </a:ext>
              </a:extLst>
            </p:cNvPr>
            <p:cNvSpPr/>
            <p:nvPr/>
          </p:nvSpPr>
          <p:spPr>
            <a:xfrm>
              <a:off x="1487050" y="2472625"/>
              <a:ext cx="526350" cy="537625"/>
            </a:xfrm>
            <a:custGeom>
              <a:avLst/>
              <a:gdLst/>
              <a:ahLst/>
              <a:cxnLst/>
              <a:rect l="l" t="t" r="r" b="b"/>
              <a:pathLst>
                <a:path w="21054" h="21505" extrusionOk="0">
                  <a:moveTo>
                    <a:pt x="18873" y="1"/>
                  </a:moveTo>
                  <a:cubicBezTo>
                    <a:pt x="12733" y="2156"/>
                    <a:pt x="7620" y="6417"/>
                    <a:pt x="3535" y="11755"/>
                  </a:cubicBezTo>
                  <a:cubicBezTo>
                    <a:pt x="2207" y="13459"/>
                    <a:pt x="878" y="15064"/>
                    <a:pt x="1" y="16768"/>
                  </a:cubicBezTo>
                  <a:cubicBezTo>
                    <a:pt x="527" y="18372"/>
                    <a:pt x="1154" y="19951"/>
                    <a:pt x="1806" y="21505"/>
                  </a:cubicBezTo>
                  <a:cubicBezTo>
                    <a:pt x="4337" y="12708"/>
                    <a:pt x="11856" y="5865"/>
                    <a:pt x="21054" y="3535"/>
                  </a:cubicBezTo>
                  <a:cubicBezTo>
                    <a:pt x="20502" y="2507"/>
                    <a:pt x="19826" y="1354"/>
                    <a:pt x="1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0">
              <a:extLst>
                <a:ext uri="{FF2B5EF4-FFF2-40B4-BE49-F238E27FC236}">
                  <a16:creationId xmlns:a16="http://schemas.microsoft.com/office/drawing/2014/main" id="{F7A16063-CE38-22F5-B307-9AD1C2740558}"/>
                </a:ext>
              </a:extLst>
            </p:cNvPr>
            <p:cNvSpPr/>
            <p:nvPr/>
          </p:nvSpPr>
          <p:spPr>
            <a:xfrm>
              <a:off x="1599850" y="2606725"/>
              <a:ext cx="480600" cy="715550"/>
            </a:xfrm>
            <a:custGeom>
              <a:avLst/>
              <a:gdLst/>
              <a:ahLst/>
              <a:cxnLst/>
              <a:rect l="l" t="t" r="r" b="b"/>
              <a:pathLst>
                <a:path w="19224" h="28622" extrusionOk="0">
                  <a:moveTo>
                    <a:pt x="17469" y="0"/>
                  </a:moveTo>
                  <a:cubicBezTo>
                    <a:pt x="8622" y="4010"/>
                    <a:pt x="2908" y="12607"/>
                    <a:pt x="0" y="21805"/>
                  </a:cubicBezTo>
                  <a:cubicBezTo>
                    <a:pt x="1329" y="24311"/>
                    <a:pt x="2732" y="26617"/>
                    <a:pt x="4010" y="28622"/>
                  </a:cubicBezTo>
                  <a:cubicBezTo>
                    <a:pt x="6116" y="18797"/>
                    <a:pt x="11329" y="8948"/>
                    <a:pt x="19223" y="2782"/>
                  </a:cubicBezTo>
                  <a:cubicBezTo>
                    <a:pt x="18497" y="1955"/>
                    <a:pt x="17995" y="1053"/>
                    <a:pt x="17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0">
              <a:extLst>
                <a:ext uri="{FF2B5EF4-FFF2-40B4-BE49-F238E27FC236}">
                  <a16:creationId xmlns:a16="http://schemas.microsoft.com/office/drawing/2014/main" id="{0425ECD3-7797-F782-A331-2A9FC89F8ED6}"/>
                </a:ext>
              </a:extLst>
            </p:cNvPr>
            <p:cNvSpPr/>
            <p:nvPr/>
          </p:nvSpPr>
          <p:spPr>
            <a:xfrm>
              <a:off x="1817900" y="2710100"/>
              <a:ext cx="371575" cy="814575"/>
            </a:xfrm>
            <a:custGeom>
              <a:avLst/>
              <a:gdLst/>
              <a:ahLst/>
              <a:cxnLst/>
              <a:rect l="l" t="t" r="r" b="b"/>
              <a:pathLst>
                <a:path w="14863" h="32583" extrusionOk="0">
                  <a:moveTo>
                    <a:pt x="11930" y="1"/>
                  </a:moveTo>
                  <a:cubicBezTo>
                    <a:pt x="4938" y="8848"/>
                    <a:pt x="1354" y="19800"/>
                    <a:pt x="0" y="31129"/>
                  </a:cubicBezTo>
                  <a:cubicBezTo>
                    <a:pt x="702" y="32056"/>
                    <a:pt x="1128" y="32582"/>
                    <a:pt x="1128" y="32582"/>
                  </a:cubicBezTo>
                  <a:lnTo>
                    <a:pt x="8772" y="31981"/>
                  </a:lnTo>
                  <a:cubicBezTo>
                    <a:pt x="8070" y="21429"/>
                    <a:pt x="10176" y="10502"/>
                    <a:pt x="14862" y="1204"/>
                  </a:cubicBezTo>
                  <a:lnTo>
                    <a:pt x="14862" y="1204"/>
                  </a:lnTo>
                  <a:cubicBezTo>
                    <a:pt x="14758" y="1217"/>
                    <a:pt x="14652" y="1224"/>
                    <a:pt x="14546" y="1224"/>
                  </a:cubicBezTo>
                  <a:cubicBezTo>
                    <a:pt x="14065" y="1224"/>
                    <a:pt x="13562" y="1081"/>
                    <a:pt x="13008" y="752"/>
                  </a:cubicBezTo>
                  <a:cubicBezTo>
                    <a:pt x="12607" y="502"/>
                    <a:pt x="12256" y="251"/>
                    <a:pt x="11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0">
              <a:extLst>
                <a:ext uri="{FF2B5EF4-FFF2-40B4-BE49-F238E27FC236}">
                  <a16:creationId xmlns:a16="http://schemas.microsoft.com/office/drawing/2014/main" id="{7CEF4342-D7CB-3DD3-69FE-F1979DB3F009}"/>
                </a:ext>
              </a:extLst>
            </p:cNvPr>
            <p:cNvSpPr/>
            <p:nvPr/>
          </p:nvSpPr>
          <p:spPr>
            <a:xfrm>
              <a:off x="2178800" y="2599825"/>
              <a:ext cx="236225" cy="896025"/>
            </a:xfrm>
            <a:custGeom>
              <a:avLst/>
              <a:gdLst/>
              <a:ahLst/>
              <a:cxnLst/>
              <a:rect l="l" t="t" r="r" b="b"/>
              <a:pathLst>
                <a:path w="9449" h="35841" extrusionOk="0">
                  <a:moveTo>
                    <a:pt x="5965" y="1"/>
                  </a:moveTo>
                  <a:cubicBezTo>
                    <a:pt x="5038" y="1078"/>
                    <a:pt x="4136" y="2532"/>
                    <a:pt x="3183" y="3685"/>
                  </a:cubicBezTo>
                  <a:cubicBezTo>
                    <a:pt x="928" y="14136"/>
                    <a:pt x="0" y="25264"/>
                    <a:pt x="1830" y="35840"/>
                  </a:cubicBezTo>
                  <a:lnTo>
                    <a:pt x="9449" y="35264"/>
                  </a:lnTo>
                  <a:cubicBezTo>
                    <a:pt x="6943" y="23710"/>
                    <a:pt x="6291" y="11730"/>
                    <a:pt x="5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0">
              <a:extLst>
                <a:ext uri="{FF2B5EF4-FFF2-40B4-BE49-F238E27FC236}">
                  <a16:creationId xmlns:a16="http://schemas.microsoft.com/office/drawing/2014/main" id="{4333F730-411F-CDBC-07C7-6B7768B92955}"/>
                </a:ext>
              </a:extLst>
            </p:cNvPr>
            <p:cNvSpPr/>
            <p:nvPr/>
          </p:nvSpPr>
          <p:spPr>
            <a:xfrm>
              <a:off x="1430675" y="2361725"/>
              <a:ext cx="493750" cy="332725"/>
            </a:xfrm>
            <a:custGeom>
              <a:avLst/>
              <a:gdLst/>
              <a:ahLst/>
              <a:cxnLst/>
              <a:rect l="l" t="t" r="r" b="b"/>
              <a:pathLst>
                <a:path w="19750" h="13309" extrusionOk="0">
                  <a:moveTo>
                    <a:pt x="17043" y="1"/>
                  </a:moveTo>
                  <a:cubicBezTo>
                    <a:pt x="11329" y="1279"/>
                    <a:pt x="4261" y="2632"/>
                    <a:pt x="351" y="6868"/>
                  </a:cubicBezTo>
                  <a:cubicBezTo>
                    <a:pt x="25" y="8672"/>
                    <a:pt x="0" y="10778"/>
                    <a:pt x="326" y="13184"/>
                  </a:cubicBezTo>
                  <a:cubicBezTo>
                    <a:pt x="326" y="13209"/>
                    <a:pt x="351" y="13259"/>
                    <a:pt x="351" y="13309"/>
                  </a:cubicBezTo>
                  <a:cubicBezTo>
                    <a:pt x="4888" y="7620"/>
                    <a:pt x="12732" y="4011"/>
                    <a:pt x="19750" y="2607"/>
                  </a:cubicBezTo>
                  <a:cubicBezTo>
                    <a:pt x="19549" y="2357"/>
                    <a:pt x="19374" y="2131"/>
                    <a:pt x="19173" y="1905"/>
                  </a:cubicBezTo>
                  <a:cubicBezTo>
                    <a:pt x="18547" y="1179"/>
                    <a:pt x="17820" y="527"/>
                    <a:pt x="17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0">
              <a:extLst>
                <a:ext uri="{FF2B5EF4-FFF2-40B4-BE49-F238E27FC236}">
                  <a16:creationId xmlns:a16="http://schemas.microsoft.com/office/drawing/2014/main" id="{370DF8BC-2749-8890-8E0F-43B53E2E7BCF}"/>
                </a:ext>
              </a:extLst>
            </p:cNvPr>
            <p:cNvSpPr/>
            <p:nvPr/>
          </p:nvSpPr>
          <p:spPr>
            <a:xfrm>
              <a:off x="1730800" y="3387575"/>
              <a:ext cx="828975" cy="392350"/>
            </a:xfrm>
            <a:custGeom>
              <a:avLst/>
              <a:gdLst/>
              <a:ahLst/>
              <a:cxnLst/>
              <a:rect l="l" t="t" r="r" b="b"/>
              <a:pathLst>
                <a:path w="33159" h="15694" extrusionOk="0">
                  <a:moveTo>
                    <a:pt x="25935" y="0"/>
                  </a:moveTo>
                  <a:cubicBezTo>
                    <a:pt x="24567" y="0"/>
                    <a:pt x="22590" y="122"/>
                    <a:pt x="19524" y="345"/>
                  </a:cubicBezTo>
                  <a:cubicBezTo>
                    <a:pt x="11630" y="897"/>
                    <a:pt x="3484" y="4030"/>
                    <a:pt x="3484" y="4030"/>
                  </a:cubicBezTo>
                  <a:cubicBezTo>
                    <a:pt x="552" y="5233"/>
                    <a:pt x="0" y="8616"/>
                    <a:pt x="1053" y="11624"/>
                  </a:cubicBezTo>
                  <a:cubicBezTo>
                    <a:pt x="1898" y="13982"/>
                    <a:pt x="2959" y="15693"/>
                    <a:pt x="6170" y="15693"/>
                  </a:cubicBezTo>
                  <a:cubicBezTo>
                    <a:pt x="7054" y="15693"/>
                    <a:pt x="8100" y="15564"/>
                    <a:pt x="9349" y="15283"/>
                  </a:cubicBezTo>
                  <a:cubicBezTo>
                    <a:pt x="15138" y="13954"/>
                    <a:pt x="29399" y="11799"/>
                    <a:pt x="31279" y="8992"/>
                  </a:cubicBezTo>
                  <a:cubicBezTo>
                    <a:pt x="33158" y="6160"/>
                    <a:pt x="31479" y="2125"/>
                    <a:pt x="29775" y="997"/>
                  </a:cubicBezTo>
                  <a:cubicBezTo>
                    <a:pt x="28746" y="306"/>
                    <a:pt x="28103" y="0"/>
                    <a:pt x="259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0">
              <a:extLst>
                <a:ext uri="{FF2B5EF4-FFF2-40B4-BE49-F238E27FC236}">
                  <a16:creationId xmlns:a16="http://schemas.microsoft.com/office/drawing/2014/main" id="{68B78F85-40B8-72C9-A1B6-E2DF0EDF2F41}"/>
                </a:ext>
              </a:extLst>
            </p:cNvPr>
            <p:cNvSpPr/>
            <p:nvPr/>
          </p:nvSpPr>
          <p:spPr>
            <a:xfrm>
              <a:off x="1833075" y="3542150"/>
              <a:ext cx="686600" cy="200650"/>
            </a:xfrm>
            <a:custGeom>
              <a:avLst/>
              <a:gdLst/>
              <a:ahLst/>
              <a:cxnLst/>
              <a:rect l="l" t="t" r="r" b="b"/>
              <a:pathLst>
                <a:path w="27464" h="8026" extrusionOk="0">
                  <a:moveTo>
                    <a:pt x="25152" y="0"/>
                  </a:moveTo>
                  <a:cubicBezTo>
                    <a:pt x="23913" y="0"/>
                    <a:pt x="21966" y="218"/>
                    <a:pt x="18992" y="759"/>
                  </a:cubicBezTo>
                  <a:cubicBezTo>
                    <a:pt x="13729" y="1686"/>
                    <a:pt x="797" y="4744"/>
                    <a:pt x="320" y="6573"/>
                  </a:cubicBezTo>
                  <a:cubicBezTo>
                    <a:pt x="0" y="7821"/>
                    <a:pt x="1211" y="8025"/>
                    <a:pt x="2038" y="8025"/>
                  </a:cubicBezTo>
                  <a:cubicBezTo>
                    <a:pt x="2440" y="8025"/>
                    <a:pt x="2752" y="7977"/>
                    <a:pt x="2752" y="7977"/>
                  </a:cubicBezTo>
                  <a:cubicBezTo>
                    <a:pt x="9744" y="6924"/>
                    <a:pt x="24732" y="2889"/>
                    <a:pt x="25834" y="2363"/>
                  </a:cubicBezTo>
                  <a:cubicBezTo>
                    <a:pt x="26937" y="1836"/>
                    <a:pt x="27463" y="809"/>
                    <a:pt x="26887" y="333"/>
                  </a:cubicBezTo>
                  <a:cubicBezTo>
                    <a:pt x="26627" y="127"/>
                    <a:pt x="26095" y="0"/>
                    <a:pt x="25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40">
            <a:extLst>
              <a:ext uri="{FF2B5EF4-FFF2-40B4-BE49-F238E27FC236}">
                <a16:creationId xmlns:a16="http://schemas.microsoft.com/office/drawing/2014/main" id="{6D1399F2-8770-C5BC-B436-7637B728B657}"/>
              </a:ext>
            </a:extLst>
          </p:cNvPr>
          <p:cNvGrpSpPr/>
          <p:nvPr/>
        </p:nvGrpSpPr>
        <p:grpSpPr>
          <a:xfrm>
            <a:off x="7089050" y="3027238"/>
            <a:ext cx="1157825" cy="1469325"/>
            <a:chOff x="6584225" y="2312688"/>
            <a:chExt cx="1157825" cy="1469325"/>
          </a:xfrm>
        </p:grpSpPr>
        <p:sp>
          <p:nvSpPr>
            <p:cNvPr id="1128" name="Google Shape;1128;p40">
              <a:extLst>
                <a:ext uri="{FF2B5EF4-FFF2-40B4-BE49-F238E27FC236}">
                  <a16:creationId xmlns:a16="http://schemas.microsoft.com/office/drawing/2014/main" id="{7F94BDB3-3B54-A3D8-EB36-DA297D89DC27}"/>
                </a:ext>
              </a:extLst>
            </p:cNvPr>
            <p:cNvSpPr/>
            <p:nvPr/>
          </p:nvSpPr>
          <p:spPr>
            <a:xfrm flipH="1">
              <a:off x="6616175" y="2312688"/>
              <a:ext cx="1125875" cy="1214075"/>
            </a:xfrm>
            <a:custGeom>
              <a:avLst/>
              <a:gdLst/>
              <a:ahLst/>
              <a:cxnLst/>
              <a:rect l="l" t="t" r="r" b="b"/>
              <a:pathLst>
                <a:path w="45035" h="48563" extrusionOk="0">
                  <a:moveTo>
                    <a:pt x="11545" y="0"/>
                  </a:moveTo>
                  <a:cubicBezTo>
                    <a:pt x="5695" y="0"/>
                    <a:pt x="0" y="4486"/>
                    <a:pt x="1475" y="15229"/>
                  </a:cubicBezTo>
                  <a:cubicBezTo>
                    <a:pt x="3781" y="32021"/>
                    <a:pt x="17766" y="48562"/>
                    <a:pt x="17766" y="48562"/>
                  </a:cubicBezTo>
                  <a:lnTo>
                    <a:pt x="40849" y="46808"/>
                  </a:lnTo>
                  <a:cubicBezTo>
                    <a:pt x="40849" y="46808"/>
                    <a:pt x="39771" y="43800"/>
                    <a:pt x="41927" y="31018"/>
                  </a:cubicBezTo>
                  <a:cubicBezTo>
                    <a:pt x="44082" y="18236"/>
                    <a:pt x="45034" y="13474"/>
                    <a:pt x="40849" y="10467"/>
                  </a:cubicBezTo>
                  <a:cubicBezTo>
                    <a:pt x="40389" y="10134"/>
                    <a:pt x="39953" y="9989"/>
                    <a:pt x="39535" y="9989"/>
                  </a:cubicBezTo>
                  <a:cubicBezTo>
                    <a:pt x="36591" y="9989"/>
                    <a:pt x="34536" y="17211"/>
                    <a:pt x="31167" y="17211"/>
                  </a:cubicBezTo>
                  <a:cubicBezTo>
                    <a:pt x="30688" y="17211"/>
                    <a:pt x="30183" y="17065"/>
                    <a:pt x="29646" y="16732"/>
                  </a:cubicBezTo>
                  <a:cubicBezTo>
                    <a:pt x="24784" y="13725"/>
                    <a:pt x="26237" y="10968"/>
                    <a:pt x="20322" y="3950"/>
                  </a:cubicBezTo>
                  <a:cubicBezTo>
                    <a:pt x="18183" y="1422"/>
                    <a:pt x="14839" y="0"/>
                    <a:pt x="11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0">
              <a:extLst>
                <a:ext uri="{FF2B5EF4-FFF2-40B4-BE49-F238E27FC236}">
                  <a16:creationId xmlns:a16="http://schemas.microsoft.com/office/drawing/2014/main" id="{A7142C6C-302C-5339-8715-90F03ACB709D}"/>
                </a:ext>
              </a:extLst>
            </p:cNvPr>
            <p:cNvSpPr/>
            <p:nvPr/>
          </p:nvSpPr>
          <p:spPr>
            <a:xfrm flipH="1">
              <a:off x="7130600" y="2474713"/>
              <a:ext cx="526350" cy="537625"/>
            </a:xfrm>
            <a:custGeom>
              <a:avLst/>
              <a:gdLst/>
              <a:ahLst/>
              <a:cxnLst/>
              <a:rect l="l" t="t" r="r" b="b"/>
              <a:pathLst>
                <a:path w="21054" h="21505" extrusionOk="0">
                  <a:moveTo>
                    <a:pt x="18873" y="1"/>
                  </a:moveTo>
                  <a:cubicBezTo>
                    <a:pt x="12733" y="2156"/>
                    <a:pt x="7620" y="6417"/>
                    <a:pt x="3535" y="11755"/>
                  </a:cubicBezTo>
                  <a:cubicBezTo>
                    <a:pt x="2207" y="13459"/>
                    <a:pt x="878" y="15064"/>
                    <a:pt x="1" y="16768"/>
                  </a:cubicBezTo>
                  <a:cubicBezTo>
                    <a:pt x="527" y="18372"/>
                    <a:pt x="1154" y="19951"/>
                    <a:pt x="1806" y="21505"/>
                  </a:cubicBezTo>
                  <a:cubicBezTo>
                    <a:pt x="4337" y="12708"/>
                    <a:pt x="11856" y="5865"/>
                    <a:pt x="21054" y="3535"/>
                  </a:cubicBezTo>
                  <a:cubicBezTo>
                    <a:pt x="20502" y="2507"/>
                    <a:pt x="19826" y="1354"/>
                    <a:pt x="1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>
              <a:extLst>
                <a:ext uri="{FF2B5EF4-FFF2-40B4-BE49-F238E27FC236}">
                  <a16:creationId xmlns:a16="http://schemas.microsoft.com/office/drawing/2014/main" id="{AF652F84-6A5A-736B-F2F0-AF91CC7C8A6F}"/>
                </a:ext>
              </a:extLst>
            </p:cNvPr>
            <p:cNvSpPr/>
            <p:nvPr/>
          </p:nvSpPr>
          <p:spPr>
            <a:xfrm flipH="1">
              <a:off x="7063550" y="2608813"/>
              <a:ext cx="480600" cy="715550"/>
            </a:xfrm>
            <a:custGeom>
              <a:avLst/>
              <a:gdLst/>
              <a:ahLst/>
              <a:cxnLst/>
              <a:rect l="l" t="t" r="r" b="b"/>
              <a:pathLst>
                <a:path w="19224" h="28622" extrusionOk="0">
                  <a:moveTo>
                    <a:pt x="17469" y="0"/>
                  </a:moveTo>
                  <a:cubicBezTo>
                    <a:pt x="8622" y="4010"/>
                    <a:pt x="2908" y="12607"/>
                    <a:pt x="0" y="21805"/>
                  </a:cubicBezTo>
                  <a:cubicBezTo>
                    <a:pt x="1329" y="24311"/>
                    <a:pt x="2732" y="26617"/>
                    <a:pt x="4010" y="28622"/>
                  </a:cubicBezTo>
                  <a:cubicBezTo>
                    <a:pt x="6116" y="18797"/>
                    <a:pt x="11329" y="8948"/>
                    <a:pt x="19223" y="2782"/>
                  </a:cubicBezTo>
                  <a:cubicBezTo>
                    <a:pt x="18497" y="1955"/>
                    <a:pt x="17995" y="1053"/>
                    <a:pt x="17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>
              <a:extLst>
                <a:ext uri="{FF2B5EF4-FFF2-40B4-BE49-F238E27FC236}">
                  <a16:creationId xmlns:a16="http://schemas.microsoft.com/office/drawing/2014/main" id="{73B522E0-8DFF-13CB-08B6-E0EB7D81627A}"/>
                </a:ext>
              </a:extLst>
            </p:cNvPr>
            <p:cNvSpPr/>
            <p:nvPr/>
          </p:nvSpPr>
          <p:spPr>
            <a:xfrm flipH="1">
              <a:off x="6954525" y="2712188"/>
              <a:ext cx="371575" cy="814575"/>
            </a:xfrm>
            <a:custGeom>
              <a:avLst/>
              <a:gdLst/>
              <a:ahLst/>
              <a:cxnLst/>
              <a:rect l="l" t="t" r="r" b="b"/>
              <a:pathLst>
                <a:path w="14863" h="32583" extrusionOk="0">
                  <a:moveTo>
                    <a:pt x="11930" y="1"/>
                  </a:moveTo>
                  <a:cubicBezTo>
                    <a:pt x="4938" y="8848"/>
                    <a:pt x="1354" y="19800"/>
                    <a:pt x="0" y="31129"/>
                  </a:cubicBezTo>
                  <a:cubicBezTo>
                    <a:pt x="702" y="32056"/>
                    <a:pt x="1128" y="32582"/>
                    <a:pt x="1128" y="32582"/>
                  </a:cubicBezTo>
                  <a:lnTo>
                    <a:pt x="8772" y="31981"/>
                  </a:lnTo>
                  <a:cubicBezTo>
                    <a:pt x="8070" y="21429"/>
                    <a:pt x="10176" y="10502"/>
                    <a:pt x="14862" y="1204"/>
                  </a:cubicBezTo>
                  <a:lnTo>
                    <a:pt x="14862" y="1204"/>
                  </a:lnTo>
                  <a:cubicBezTo>
                    <a:pt x="14758" y="1217"/>
                    <a:pt x="14652" y="1224"/>
                    <a:pt x="14546" y="1224"/>
                  </a:cubicBezTo>
                  <a:cubicBezTo>
                    <a:pt x="14065" y="1224"/>
                    <a:pt x="13562" y="1081"/>
                    <a:pt x="13008" y="752"/>
                  </a:cubicBezTo>
                  <a:cubicBezTo>
                    <a:pt x="12607" y="502"/>
                    <a:pt x="12256" y="251"/>
                    <a:pt x="11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>
              <a:extLst>
                <a:ext uri="{FF2B5EF4-FFF2-40B4-BE49-F238E27FC236}">
                  <a16:creationId xmlns:a16="http://schemas.microsoft.com/office/drawing/2014/main" id="{FEDF7C3E-FD9C-4476-1A29-C964ECDFC5D7}"/>
                </a:ext>
              </a:extLst>
            </p:cNvPr>
            <p:cNvSpPr/>
            <p:nvPr/>
          </p:nvSpPr>
          <p:spPr>
            <a:xfrm flipH="1">
              <a:off x="6728975" y="2601913"/>
              <a:ext cx="236225" cy="896025"/>
            </a:xfrm>
            <a:custGeom>
              <a:avLst/>
              <a:gdLst/>
              <a:ahLst/>
              <a:cxnLst/>
              <a:rect l="l" t="t" r="r" b="b"/>
              <a:pathLst>
                <a:path w="9449" h="35841" extrusionOk="0">
                  <a:moveTo>
                    <a:pt x="5965" y="1"/>
                  </a:moveTo>
                  <a:cubicBezTo>
                    <a:pt x="5038" y="1078"/>
                    <a:pt x="4136" y="2532"/>
                    <a:pt x="3183" y="3685"/>
                  </a:cubicBezTo>
                  <a:cubicBezTo>
                    <a:pt x="928" y="14136"/>
                    <a:pt x="0" y="25264"/>
                    <a:pt x="1830" y="35840"/>
                  </a:cubicBezTo>
                  <a:lnTo>
                    <a:pt x="9449" y="35264"/>
                  </a:lnTo>
                  <a:cubicBezTo>
                    <a:pt x="6943" y="23710"/>
                    <a:pt x="6291" y="11730"/>
                    <a:pt x="5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>
              <a:extLst>
                <a:ext uri="{FF2B5EF4-FFF2-40B4-BE49-F238E27FC236}">
                  <a16:creationId xmlns:a16="http://schemas.microsoft.com/office/drawing/2014/main" id="{4DB8D49F-D70B-9882-01C6-E1C2C52D4C41}"/>
                </a:ext>
              </a:extLst>
            </p:cNvPr>
            <p:cNvSpPr/>
            <p:nvPr/>
          </p:nvSpPr>
          <p:spPr>
            <a:xfrm flipH="1">
              <a:off x="7219575" y="2363813"/>
              <a:ext cx="493750" cy="332725"/>
            </a:xfrm>
            <a:custGeom>
              <a:avLst/>
              <a:gdLst/>
              <a:ahLst/>
              <a:cxnLst/>
              <a:rect l="l" t="t" r="r" b="b"/>
              <a:pathLst>
                <a:path w="19750" h="13309" extrusionOk="0">
                  <a:moveTo>
                    <a:pt x="17043" y="1"/>
                  </a:moveTo>
                  <a:cubicBezTo>
                    <a:pt x="11329" y="1279"/>
                    <a:pt x="4261" y="2632"/>
                    <a:pt x="351" y="6868"/>
                  </a:cubicBezTo>
                  <a:cubicBezTo>
                    <a:pt x="25" y="8672"/>
                    <a:pt x="0" y="10778"/>
                    <a:pt x="326" y="13184"/>
                  </a:cubicBezTo>
                  <a:cubicBezTo>
                    <a:pt x="326" y="13209"/>
                    <a:pt x="351" y="13259"/>
                    <a:pt x="351" y="13309"/>
                  </a:cubicBezTo>
                  <a:cubicBezTo>
                    <a:pt x="4888" y="7620"/>
                    <a:pt x="12732" y="4011"/>
                    <a:pt x="19750" y="2607"/>
                  </a:cubicBezTo>
                  <a:cubicBezTo>
                    <a:pt x="19549" y="2357"/>
                    <a:pt x="19374" y="2131"/>
                    <a:pt x="19173" y="1905"/>
                  </a:cubicBezTo>
                  <a:cubicBezTo>
                    <a:pt x="18547" y="1179"/>
                    <a:pt x="17820" y="527"/>
                    <a:pt x="17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>
              <a:extLst>
                <a:ext uri="{FF2B5EF4-FFF2-40B4-BE49-F238E27FC236}">
                  <a16:creationId xmlns:a16="http://schemas.microsoft.com/office/drawing/2014/main" id="{E05F7F65-FB17-9D63-4C8F-2635F9D37F91}"/>
                </a:ext>
              </a:extLst>
            </p:cNvPr>
            <p:cNvSpPr/>
            <p:nvPr/>
          </p:nvSpPr>
          <p:spPr>
            <a:xfrm flipH="1">
              <a:off x="6584225" y="3389663"/>
              <a:ext cx="828975" cy="392350"/>
            </a:xfrm>
            <a:custGeom>
              <a:avLst/>
              <a:gdLst/>
              <a:ahLst/>
              <a:cxnLst/>
              <a:rect l="l" t="t" r="r" b="b"/>
              <a:pathLst>
                <a:path w="33159" h="15694" extrusionOk="0">
                  <a:moveTo>
                    <a:pt x="25935" y="0"/>
                  </a:moveTo>
                  <a:cubicBezTo>
                    <a:pt x="24567" y="0"/>
                    <a:pt x="22590" y="122"/>
                    <a:pt x="19524" y="345"/>
                  </a:cubicBezTo>
                  <a:cubicBezTo>
                    <a:pt x="11630" y="897"/>
                    <a:pt x="3484" y="4030"/>
                    <a:pt x="3484" y="4030"/>
                  </a:cubicBezTo>
                  <a:cubicBezTo>
                    <a:pt x="552" y="5233"/>
                    <a:pt x="0" y="8616"/>
                    <a:pt x="1053" y="11624"/>
                  </a:cubicBezTo>
                  <a:cubicBezTo>
                    <a:pt x="1898" y="13982"/>
                    <a:pt x="2959" y="15693"/>
                    <a:pt x="6170" y="15693"/>
                  </a:cubicBezTo>
                  <a:cubicBezTo>
                    <a:pt x="7054" y="15693"/>
                    <a:pt x="8100" y="15564"/>
                    <a:pt x="9349" y="15283"/>
                  </a:cubicBezTo>
                  <a:cubicBezTo>
                    <a:pt x="15138" y="13954"/>
                    <a:pt x="29399" y="11799"/>
                    <a:pt x="31279" y="8992"/>
                  </a:cubicBezTo>
                  <a:cubicBezTo>
                    <a:pt x="33158" y="6160"/>
                    <a:pt x="31479" y="2125"/>
                    <a:pt x="29775" y="997"/>
                  </a:cubicBezTo>
                  <a:cubicBezTo>
                    <a:pt x="28746" y="306"/>
                    <a:pt x="28103" y="0"/>
                    <a:pt x="259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>
              <a:extLst>
                <a:ext uri="{FF2B5EF4-FFF2-40B4-BE49-F238E27FC236}">
                  <a16:creationId xmlns:a16="http://schemas.microsoft.com/office/drawing/2014/main" id="{939326AF-5499-C3CB-31B8-A769FFB7DF7E}"/>
                </a:ext>
              </a:extLst>
            </p:cNvPr>
            <p:cNvSpPr/>
            <p:nvPr/>
          </p:nvSpPr>
          <p:spPr>
            <a:xfrm flipH="1">
              <a:off x="6624325" y="3544238"/>
              <a:ext cx="686600" cy="200650"/>
            </a:xfrm>
            <a:custGeom>
              <a:avLst/>
              <a:gdLst/>
              <a:ahLst/>
              <a:cxnLst/>
              <a:rect l="l" t="t" r="r" b="b"/>
              <a:pathLst>
                <a:path w="27464" h="8026" extrusionOk="0">
                  <a:moveTo>
                    <a:pt x="25152" y="0"/>
                  </a:moveTo>
                  <a:cubicBezTo>
                    <a:pt x="23913" y="0"/>
                    <a:pt x="21966" y="218"/>
                    <a:pt x="18992" y="759"/>
                  </a:cubicBezTo>
                  <a:cubicBezTo>
                    <a:pt x="13729" y="1686"/>
                    <a:pt x="797" y="4744"/>
                    <a:pt x="320" y="6573"/>
                  </a:cubicBezTo>
                  <a:cubicBezTo>
                    <a:pt x="0" y="7821"/>
                    <a:pt x="1211" y="8025"/>
                    <a:pt x="2038" y="8025"/>
                  </a:cubicBezTo>
                  <a:cubicBezTo>
                    <a:pt x="2440" y="8025"/>
                    <a:pt x="2752" y="7977"/>
                    <a:pt x="2752" y="7977"/>
                  </a:cubicBezTo>
                  <a:cubicBezTo>
                    <a:pt x="9744" y="6924"/>
                    <a:pt x="24732" y="2889"/>
                    <a:pt x="25834" y="2363"/>
                  </a:cubicBezTo>
                  <a:cubicBezTo>
                    <a:pt x="26937" y="1836"/>
                    <a:pt x="27463" y="809"/>
                    <a:pt x="26887" y="333"/>
                  </a:cubicBezTo>
                  <a:cubicBezTo>
                    <a:pt x="26627" y="127"/>
                    <a:pt x="26095" y="0"/>
                    <a:pt x="25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5711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1D2DC-9F2B-F22A-F433-D0C623B46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36186351-5025-C9A9-ABA6-178B32ACB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12319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079;p60">
            <a:extLst>
              <a:ext uri="{FF2B5EF4-FFF2-40B4-BE49-F238E27FC236}">
                <a16:creationId xmlns:a16="http://schemas.microsoft.com/office/drawing/2014/main" id="{D07578EE-DE45-30B8-037F-7C1438FBD3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2836" y="673099"/>
            <a:ext cx="3505200" cy="889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Domain</a:t>
            </a:r>
            <a:endParaRPr dirty="0"/>
          </a:p>
        </p:txBody>
      </p:sp>
      <p:sp>
        <p:nvSpPr>
          <p:cNvPr id="2" name="Google Shape;2080;p60">
            <a:extLst>
              <a:ext uri="{FF2B5EF4-FFF2-40B4-BE49-F238E27FC236}">
                <a16:creationId xmlns:a16="http://schemas.microsoft.com/office/drawing/2014/main" id="{BAC51279-E527-90DA-0445-190A82FB12C3}"/>
              </a:ext>
            </a:extLst>
          </p:cNvPr>
          <p:cNvSpPr txBox="1">
            <a:spLocks/>
          </p:cNvSpPr>
          <p:nvPr/>
        </p:nvSpPr>
        <p:spPr>
          <a:xfrm>
            <a:off x="3842836" y="1655648"/>
            <a:ext cx="4894764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 algn="l"/>
            <a:r>
              <a:rPr lang="en-US" sz="1800" dirty="0">
                <a:latin typeface="Montserrat" panose="00000500000000000000" pitchFamily="2" charset="0"/>
              </a:rPr>
              <a:t>Investigate medical Website Usability, including navigation, scheduling, information, chatbot </a:t>
            </a:r>
          </a:p>
          <a:p>
            <a:pPr marL="285750" indent="-285750" algn="l"/>
            <a:endParaRPr lang="en-US" sz="1800" dirty="0">
              <a:latin typeface="Montserrat" panose="00000500000000000000" pitchFamily="2" charset="0"/>
            </a:endParaRPr>
          </a:p>
          <a:p>
            <a:pPr marL="285750" indent="-285750" algn="l"/>
            <a:r>
              <a:rPr lang="en-US" sz="1800" dirty="0">
                <a:latin typeface="Montserrat" panose="00000500000000000000" pitchFamily="2" charset="0"/>
              </a:rPr>
              <a:t>Investigate user experiences on medical websites to identify pain points and improvement</a:t>
            </a:r>
          </a:p>
          <a:p>
            <a:pPr marL="285750" indent="-285750" algn="l"/>
            <a:endParaRPr lang="en-US" sz="1800" dirty="0">
              <a:latin typeface="Montserrat" panose="00000500000000000000" pitchFamily="2" charset="0"/>
            </a:endParaRPr>
          </a:p>
          <a:p>
            <a:pPr marL="285750" indent="-285750" algn="l"/>
            <a:r>
              <a:rPr lang="en-US" sz="1800" dirty="0">
                <a:latin typeface="Montserrat" panose="00000500000000000000" pitchFamily="2" charset="0"/>
              </a:rPr>
              <a:t>Focus on how different user groups interact with the platform</a:t>
            </a:r>
          </a:p>
        </p:txBody>
      </p:sp>
    </p:spTree>
    <p:extLst>
      <p:ext uri="{BB962C8B-B14F-4D97-AF65-F5344CB8AC3E}">
        <p14:creationId xmlns:p14="http://schemas.microsoft.com/office/powerpoint/2010/main" val="2411211779"/>
      </p:ext>
    </p:extLst>
  </p:cSld>
  <p:clrMapOvr>
    <a:masterClrMapping/>
  </p:clrMapOvr>
</p:sld>
</file>

<file path=ppt/theme/theme1.xml><?xml version="1.0" encoding="utf-8"?>
<a:theme xmlns:a="http://schemas.openxmlformats.org/drawingml/2006/main" name="Merry Christmas by Slidesgo">
  <a:themeElements>
    <a:clrScheme name="Simple Light">
      <a:dk1>
        <a:srgbClr val="C63B3D"/>
      </a:dk1>
      <a:lt1>
        <a:srgbClr val="D1574A"/>
      </a:lt1>
      <a:dk2>
        <a:srgbClr val="E7A098"/>
      </a:dk2>
      <a:lt2>
        <a:srgbClr val="F5EACE"/>
      </a:lt2>
      <a:accent1>
        <a:srgbClr val="73C065"/>
      </a:accent1>
      <a:accent2>
        <a:srgbClr val="52963E"/>
      </a:accent2>
      <a:accent3>
        <a:srgbClr val="245716"/>
      </a:accent3>
      <a:accent4>
        <a:srgbClr val="FFB700"/>
      </a:accent4>
      <a:accent5>
        <a:srgbClr val="FDFBF6"/>
      </a:accent5>
      <a:accent6>
        <a:srgbClr val="DFA30C"/>
      </a:accent6>
      <a:hlink>
        <a:srgbClr val="2457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1560</Words>
  <Application>Microsoft Office PowerPoint</Application>
  <PresentationFormat>On-screen Show (16:9)</PresentationFormat>
  <Paragraphs>266</Paragraphs>
  <Slides>60</Slides>
  <Notes>42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Jua</vt:lpstr>
      <vt:lpstr>Montserrat SemiBold</vt:lpstr>
      <vt:lpstr>Roboto</vt:lpstr>
      <vt:lpstr>Sansita</vt:lpstr>
      <vt:lpstr>Montserrat Light</vt:lpstr>
      <vt:lpstr>Fredoka One</vt:lpstr>
      <vt:lpstr>Sorts Mill Goudy</vt:lpstr>
      <vt:lpstr>Arial</vt:lpstr>
      <vt:lpstr>Century Gothic</vt:lpstr>
      <vt:lpstr>Noto Sans Symbols</vt:lpstr>
      <vt:lpstr>Montserrat</vt:lpstr>
      <vt:lpstr>Merry Christmas by Slidesgo</vt:lpstr>
      <vt:lpstr>MedAI  HMI Presentation</vt:lpstr>
      <vt:lpstr>Team Members</vt:lpstr>
      <vt:lpstr>Table of contents</vt:lpstr>
      <vt:lpstr>Introduction</vt:lpstr>
      <vt:lpstr>Medical Field  in modern days</vt:lpstr>
      <vt:lpstr>Problems</vt:lpstr>
      <vt:lpstr>Introducing: MedAI</vt:lpstr>
      <vt:lpstr>Need Finding</vt:lpstr>
      <vt:lpstr>Problem Domain</vt:lpstr>
      <vt:lpstr>Needfinding Methodology</vt:lpstr>
      <vt:lpstr>Interview Questions</vt:lpstr>
      <vt:lpstr>Observation results</vt:lpstr>
      <vt:lpstr>Common User Empathy Map</vt:lpstr>
      <vt:lpstr>Common User Empathy Map</vt:lpstr>
      <vt:lpstr>Extreme and Expert User Empathy Map</vt:lpstr>
      <vt:lpstr>Questionaire Result</vt:lpstr>
      <vt:lpstr>Questionaire Result</vt:lpstr>
      <vt:lpstr>Needs and Insights</vt:lpstr>
      <vt:lpstr>Concept Video</vt:lpstr>
      <vt:lpstr>Market Research</vt:lpstr>
      <vt:lpstr>Market Research</vt:lpstr>
      <vt:lpstr>Stakeholders</vt:lpstr>
      <vt:lpstr>Core values</vt:lpstr>
      <vt:lpstr>Tasks</vt:lpstr>
      <vt:lpstr>Concept video</vt:lpstr>
      <vt:lpstr>Low-fidelity Prototype</vt:lpstr>
      <vt:lpstr>Concept sketches</vt:lpstr>
      <vt:lpstr>Concept 1: Website </vt:lpstr>
      <vt:lpstr>Concept 2: Public Kiosk</vt:lpstr>
      <vt:lpstr>Concept 3: Interactive Wearables</vt:lpstr>
      <vt:lpstr>Selected Interface: Website</vt:lpstr>
      <vt:lpstr>3 task flows</vt:lpstr>
      <vt:lpstr>Simple</vt:lpstr>
      <vt:lpstr>Moderate</vt:lpstr>
      <vt:lpstr>Complex</vt:lpstr>
      <vt:lpstr>Testing Methodology</vt:lpstr>
      <vt:lpstr>Our interviewees</vt:lpstr>
      <vt:lpstr>Procedure &amp;Process!</vt:lpstr>
      <vt:lpstr>Procedure &amp;Process!</vt:lpstr>
      <vt:lpstr>USABILITY GOALS &amp;  KEY MEASUREMENTS</vt:lpstr>
      <vt:lpstr>Process Data</vt:lpstr>
      <vt:lpstr>Other observations</vt:lpstr>
      <vt:lpstr>Med-fidelity Prototype</vt:lpstr>
      <vt:lpstr>Revised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Tasks flow</vt:lpstr>
      <vt:lpstr>Simple</vt:lpstr>
      <vt:lpstr>Moderate</vt:lpstr>
      <vt:lpstr>Moderate</vt:lpstr>
      <vt:lpstr>Complex</vt:lpstr>
      <vt:lpstr>Complex</vt:lpstr>
      <vt:lpstr>Complex</vt:lpstr>
      <vt:lpstr>Heuristic Evaluation Summary</vt:lpstr>
      <vt:lpstr>Final  MedFi Result: Link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Nguyen Dinh Thuan 20210827</cp:lastModifiedBy>
  <cp:revision>4</cp:revision>
  <dcterms:modified xsi:type="dcterms:W3CDTF">2024-12-30T19:42:26Z</dcterms:modified>
</cp:coreProperties>
</file>